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6" r:id="rId3"/>
    <p:sldId id="258" r:id="rId4"/>
    <p:sldId id="308" r:id="rId5"/>
    <p:sldId id="265" r:id="rId6"/>
    <p:sldId id="306" r:id="rId7"/>
    <p:sldId id="282" r:id="rId8"/>
    <p:sldId id="305" r:id="rId9"/>
    <p:sldId id="307" r:id="rId10"/>
    <p:sldId id="286" r:id="rId11"/>
    <p:sldId id="288" r:id="rId12"/>
    <p:sldId id="309" r:id="rId13"/>
    <p:sldId id="271" r:id="rId14"/>
    <p:sldId id="275" r:id="rId15"/>
    <p:sldId id="274" r:id="rId16"/>
    <p:sldId id="312" r:id="rId17"/>
    <p:sldId id="276" r:id="rId18"/>
    <p:sldId id="277" r:id="rId19"/>
    <p:sldId id="279" r:id="rId20"/>
    <p:sldId id="313" r:id="rId21"/>
    <p:sldId id="281" r:id="rId22"/>
    <p:sldId id="314" r:id="rId23"/>
    <p:sldId id="300" r:id="rId24"/>
    <p:sldId id="316" r:id="rId25"/>
    <p:sldId id="317" r:id="rId26"/>
    <p:sldId id="283" r:id="rId27"/>
    <p:sldId id="291" r:id="rId28"/>
    <p:sldId id="284" r:id="rId29"/>
    <p:sldId id="285" r:id="rId30"/>
    <p:sldId id="319" r:id="rId31"/>
    <p:sldId id="293" r:id="rId32"/>
    <p:sldId id="294" r:id="rId33"/>
    <p:sldId id="318" r:id="rId34"/>
    <p:sldId id="292" r:id="rId35"/>
    <p:sldId id="304" r:id="rId36"/>
    <p:sldId id="32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78" y="62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36630577427822"/>
          <c:y val="4.9960875984251973E-2"/>
          <c:w val="0.84378995822309133"/>
          <c:h val="0.77264795583523149"/>
        </c:manualLayout>
      </c:layout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Masculino</c:v>
                </c:pt>
              </c:strCache>
            </c:strRef>
          </c:tx>
          <c:spPr>
            <a:ln w="9525" cap="rnd">
              <a:solidFill>
                <a:schemeClr val="accent1">
                  <a:tint val="77000"/>
                </a:schemeClr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lumMod val="114000"/>
                    </a:schemeClr>
                  </a:gs>
                  <a:gs pos="100000">
                    <a:schemeClr val="accent1">
                      <a:tint val="77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tint val="77000"/>
                  </a:schemeClr>
                </a:solidFill>
                <a:round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marker>
          <c:xVal>
            <c:numRef>
              <c:f>Hoja1!$A$2:$A$55</c:f>
              <c:numCache>
                <c:formatCode>General</c:formatCode>
                <c:ptCount val="54"/>
                <c:pt idx="0">
                  <c:v>0</c:v>
                </c:pt>
                <c:pt idx="1">
                  <c:v>7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150</c:v>
                </c:pt>
                <c:pt idx="7">
                  <c:v>180</c:v>
                </c:pt>
                <c:pt idx="8">
                  <c:v>210</c:v>
                </c:pt>
                <c:pt idx="9">
                  <c:v>240</c:v>
                </c:pt>
                <c:pt idx="10">
                  <c:v>270</c:v>
                </c:pt>
                <c:pt idx="11">
                  <c:v>300</c:v>
                </c:pt>
                <c:pt idx="12">
                  <c:v>330</c:v>
                </c:pt>
                <c:pt idx="13">
                  <c:v>360</c:v>
                </c:pt>
                <c:pt idx="14">
                  <c:v>390</c:v>
                </c:pt>
                <c:pt idx="15">
                  <c:v>420</c:v>
                </c:pt>
                <c:pt idx="16">
                  <c:v>450</c:v>
                </c:pt>
                <c:pt idx="17">
                  <c:v>480</c:v>
                </c:pt>
                <c:pt idx="18">
                  <c:v>510</c:v>
                </c:pt>
                <c:pt idx="19">
                  <c:v>540</c:v>
                </c:pt>
                <c:pt idx="20">
                  <c:v>570</c:v>
                </c:pt>
                <c:pt idx="21">
                  <c:v>600</c:v>
                </c:pt>
                <c:pt idx="22">
                  <c:v>630</c:v>
                </c:pt>
                <c:pt idx="23">
                  <c:v>660</c:v>
                </c:pt>
                <c:pt idx="24">
                  <c:v>690</c:v>
                </c:pt>
                <c:pt idx="25">
                  <c:v>720</c:v>
                </c:pt>
                <c:pt idx="26">
                  <c:v>750</c:v>
                </c:pt>
                <c:pt idx="27">
                  <c:v>780</c:v>
                </c:pt>
                <c:pt idx="28">
                  <c:v>810</c:v>
                </c:pt>
                <c:pt idx="29">
                  <c:v>840</c:v>
                </c:pt>
                <c:pt idx="30">
                  <c:v>870</c:v>
                </c:pt>
                <c:pt idx="31">
                  <c:v>900</c:v>
                </c:pt>
                <c:pt idx="32">
                  <c:v>930</c:v>
                </c:pt>
                <c:pt idx="33">
                  <c:v>960</c:v>
                </c:pt>
                <c:pt idx="34">
                  <c:v>990</c:v>
                </c:pt>
                <c:pt idx="35">
                  <c:v>1020</c:v>
                </c:pt>
                <c:pt idx="36">
                  <c:v>1050</c:v>
                </c:pt>
                <c:pt idx="37">
                  <c:v>1080</c:v>
                </c:pt>
                <c:pt idx="38">
                  <c:v>1110</c:v>
                </c:pt>
                <c:pt idx="39">
                  <c:v>1140</c:v>
                </c:pt>
                <c:pt idx="40">
                  <c:v>1170</c:v>
                </c:pt>
                <c:pt idx="41">
                  <c:v>1200</c:v>
                </c:pt>
                <c:pt idx="42">
                  <c:v>1230</c:v>
                </c:pt>
                <c:pt idx="43">
                  <c:v>1260</c:v>
                </c:pt>
                <c:pt idx="44">
                  <c:v>1290</c:v>
                </c:pt>
                <c:pt idx="45">
                  <c:v>1320</c:v>
                </c:pt>
                <c:pt idx="46">
                  <c:v>1350</c:v>
                </c:pt>
                <c:pt idx="47">
                  <c:v>1380</c:v>
                </c:pt>
                <c:pt idx="48">
                  <c:v>1410</c:v>
                </c:pt>
                <c:pt idx="49">
                  <c:v>1440</c:v>
                </c:pt>
                <c:pt idx="50">
                  <c:v>1470</c:v>
                </c:pt>
                <c:pt idx="51">
                  <c:v>1500</c:v>
                </c:pt>
                <c:pt idx="52">
                  <c:v>1530</c:v>
                </c:pt>
                <c:pt idx="53">
                  <c:v>1560</c:v>
                </c:pt>
              </c:numCache>
            </c:numRef>
          </c:xVal>
          <c:yVal>
            <c:numRef>
              <c:f>Hoja1!$B$2:$B$55</c:f>
              <c:numCache>
                <c:formatCode>General</c:formatCode>
                <c:ptCount val="54"/>
                <c:pt idx="0">
                  <c:v>152.24711316397182</c:v>
                </c:pt>
                <c:pt idx="1">
                  <c:v>139.91629629629631</c:v>
                </c:pt>
                <c:pt idx="2">
                  <c:v>139.13265306122435</c:v>
                </c:pt>
                <c:pt idx="3">
                  <c:v>137.49169859514672</c:v>
                </c:pt>
                <c:pt idx="4">
                  <c:v>136.41156462584985</c:v>
                </c:pt>
                <c:pt idx="5">
                  <c:v>137.06093979442011</c:v>
                </c:pt>
                <c:pt idx="6">
                  <c:v>135.34411276948578</c:v>
                </c:pt>
                <c:pt idx="7">
                  <c:v>134.11742424242448</c:v>
                </c:pt>
                <c:pt idx="8">
                  <c:v>134.41666666666652</c:v>
                </c:pt>
                <c:pt idx="9">
                  <c:v>134.6126893939396</c:v>
                </c:pt>
                <c:pt idx="10">
                  <c:v>134.69981060606028</c:v>
                </c:pt>
                <c:pt idx="11">
                  <c:v>133.51830443159923</c:v>
                </c:pt>
                <c:pt idx="12">
                  <c:v>134.96913580246945</c:v>
                </c:pt>
                <c:pt idx="13">
                  <c:v>136.61452513966444</c:v>
                </c:pt>
                <c:pt idx="14">
                  <c:v>131.31926406926377</c:v>
                </c:pt>
                <c:pt idx="15">
                  <c:v>133.83464566929138</c:v>
                </c:pt>
                <c:pt idx="16">
                  <c:v>133.7475845410622</c:v>
                </c:pt>
                <c:pt idx="17">
                  <c:v>133.73205128205132</c:v>
                </c:pt>
                <c:pt idx="18">
                  <c:v>132.49606299212599</c:v>
                </c:pt>
                <c:pt idx="19">
                  <c:v>133.42105263157868</c:v>
                </c:pt>
                <c:pt idx="20">
                  <c:v>132.12499999999997</c:v>
                </c:pt>
                <c:pt idx="21">
                  <c:v>132.98453608247479</c:v>
                </c:pt>
                <c:pt idx="22">
                  <c:v>132.88771929824563</c:v>
                </c:pt>
                <c:pt idx="23">
                  <c:v>131.99462365591401</c:v>
                </c:pt>
                <c:pt idx="24">
                  <c:v>134.07777777777778</c:v>
                </c:pt>
                <c:pt idx="25">
                  <c:v>132.2391304347824</c:v>
                </c:pt>
                <c:pt idx="26">
                  <c:v>133.22602739726048</c:v>
                </c:pt>
                <c:pt idx="27">
                  <c:v>132.65294117647088</c:v>
                </c:pt>
                <c:pt idx="28">
                  <c:v>134.75</c:v>
                </c:pt>
                <c:pt idx="29">
                  <c:v>131.99350649350635</c:v>
                </c:pt>
                <c:pt idx="30">
                  <c:v>130.94354838709702</c:v>
                </c:pt>
                <c:pt idx="31">
                  <c:v>137.34795321637418</c:v>
                </c:pt>
                <c:pt idx="32">
                  <c:v>131.9245283018868</c:v>
                </c:pt>
                <c:pt idx="33">
                  <c:v>136.4722222222222</c:v>
                </c:pt>
                <c:pt idx="34">
                  <c:v>133.72448979591832</c:v>
                </c:pt>
                <c:pt idx="35">
                  <c:v>135.88636363636365</c:v>
                </c:pt>
                <c:pt idx="36">
                  <c:v>130.77659574468044</c:v>
                </c:pt>
                <c:pt idx="37">
                  <c:v>131.80630630630657</c:v>
                </c:pt>
                <c:pt idx="38">
                  <c:v>130.32857142857142</c:v>
                </c:pt>
                <c:pt idx="39">
                  <c:v>131.32312925170069</c:v>
                </c:pt>
                <c:pt idx="40">
                  <c:v>129.030303030303</c:v>
                </c:pt>
                <c:pt idx="41">
                  <c:v>128.80769230769269</c:v>
                </c:pt>
                <c:pt idx="42">
                  <c:v>131.48484848484838</c:v>
                </c:pt>
                <c:pt idx="43">
                  <c:v>130.03333333333347</c:v>
                </c:pt>
                <c:pt idx="44">
                  <c:v>129.4375</c:v>
                </c:pt>
                <c:pt idx="45">
                  <c:v>134.65789473684151</c:v>
                </c:pt>
                <c:pt idx="46">
                  <c:v>129.8571428571434</c:v>
                </c:pt>
                <c:pt idx="47">
                  <c:v>130.97058823529414</c:v>
                </c:pt>
                <c:pt idx="48">
                  <c:v>129.28571428571428</c:v>
                </c:pt>
                <c:pt idx="49">
                  <c:v>131.4666666666667</c:v>
                </c:pt>
                <c:pt idx="50">
                  <c:v>132.88888888888934</c:v>
                </c:pt>
                <c:pt idx="51">
                  <c:v>129.5</c:v>
                </c:pt>
                <c:pt idx="52">
                  <c:v>137.66666666666652</c:v>
                </c:pt>
                <c:pt idx="53">
                  <c:v>136.05223306714001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24-4E06-8586-938C59A4A80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Femenino</c:v>
                </c:pt>
              </c:strCache>
            </c:strRef>
          </c:tx>
          <c:spPr>
            <a:ln w="9525" cap="rnd">
              <a:solidFill>
                <a:schemeClr val="accent1">
                  <a:shade val="76000"/>
                </a:schemeClr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lumMod val="114000"/>
                    </a:schemeClr>
                  </a:gs>
                  <a:gs pos="100000">
                    <a:schemeClr val="accent1">
                      <a:shade val="76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shade val="76000"/>
                  </a:schemeClr>
                </a:solidFill>
                <a:round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marker>
          <c:xVal>
            <c:numRef>
              <c:f>Hoja1!$A$2:$A$55</c:f>
              <c:numCache>
                <c:formatCode>General</c:formatCode>
                <c:ptCount val="54"/>
                <c:pt idx="0">
                  <c:v>0</c:v>
                </c:pt>
                <c:pt idx="1">
                  <c:v>7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150</c:v>
                </c:pt>
                <c:pt idx="7">
                  <c:v>180</c:v>
                </c:pt>
                <c:pt idx="8">
                  <c:v>210</c:v>
                </c:pt>
                <c:pt idx="9">
                  <c:v>240</c:v>
                </c:pt>
                <c:pt idx="10">
                  <c:v>270</c:v>
                </c:pt>
                <c:pt idx="11">
                  <c:v>300</c:v>
                </c:pt>
                <c:pt idx="12">
                  <c:v>330</c:v>
                </c:pt>
                <c:pt idx="13">
                  <c:v>360</c:v>
                </c:pt>
                <c:pt idx="14">
                  <c:v>390</c:v>
                </c:pt>
                <c:pt idx="15">
                  <c:v>420</c:v>
                </c:pt>
                <c:pt idx="16">
                  <c:v>450</c:v>
                </c:pt>
                <c:pt idx="17">
                  <c:v>480</c:v>
                </c:pt>
                <c:pt idx="18">
                  <c:v>510</c:v>
                </c:pt>
                <c:pt idx="19">
                  <c:v>540</c:v>
                </c:pt>
                <c:pt idx="20">
                  <c:v>570</c:v>
                </c:pt>
                <c:pt idx="21">
                  <c:v>600</c:v>
                </c:pt>
                <c:pt idx="22">
                  <c:v>630</c:v>
                </c:pt>
                <c:pt idx="23">
                  <c:v>660</c:v>
                </c:pt>
                <c:pt idx="24">
                  <c:v>690</c:v>
                </c:pt>
                <c:pt idx="25">
                  <c:v>720</c:v>
                </c:pt>
                <c:pt idx="26">
                  <c:v>750</c:v>
                </c:pt>
                <c:pt idx="27">
                  <c:v>780</c:v>
                </c:pt>
                <c:pt idx="28">
                  <c:v>810</c:v>
                </c:pt>
                <c:pt idx="29">
                  <c:v>840</c:v>
                </c:pt>
                <c:pt idx="30">
                  <c:v>870</c:v>
                </c:pt>
                <c:pt idx="31">
                  <c:v>900</c:v>
                </c:pt>
                <c:pt idx="32">
                  <c:v>930</c:v>
                </c:pt>
                <c:pt idx="33">
                  <c:v>960</c:v>
                </c:pt>
                <c:pt idx="34">
                  <c:v>990</c:v>
                </c:pt>
                <c:pt idx="35">
                  <c:v>1020</c:v>
                </c:pt>
                <c:pt idx="36">
                  <c:v>1050</c:v>
                </c:pt>
                <c:pt idx="37">
                  <c:v>1080</c:v>
                </c:pt>
                <c:pt idx="38">
                  <c:v>1110</c:v>
                </c:pt>
                <c:pt idx="39">
                  <c:v>1140</c:v>
                </c:pt>
                <c:pt idx="40">
                  <c:v>1170</c:v>
                </c:pt>
                <c:pt idx="41">
                  <c:v>1200</c:v>
                </c:pt>
                <c:pt idx="42">
                  <c:v>1230</c:v>
                </c:pt>
                <c:pt idx="43">
                  <c:v>1260</c:v>
                </c:pt>
                <c:pt idx="44">
                  <c:v>1290</c:v>
                </c:pt>
                <c:pt idx="45">
                  <c:v>1320</c:v>
                </c:pt>
                <c:pt idx="46">
                  <c:v>1350</c:v>
                </c:pt>
                <c:pt idx="47">
                  <c:v>1380</c:v>
                </c:pt>
                <c:pt idx="48">
                  <c:v>1410</c:v>
                </c:pt>
                <c:pt idx="49">
                  <c:v>1440</c:v>
                </c:pt>
                <c:pt idx="50">
                  <c:v>1470</c:v>
                </c:pt>
                <c:pt idx="51">
                  <c:v>1500</c:v>
                </c:pt>
                <c:pt idx="52">
                  <c:v>1530</c:v>
                </c:pt>
                <c:pt idx="53">
                  <c:v>1560</c:v>
                </c:pt>
              </c:numCache>
            </c:numRef>
          </c:xVal>
          <c:yVal>
            <c:numRef>
              <c:f>Hoja1!$C$2:$C$55</c:f>
              <c:numCache>
                <c:formatCode>General</c:formatCode>
                <c:ptCount val="54"/>
                <c:pt idx="0">
                  <c:v>146.67664092664072</c:v>
                </c:pt>
                <c:pt idx="1">
                  <c:v>136.6326086956521</c:v>
                </c:pt>
                <c:pt idx="2">
                  <c:v>134.37445887445875</c:v>
                </c:pt>
                <c:pt idx="3">
                  <c:v>134.0017064846416</c:v>
                </c:pt>
                <c:pt idx="4">
                  <c:v>131.24157955865255</c:v>
                </c:pt>
                <c:pt idx="5">
                  <c:v>131.33075933075926</c:v>
                </c:pt>
                <c:pt idx="6">
                  <c:v>132.28149920255186</c:v>
                </c:pt>
                <c:pt idx="7">
                  <c:v>131.202962962963</c:v>
                </c:pt>
                <c:pt idx="8">
                  <c:v>129.41836734693919</c:v>
                </c:pt>
                <c:pt idx="9">
                  <c:v>130.3650362318842</c:v>
                </c:pt>
                <c:pt idx="10">
                  <c:v>132.78648648648689</c:v>
                </c:pt>
                <c:pt idx="11">
                  <c:v>129.16760828625218</c:v>
                </c:pt>
                <c:pt idx="12">
                  <c:v>128.48181818181814</c:v>
                </c:pt>
                <c:pt idx="13">
                  <c:v>130.03411306042878</c:v>
                </c:pt>
                <c:pt idx="14">
                  <c:v>130.01020408163268</c:v>
                </c:pt>
                <c:pt idx="15">
                  <c:v>129.02966101694918</c:v>
                </c:pt>
                <c:pt idx="16">
                  <c:v>128.40530303030303</c:v>
                </c:pt>
                <c:pt idx="17">
                  <c:v>129.18380062305252</c:v>
                </c:pt>
                <c:pt idx="18">
                  <c:v>130.21681415929172</c:v>
                </c:pt>
                <c:pt idx="19">
                  <c:v>128.5</c:v>
                </c:pt>
                <c:pt idx="20">
                  <c:v>129.79088050314439</c:v>
                </c:pt>
                <c:pt idx="21">
                  <c:v>129.59195402298838</c:v>
                </c:pt>
                <c:pt idx="22">
                  <c:v>127.50625000000002</c:v>
                </c:pt>
                <c:pt idx="23">
                  <c:v>129.72289156626513</c:v>
                </c:pt>
                <c:pt idx="24">
                  <c:v>128.89240506329145</c:v>
                </c:pt>
                <c:pt idx="25">
                  <c:v>129.46401515151513</c:v>
                </c:pt>
                <c:pt idx="26">
                  <c:v>129.38125000000031</c:v>
                </c:pt>
                <c:pt idx="27">
                  <c:v>129.06896551724148</c:v>
                </c:pt>
                <c:pt idx="28">
                  <c:v>129.61486486486419</c:v>
                </c:pt>
                <c:pt idx="29">
                  <c:v>126.81034482758596</c:v>
                </c:pt>
                <c:pt idx="30">
                  <c:v>128.9885057471264</c:v>
                </c:pt>
                <c:pt idx="31">
                  <c:v>128.68965517241378</c:v>
                </c:pt>
                <c:pt idx="32">
                  <c:v>127.5096153846155</c:v>
                </c:pt>
                <c:pt idx="33">
                  <c:v>130.35185185185188</c:v>
                </c:pt>
                <c:pt idx="34">
                  <c:v>132.32222222222248</c:v>
                </c:pt>
                <c:pt idx="35">
                  <c:v>131.02651515151516</c:v>
                </c:pt>
                <c:pt idx="36">
                  <c:v>127.37735849056585</c:v>
                </c:pt>
                <c:pt idx="37">
                  <c:v>130.06097560975567</c:v>
                </c:pt>
                <c:pt idx="38">
                  <c:v>125.85714285714285</c:v>
                </c:pt>
                <c:pt idx="39">
                  <c:v>124.65277777777747</c:v>
                </c:pt>
                <c:pt idx="40">
                  <c:v>125.48717948717965</c:v>
                </c:pt>
                <c:pt idx="41">
                  <c:v>126.73333333333331</c:v>
                </c:pt>
                <c:pt idx="42">
                  <c:v>124.48484848484864</c:v>
                </c:pt>
                <c:pt idx="43">
                  <c:v>128.76000000000002</c:v>
                </c:pt>
                <c:pt idx="44">
                  <c:v>123.88461538461554</c:v>
                </c:pt>
                <c:pt idx="45">
                  <c:v>126.69230769230768</c:v>
                </c:pt>
                <c:pt idx="46">
                  <c:v>128.57142857142861</c:v>
                </c:pt>
                <c:pt idx="47">
                  <c:v>128.88333333333375</c:v>
                </c:pt>
                <c:pt idx="48">
                  <c:v>120.57142857142843</c:v>
                </c:pt>
                <c:pt idx="49">
                  <c:v>124.37499999999999</c:v>
                </c:pt>
                <c:pt idx="50">
                  <c:v>122.77777777777763</c:v>
                </c:pt>
                <c:pt idx="51">
                  <c:v>123.2</c:v>
                </c:pt>
                <c:pt idx="52">
                  <c:v>117.33333333333319</c:v>
                </c:pt>
                <c:pt idx="53">
                  <c:v>126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24-4E06-8586-938C59A4A8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315264"/>
        <c:axId val="160829824"/>
      </c:scatterChart>
      <c:valAx>
        <c:axId val="94315264"/>
        <c:scaling>
          <c:orientation val="minMax"/>
          <c:max val="360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/>
                  <a:t>Tiempo seguimiento (días)</a:t>
                </a:r>
              </a:p>
            </c:rich>
          </c:tx>
          <c:layout>
            <c:manualLayout>
              <c:xMode val="edge"/>
              <c:yMode val="edge"/>
              <c:x val="0.38404084385313564"/>
              <c:y val="0.90409456582100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0829824"/>
        <c:crosses val="autoZero"/>
        <c:crossBetween val="midCat"/>
        <c:majorUnit val="30"/>
      </c:valAx>
      <c:valAx>
        <c:axId val="160829824"/>
        <c:scaling>
          <c:orientation val="minMax"/>
          <c:max val="170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4315264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36630577427822"/>
          <c:y val="4.9960875984251973E-2"/>
          <c:w val="0.84378995822309133"/>
          <c:h val="0.77264795583523149"/>
        </c:manualLayout>
      </c:layout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TAS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marker>
          <c:dLbls>
            <c:dLbl>
              <c:idx val="3"/>
              <c:layout>
                <c:manualLayout>
                  <c:x val="-1.0784315224005511E-2"/>
                  <c:y val="-4.14861361469862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C74-4DA6-A541-657479B10ADF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Hoja1!$A$2:$A$15</c:f>
              <c:numCache>
                <c:formatCode>General</c:formatCode>
                <c:ptCount val="14"/>
                <c:pt idx="0">
                  <c:v>0</c:v>
                </c:pt>
                <c:pt idx="1">
                  <c:v>7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150</c:v>
                </c:pt>
                <c:pt idx="7">
                  <c:v>180</c:v>
                </c:pt>
                <c:pt idx="8">
                  <c:v>210</c:v>
                </c:pt>
                <c:pt idx="9">
                  <c:v>240</c:v>
                </c:pt>
                <c:pt idx="10">
                  <c:v>270</c:v>
                </c:pt>
                <c:pt idx="11">
                  <c:v>300</c:v>
                </c:pt>
                <c:pt idx="12">
                  <c:v>330</c:v>
                </c:pt>
                <c:pt idx="13">
                  <c:v>360</c:v>
                </c:pt>
              </c:numCache>
            </c:numRef>
          </c:xVal>
          <c:yVal>
            <c:numRef>
              <c:f>Hoja1!$B$2:$B$15</c:f>
              <c:numCache>
                <c:formatCode>General</c:formatCode>
                <c:ptCount val="14"/>
                <c:pt idx="0">
                  <c:v>149.46187699999999</c:v>
                </c:pt>
                <c:pt idx="1">
                  <c:v>138.2744525</c:v>
                </c:pt>
                <c:pt idx="2">
                  <c:v>136.753556</c:v>
                </c:pt>
                <c:pt idx="3">
                  <c:v>135.7467025</c:v>
                </c:pt>
                <c:pt idx="4">
                  <c:v>133.82657209999999</c:v>
                </c:pt>
                <c:pt idx="5">
                  <c:v>134.1958496</c:v>
                </c:pt>
                <c:pt idx="6">
                  <c:v>133.81280599999999</c:v>
                </c:pt>
                <c:pt idx="7">
                  <c:v>132.66019360000001</c:v>
                </c:pt>
                <c:pt idx="8">
                  <c:v>131.917517</c:v>
                </c:pt>
                <c:pt idx="9">
                  <c:v>132.48886279999999</c:v>
                </c:pt>
                <c:pt idx="10">
                  <c:v>133.74314849999999</c:v>
                </c:pt>
                <c:pt idx="11">
                  <c:v>131.34295639999999</c:v>
                </c:pt>
                <c:pt idx="12">
                  <c:v>131.72547700000001</c:v>
                </c:pt>
                <c:pt idx="13">
                  <c:v>133.3243191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74-4DA6-A541-657479B10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315264"/>
        <c:axId val="160829824"/>
      </c:scatterChart>
      <c:scatterChart>
        <c:scatterStyle val="lineMarker"/>
        <c:varyColors val="0"/>
        <c:ser>
          <c:idx val="1"/>
          <c:order val="1"/>
          <c:tx>
            <c:strRef>
              <c:f>Hoja1!$C$1</c:f>
              <c:strCache>
                <c:ptCount val="1"/>
                <c:pt idx="0">
                  <c:v>adeherencia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marker>
          <c:dLbls>
            <c:dLbl>
              <c:idx val="3"/>
              <c:layout>
                <c:manualLayout>
                  <c:x val="-1.0784315224005511E-2"/>
                  <c:y val="-6.0343470759252747E-2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C74-4DA6-A541-657479B10ADF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Hoja1!$A$2:$A$15</c:f>
              <c:numCache>
                <c:formatCode>General</c:formatCode>
                <c:ptCount val="14"/>
                <c:pt idx="0">
                  <c:v>0</c:v>
                </c:pt>
                <c:pt idx="1">
                  <c:v>7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150</c:v>
                </c:pt>
                <c:pt idx="7">
                  <c:v>180</c:v>
                </c:pt>
                <c:pt idx="8">
                  <c:v>210</c:v>
                </c:pt>
                <c:pt idx="9">
                  <c:v>240</c:v>
                </c:pt>
                <c:pt idx="10">
                  <c:v>270</c:v>
                </c:pt>
                <c:pt idx="11">
                  <c:v>300</c:v>
                </c:pt>
                <c:pt idx="12">
                  <c:v>330</c:v>
                </c:pt>
                <c:pt idx="13">
                  <c:v>360</c:v>
                </c:pt>
              </c:numCache>
            </c:numRef>
          </c:xVal>
          <c:yVal>
            <c:numRef>
              <c:f>Hoja1!$C$2:$C$15</c:f>
              <c:numCache>
                <c:formatCode>General</c:formatCode>
                <c:ptCount val="14"/>
                <c:pt idx="0">
                  <c:v>0.7</c:v>
                </c:pt>
                <c:pt idx="1">
                  <c:v>0.72</c:v>
                </c:pt>
                <c:pt idx="2">
                  <c:v>0.78911564599999995</c:v>
                </c:pt>
                <c:pt idx="3">
                  <c:v>0.787072243</c:v>
                </c:pt>
                <c:pt idx="4">
                  <c:v>0.76800000000000002</c:v>
                </c:pt>
                <c:pt idx="5">
                  <c:v>0.81854838699999999</c:v>
                </c:pt>
                <c:pt idx="6">
                  <c:v>0.803921569</c:v>
                </c:pt>
                <c:pt idx="7">
                  <c:v>0.83544303799999997</c:v>
                </c:pt>
                <c:pt idx="8">
                  <c:v>0.80180180199999995</c:v>
                </c:pt>
                <c:pt idx="9">
                  <c:v>0.79</c:v>
                </c:pt>
                <c:pt idx="10">
                  <c:v>0.82666666700000002</c:v>
                </c:pt>
                <c:pt idx="11">
                  <c:v>0.84680851099999999</c:v>
                </c:pt>
                <c:pt idx="12">
                  <c:v>0.84065934099999995</c:v>
                </c:pt>
                <c:pt idx="13">
                  <c:v>0.83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C74-4DA6-A541-657479B10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976928"/>
        <c:axId val="407967360"/>
      </c:scatterChart>
      <c:valAx>
        <c:axId val="94315264"/>
        <c:scaling>
          <c:orientation val="minMax"/>
          <c:max val="360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/>
                  <a:t>Tiempo seguimiento (días)</a:t>
                </a:r>
              </a:p>
            </c:rich>
          </c:tx>
          <c:layout>
            <c:manualLayout>
              <c:xMode val="edge"/>
              <c:yMode val="edge"/>
              <c:x val="0.38404084385313564"/>
              <c:y val="0.90409456582100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0829824"/>
        <c:crosses val="autoZero"/>
        <c:crossBetween val="midCat"/>
        <c:majorUnit val="30"/>
      </c:valAx>
      <c:valAx>
        <c:axId val="160829824"/>
        <c:scaling>
          <c:orientation val="minMax"/>
          <c:max val="170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4315264"/>
        <c:crosses val="autoZero"/>
        <c:crossBetween val="midCat"/>
        <c:majorUnit val="10"/>
      </c:valAx>
      <c:valAx>
        <c:axId val="407967360"/>
        <c:scaling>
          <c:orientation val="minMax"/>
          <c:max val="1"/>
          <c:min val="0.4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07976928"/>
        <c:crosses val="max"/>
        <c:crossBetween val="midCat"/>
      </c:valAx>
      <c:valAx>
        <c:axId val="4079769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7967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9AD96-3641-49C8-BCC6-37859065D928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29C16759-E922-4DA6-9E81-526F2247721B}">
      <dgm:prSet phldrT="[Texto]" custT="1"/>
      <dgm:spPr/>
      <dgm:t>
        <a:bodyPr/>
        <a:lstStyle/>
        <a:p>
          <a:r>
            <a:rPr lang="es-ES" sz="1800" b="0" dirty="0">
              <a:solidFill>
                <a:schemeClr val="bg1"/>
              </a:solidFill>
            </a:rPr>
            <a:t>Atención y control de pacientes hipertensos</a:t>
          </a:r>
          <a:endParaRPr lang="es-AR" sz="1800" b="0" dirty="0">
            <a:solidFill>
              <a:schemeClr val="bg1"/>
            </a:solidFill>
          </a:endParaRPr>
        </a:p>
      </dgm:t>
    </dgm:pt>
    <dgm:pt modelId="{5602B96E-B4E8-4499-9C82-BD3C9D9875D2}" type="parTrans" cxnId="{73F58CB9-5E3F-4EE0-9784-1930AC081ECE}">
      <dgm:prSet/>
      <dgm:spPr/>
      <dgm:t>
        <a:bodyPr/>
        <a:lstStyle/>
        <a:p>
          <a:endParaRPr lang="es-AR" sz="1800" b="0">
            <a:solidFill>
              <a:schemeClr val="bg1"/>
            </a:solidFill>
          </a:endParaRPr>
        </a:p>
      </dgm:t>
    </dgm:pt>
    <dgm:pt modelId="{CE075020-E456-40A8-A8D3-90E714D9B45B}" type="sibTrans" cxnId="{73F58CB9-5E3F-4EE0-9784-1930AC081ECE}">
      <dgm:prSet/>
      <dgm:spPr/>
      <dgm:t>
        <a:bodyPr/>
        <a:lstStyle/>
        <a:p>
          <a:endParaRPr lang="es-AR" sz="1800" b="0">
            <a:solidFill>
              <a:schemeClr val="bg1"/>
            </a:solidFill>
          </a:endParaRPr>
        </a:p>
      </dgm:t>
    </dgm:pt>
    <dgm:pt modelId="{71DA67CA-46D8-46B0-BF7F-AA1E33EAD50E}">
      <dgm:prSet phldrT="[Texto]" custT="1"/>
      <dgm:spPr/>
      <dgm:t>
        <a:bodyPr/>
        <a:lstStyle/>
        <a:p>
          <a:r>
            <a:rPr lang="es-ES" sz="1800" b="0" dirty="0">
              <a:solidFill>
                <a:schemeClr val="bg1"/>
              </a:solidFill>
            </a:rPr>
            <a:t>Algoritmo terapéutico sistematizado</a:t>
          </a:r>
          <a:endParaRPr lang="es-AR" sz="1800" b="0" dirty="0">
            <a:solidFill>
              <a:schemeClr val="bg1"/>
            </a:solidFill>
          </a:endParaRPr>
        </a:p>
      </dgm:t>
    </dgm:pt>
    <dgm:pt modelId="{66E2F5EE-05B0-47D7-B293-5739C4647E80}" type="parTrans" cxnId="{3F4D7CB7-20FE-459B-8AF5-9418EE4A48A4}">
      <dgm:prSet/>
      <dgm:spPr/>
      <dgm:t>
        <a:bodyPr/>
        <a:lstStyle/>
        <a:p>
          <a:endParaRPr lang="es-AR" sz="1800" b="0">
            <a:solidFill>
              <a:schemeClr val="bg1"/>
            </a:solidFill>
          </a:endParaRPr>
        </a:p>
      </dgm:t>
    </dgm:pt>
    <dgm:pt modelId="{4CD8B453-157D-4969-B6A5-F23BF7195049}" type="sibTrans" cxnId="{3F4D7CB7-20FE-459B-8AF5-9418EE4A48A4}">
      <dgm:prSet/>
      <dgm:spPr/>
      <dgm:t>
        <a:bodyPr/>
        <a:lstStyle/>
        <a:p>
          <a:endParaRPr lang="es-AR" sz="1800" b="0">
            <a:solidFill>
              <a:schemeClr val="bg1"/>
            </a:solidFill>
          </a:endParaRPr>
        </a:p>
      </dgm:t>
    </dgm:pt>
    <dgm:pt modelId="{F738E67A-4D86-4B8E-A0BB-5E287907EFD1}">
      <dgm:prSet phldrT="[Texto]" custT="1"/>
      <dgm:spPr/>
      <dgm:t>
        <a:bodyPr/>
        <a:lstStyle/>
        <a:p>
          <a:r>
            <a:rPr lang="es-ES" sz="1800" b="0" dirty="0">
              <a:solidFill>
                <a:schemeClr val="bg1"/>
              </a:solidFill>
            </a:rPr>
            <a:t>Controles periódicos</a:t>
          </a:r>
          <a:endParaRPr lang="es-AR" sz="1800" b="0" dirty="0">
            <a:solidFill>
              <a:schemeClr val="bg1"/>
            </a:solidFill>
          </a:endParaRPr>
        </a:p>
      </dgm:t>
    </dgm:pt>
    <dgm:pt modelId="{36B141A7-41EA-4AD0-9200-30C5D88D09A4}" type="parTrans" cxnId="{5084D357-B434-4701-AD4A-2DE2531FFF55}">
      <dgm:prSet/>
      <dgm:spPr/>
      <dgm:t>
        <a:bodyPr/>
        <a:lstStyle/>
        <a:p>
          <a:endParaRPr lang="es-AR" sz="1800" b="0">
            <a:solidFill>
              <a:schemeClr val="bg1"/>
            </a:solidFill>
          </a:endParaRPr>
        </a:p>
      </dgm:t>
    </dgm:pt>
    <dgm:pt modelId="{9DA6D7ED-1E27-44D7-8551-BCFF8B1C099C}" type="sibTrans" cxnId="{5084D357-B434-4701-AD4A-2DE2531FFF55}">
      <dgm:prSet/>
      <dgm:spPr/>
      <dgm:t>
        <a:bodyPr/>
        <a:lstStyle/>
        <a:p>
          <a:endParaRPr lang="es-AR" sz="1800" b="0">
            <a:solidFill>
              <a:schemeClr val="bg1"/>
            </a:solidFill>
          </a:endParaRPr>
        </a:p>
      </dgm:t>
    </dgm:pt>
    <dgm:pt modelId="{B43F50A3-03C3-4F8E-8705-EE79078EEDF4}">
      <dgm:prSet phldrT="[Texto]" custT="1"/>
      <dgm:spPr/>
      <dgm:t>
        <a:bodyPr/>
        <a:lstStyle/>
        <a:p>
          <a:r>
            <a:rPr lang="es-ES" sz="1800" b="0" dirty="0">
              <a:solidFill>
                <a:schemeClr val="bg1"/>
              </a:solidFill>
            </a:rPr>
            <a:t>Gratuito</a:t>
          </a:r>
          <a:endParaRPr lang="es-AR" sz="1800" b="0" dirty="0">
            <a:solidFill>
              <a:schemeClr val="bg1"/>
            </a:solidFill>
          </a:endParaRPr>
        </a:p>
      </dgm:t>
    </dgm:pt>
    <dgm:pt modelId="{F173B83A-C947-4284-ADE7-93083492270D}" type="parTrans" cxnId="{8A1E4C15-07B5-4F4A-97E3-9778305660BC}">
      <dgm:prSet/>
      <dgm:spPr/>
      <dgm:t>
        <a:bodyPr/>
        <a:lstStyle/>
        <a:p>
          <a:endParaRPr lang="es-AR" sz="1800" b="0">
            <a:solidFill>
              <a:schemeClr val="bg1"/>
            </a:solidFill>
          </a:endParaRPr>
        </a:p>
      </dgm:t>
    </dgm:pt>
    <dgm:pt modelId="{5159F155-27E0-4CBA-A03C-73C2A2655DE9}" type="sibTrans" cxnId="{8A1E4C15-07B5-4F4A-97E3-9778305660BC}">
      <dgm:prSet/>
      <dgm:spPr/>
      <dgm:t>
        <a:bodyPr/>
        <a:lstStyle/>
        <a:p>
          <a:endParaRPr lang="es-AR" sz="1800" b="0">
            <a:solidFill>
              <a:schemeClr val="bg1"/>
            </a:solidFill>
          </a:endParaRPr>
        </a:p>
      </dgm:t>
    </dgm:pt>
    <dgm:pt modelId="{CBD2D7FB-337F-47F9-9230-C5A165FC3351}">
      <dgm:prSet phldrT="[Texto]" custT="1"/>
      <dgm:spPr/>
      <dgm:t>
        <a:bodyPr/>
        <a:lstStyle/>
        <a:p>
          <a:r>
            <a:rPr lang="es-ES" sz="1800" b="0" dirty="0">
              <a:solidFill>
                <a:schemeClr val="bg1"/>
              </a:solidFill>
            </a:rPr>
            <a:t>Desde 2014</a:t>
          </a:r>
        </a:p>
        <a:p>
          <a:r>
            <a:rPr lang="es-ES" sz="1800" b="0" dirty="0">
              <a:solidFill>
                <a:schemeClr val="bg1"/>
              </a:solidFill>
            </a:rPr>
            <a:t>&gt;1000 pacientes</a:t>
          </a:r>
          <a:endParaRPr lang="es-AR" sz="1800" b="0" dirty="0">
            <a:solidFill>
              <a:schemeClr val="bg1"/>
            </a:solidFill>
          </a:endParaRPr>
        </a:p>
      </dgm:t>
    </dgm:pt>
    <dgm:pt modelId="{68D8BBBF-6007-4DF0-8CD6-79D4DC42D8EC}" type="parTrans" cxnId="{A4155F47-D1D7-4712-8F57-FA71F06495CE}">
      <dgm:prSet/>
      <dgm:spPr/>
      <dgm:t>
        <a:bodyPr/>
        <a:lstStyle/>
        <a:p>
          <a:endParaRPr lang="es-AR" sz="1800" b="0">
            <a:solidFill>
              <a:schemeClr val="bg1"/>
            </a:solidFill>
          </a:endParaRPr>
        </a:p>
      </dgm:t>
    </dgm:pt>
    <dgm:pt modelId="{46B0E310-89D0-4FCA-9A4E-0138CFC49C71}" type="sibTrans" cxnId="{A4155F47-D1D7-4712-8F57-FA71F06495CE}">
      <dgm:prSet/>
      <dgm:spPr/>
      <dgm:t>
        <a:bodyPr/>
        <a:lstStyle/>
        <a:p>
          <a:endParaRPr lang="es-AR" sz="1800" b="0">
            <a:solidFill>
              <a:schemeClr val="bg1"/>
            </a:solidFill>
          </a:endParaRPr>
        </a:p>
      </dgm:t>
    </dgm:pt>
    <dgm:pt modelId="{6871E675-46F4-485E-927C-8ACD18E52CE8}" type="pres">
      <dgm:prSet presAssocID="{EF49AD96-3641-49C8-BCC6-37859065D928}" presName="Name0" presStyleCnt="0">
        <dgm:presLayoutVars>
          <dgm:dir/>
          <dgm:resizeHandles val="exact"/>
        </dgm:presLayoutVars>
      </dgm:prSet>
      <dgm:spPr/>
    </dgm:pt>
    <dgm:pt modelId="{D75E11FA-059D-48E4-BAB0-164D679271BA}" type="pres">
      <dgm:prSet presAssocID="{EF49AD96-3641-49C8-BCC6-37859065D928}" presName="cycle" presStyleCnt="0"/>
      <dgm:spPr/>
    </dgm:pt>
    <dgm:pt modelId="{BFB6B1FC-34A8-477F-8A75-21F9D55FF1A3}" type="pres">
      <dgm:prSet presAssocID="{29C16759-E922-4DA6-9E81-526F2247721B}" presName="nodeFirstNode" presStyleLbl="node1" presStyleIdx="0" presStyleCnt="5" custScaleX="140817">
        <dgm:presLayoutVars>
          <dgm:bulletEnabled val="1"/>
        </dgm:presLayoutVars>
      </dgm:prSet>
      <dgm:spPr/>
    </dgm:pt>
    <dgm:pt modelId="{B4EC36B6-683B-4422-B31A-3C406728F116}" type="pres">
      <dgm:prSet presAssocID="{CE075020-E456-40A8-A8D3-90E714D9B45B}" presName="sibTransFirstNode" presStyleLbl="bgShp" presStyleIdx="0" presStyleCnt="1"/>
      <dgm:spPr/>
    </dgm:pt>
    <dgm:pt modelId="{B6AFC158-F3E1-4EBD-A07C-42DBD77AA4CA}" type="pres">
      <dgm:prSet presAssocID="{71DA67CA-46D8-46B0-BF7F-AA1E33EAD50E}" presName="nodeFollowingNodes" presStyleLbl="node1" presStyleIdx="1" presStyleCnt="5" custRadScaleRad="146079" custRadScaleInc="6553">
        <dgm:presLayoutVars>
          <dgm:bulletEnabled val="1"/>
        </dgm:presLayoutVars>
      </dgm:prSet>
      <dgm:spPr/>
    </dgm:pt>
    <dgm:pt modelId="{7767BD05-B086-4115-AC88-05FD1262DC86}" type="pres">
      <dgm:prSet presAssocID="{F738E67A-4D86-4B8E-A0BB-5E287907EFD1}" presName="nodeFollowingNodes" presStyleLbl="node1" presStyleIdx="2" presStyleCnt="5" custRadScaleRad="127533" custRadScaleInc="-41293">
        <dgm:presLayoutVars>
          <dgm:bulletEnabled val="1"/>
        </dgm:presLayoutVars>
      </dgm:prSet>
      <dgm:spPr/>
    </dgm:pt>
    <dgm:pt modelId="{68C920AC-47F4-4E63-8D29-180B1C015330}" type="pres">
      <dgm:prSet presAssocID="{B43F50A3-03C3-4F8E-8705-EE79078EEDF4}" presName="nodeFollowingNodes" presStyleLbl="node1" presStyleIdx="3" presStyleCnt="5" custRadScaleRad="130451" custRadScaleInc="43890">
        <dgm:presLayoutVars>
          <dgm:bulletEnabled val="1"/>
        </dgm:presLayoutVars>
      </dgm:prSet>
      <dgm:spPr/>
    </dgm:pt>
    <dgm:pt modelId="{3AB84A8E-BF27-438F-B4D7-3C89F637CE31}" type="pres">
      <dgm:prSet presAssocID="{CBD2D7FB-337F-47F9-9230-C5A165FC3351}" presName="nodeFollowingNodes" presStyleLbl="node1" presStyleIdx="4" presStyleCnt="5" custRadScaleRad="151925" custRadScaleInc="-7473">
        <dgm:presLayoutVars>
          <dgm:bulletEnabled val="1"/>
        </dgm:presLayoutVars>
      </dgm:prSet>
      <dgm:spPr/>
    </dgm:pt>
  </dgm:ptLst>
  <dgm:cxnLst>
    <dgm:cxn modelId="{8A1E4C15-07B5-4F4A-97E3-9778305660BC}" srcId="{EF49AD96-3641-49C8-BCC6-37859065D928}" destId="{B43F50A3-03C3-4F8E-8705-EE79078EEDF4}" srcOrd="3" destOrd="0" parTransId="{F173B83A-C947-4284-ADE7-93083492270D}" sibTransId="{5159F155-27E0-4CBA-A03C-73C2A2655DE9}"/>
    <dgm:cxn modelId="{A7CC461D-C143-48BA-9DF4-863C26B3AE60}" type="presOf" srcId="{71DA67CA-46D8-46B0-BF7F-AA1E33EAD50E}" destId="{B6AFC158-F3E1-4EBD-A07C-42DBD77AA4CA}" srcOrd="0" destOrd="0" presId="urn:microsoft.com/office/officeart/2005/8/layout/cycle3"/>
    <dgm:cxn modelId="{A4155F47-D1D7-4712-8F57-FA71F06495CE}" srcId="{EF49AD96-3641-49C8-BCC6-37859065D928}" destId="{CBD2D7FB-337F-47F9-9230-C5A165FC3351}" srcOrd="4" destOrd="0" parTransId="{68D8BBBF-6007-4DF0-8CD6-79D4DC42D8EC}" sibTransId="{46B0E310-89D0-4FCA-9A4E-0138CFC49C71}"/>
    <dgm:cxn modelId="{A79DCA6E-DC62-4BA4-8FAD-30A495938622}" type="presOf" srcId="{B43F50A3-03C3-4F8E-8705-EE79078EEDF4}" destId="{68C920AC-47F4-4E63-8D29-180B1C015330}" srcOrd="0" destOrd="0" presId="urn:microsoft.com/office/officeart/2005/8/layout/cycle3"/>
    <dgm:cxn modelId="{DCE5DE75-D7A6-49EC-9BFB-08E5600FA00D}" type="presOf" srcId="{29C16759-E922-4DA6-9E81-526F2247721B}" destId="{BFB6B1FC-34A8-477F-8A75-21F9D55FF1A3}" srcOrd="0" destOrd="0" presId="urn:microsoft.com/office/officeart/2005/8/layout/cycle3"/>
    <dgm:cxn modelId="{5084D357-B434-4701-AD4A-2DE2531FFF55}" srcId="{EF49AD96-3641-49C8-BCC6-37859065D928}" destId="{F738E67A-4D86-4B8E-A0BB-5E287907EFD1}" srcOrd="2" destOrd="0" parTransId="{36B141A7-41EA-4AD0-9200-30C5D88D09A4}" sibTransId="{9DA6D7ED-1E27-44D7-8551-BCFF8B1C099C}"/>
    <dgm:cxn modelId="{B520E77A-F1D3-4194-BE86-AF791762F1CC}" type="presOf" srcId="{CE075020-E456-40A8-A8D3-90E714D9B45B}" destId="{B4EC36B6-683B-4422-B31A-3C406728F116}" srcOrd="0" destOrd="0" presId="urn:microsoft.com/office/officeart/2005/8/layout/cycle3"/>
    <dgm:cxn modelId="{9AC068B6-5CE7-438F-A53C-24CA98EE1568}" type="presOf" srcId="{EF49AD96-3641-49C8-BCC6-37859065D928}" destId="{6871E675-46F4-485E-927C-8ACD18E52CE8}" srcOrd="0" destOrd="0" presId="urn:microsoft.com/office/officeart/2005/8/layout/cycle3"/>
    <dgm:cxn modelId="{3F4D7CB7-20FE-459B-8AF5-9418EE4A48A4}" srcId="{EF49AD96-3641-49C8-BCC6-37859065D928}" destId="{71DA67CA-46D8-46B0-BF7F-AA1E33EAD50E}" srcOrd="1" destOrd="0" parTransId="{66E2F5EE-05B0-47D7-B293-5739C4647E80}" sibTransId="{4CD8B453-157D-4969-B6A5-F23BF7195049}"/>
    <dgm:cxn modelId="{73F58CB9-5E3F-4EE0-9784-1930AC081ECE}" srcId="{EF49AD96-3641-49C8-BCC6-37859065D928}" destId="{29C16759-E922-4DA6-9E81-526F2247721B}" srcOrd="0" destOrd="0" parTransId="{5602B96E-B4E8-4499-9C82-BD3C9D9875D2}" sibTransId="{CE075020-E456-40A8-A8D3-90E714D9B45B}"/>
    <dgm:cxn modelId="{24D367C0-B699-4E0C-8EE9-2DBE0581DC8C}" type="presOf" srcId="{CBD2D7FB-337F-47F9-9230-C5A165FC3351}" destId="{3AB84A8E-BF27-438F-B4D7-3C89F637CE31}" srcOrd="0" destOrd="0" presId="urn:microsoft.com/office/officeart/2005/8/layout/cycle3"/>
    <dgm:cxn modelId="{06F93CF0-927C-4710-A9AC-40582B002DCD}" type="presOf" srcId="{F738E67A-4D86-4B8E-A0BB-5E287907EFD1}" destId="{7767BD05-B086-4115-AC88-05FD1262DC86}" srcOrd="0" destOrd="0" presId="urn:microsoft.com/office/officeart/2005/8/layout/cycle3"/>
    <dgm:cxn modelId="{3A5938E8-F63D-4596-AFF5-B9984CDEE710}" type="presParOf" srcId="{6871E675-46F4-485E-927C-8ACD18E52CE8}" destId="{D75E11FA-059D-48E4-BAB0-164D679271BA}" srcOrd="0" destOrd="0" presId="urn:microsoft.com/office/officeart/2005/8/layout/cycle3"/>
    <dgm:cxn modelId="{29F8D199-89B0-4276-AACE-F0741245014B}" type="presParOf" srcId="{D75E11FA-059D-48E4-BAB0-164D679271BA}" destId="{BFB6B1FC-34A8-477F-8A75-21F9D55FF1A3}" srcOrd="0" destOrd="0" presId="urn:microsoft.com/office/officeart/2005/8/layout/cycle3"/>
    <dgm:cxn modelId="{51EFA74E-9BB6-40AD-86BA-2AB830DF7AEC}" type="presParOf" srcId="{D75E11FA-059D-48E4-BAB0-164D679271BA}" destId="{B4EC36B6-683B-4422-B31A-3C406728F116}" srcOrd="1" destOrd="0" presId="urn:microsoft.com/office/officeart/2005/8/layout/cycle3"/>
    <dgm:cxn modelId="{E065D659-0CDD-4539-A6CB-EA345924528A}" type="presParOf" srcId="{D75E11FA-059D-48E4-BAB0-164D679271BA}" destId="{B6AFC158-F3E1-4EBD-A07C-42DBD77AA4CA}" srcOrd="2" destOrd="0" presId="urn:microsoft.com/office/officeart/2005/8/layout/cycle3"/>
    <dgm:cxn modelId="{716CDD58-EBFC-4FBF-8F24-26C8418E1A38}" type="presParOf" srcId="{D75E11FA-059D-48E4-BAB0-164D679271BA}" destId="{7767BD05-B086-4115-AC88-05FD1262DC86}" srcOrd="3" destOrd="0" presId="urn:microsoft.com/office/officeart/2005/8/layout/cycle3"/>
    <dgm:cxn modelId="{D09D820B-3A1C-4E3B-9646-785EE87A2352}" type="presParOf" srcId="{D75E11FA-059D-48E4-BAB0-164D679271BA}" destId="{68C920AC-47F4-4E63-8D29-180B1C015330}" srcOrd="4" destOrd="0" presId="urn:microsoft.com/office/officeart/2005/8/layout/cycle3"/>
    <dgm:cxn modelId="{65BDA212-22B4-4E4D-9BF2-69E15B40DC5E}" type="presParOf" srcId="{D75E11FA-059D-48E4-BAB0-164D679271BA}" destId="{3AB84A8E-BF27-438F-B4D7-3C89F637CE3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148661-2E57-4359-AF3D-2D6032618D69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96F4306-9058-471E-A3A3-7FCC9BDA6978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sz="1800" b="1" dirty="0" err="1"/>
            <a:t>Covariables</a:t>
          </a:r>
          <a:endParaRPr lang="es-ES" sz="1800" b="1" dirty="0"/>
        </a:p>
      </dgm:t>
    </dgm:pt>
    <dgm:pt modelId="{3720DA33-82CC-4187-81E8-A2E21E9362A9}" type="parTrans" cxnId="{A79C6685-62F3-4F54-B774-9D9ACA5B237F}">
      <dgm:prSet/>
      <dgm:spPr/>
      <dgm:t>
        <a:bodyPr/>
        <a:lstStyle/>
        <a:p>
          <a:endParaRPr lang="es-ES" sz="1800" b="1"/>
        </a:p>
      </dgm:t>
    </dgm:pt>
    <dgm:pt modelId="{3E4D169F-697F-46BE-B0D4-90185F8CA880}" type="sibTrans" cxnId="{A79C6685-62F3-4F54-B774-9D9ACA5B237F}">
      <dgm:prSet/>
      <dgm:spPr/>
      <dgm:t>
        <a:bodyPr/>
        <a:lstStyle/>
        <a:p>
          <a:endParaRPr lang="es-ES" sz="1800" b="1"/>
        </a:p>
      </dgm:t>
    </dgm:pt>
    <dgm:pt modelId="{D34EFB0B-D993-4BA5-8FC1-8AC07D2E1309}">
      <dgm:prSet phldrT="[Texto]" custT="1"/>
      <dgm:spPr/>
      <dgm:t>
        <a:bodyPr/>
        <a:lstStyle/>
        <a:p>
          <a:r>
            <a:rPr lang="es-MX" sz="1800" b="1" dirty="0"/>
            <a:t>Fijas </a:t>
          </a:r>
          <a:endParaRPr lang="es-ES" sz="1800" b="1" dirty="0"/>
        </a:p>
      </dgm:t>
    </dgm:pt>
    <dgm:pt modelId="{E01BE86E-014F-45AA-967A-6B1927D961A2}" type="parTrans" cxnId="{A38824B5-EBC8-4ABE-8ABC-2947FEF3F19D}">
      <dgm:prSet/>
      <dgm:spPr/>
      <dgm:t>
        <a:bodyPr/>
        <a:lstStyle/>
        <a:p>
          <a:endParaRPr lang="es-ES" sz="1800" b="1"/>
        </a:p>
      </dgm:t>
    </dgm:pt>
    <dgm:pt modelId="{D451FFEC-A5F0-4717-9B53-854678F8D010}" type="sibTrans" cxnId="{A38824B5-EBC8-4ABE-8ABC-2947FEF3F19D}">
      <dgm:prSet/>
      <dgm:spPr/>
      <dgm:t>
        <a:bodyPr/>
        <a:lstStyle/>
        <a:p>
          <a:endParaRPr lang="es-ES" sz="1800" b="1"/>
        </a:p>
      </dgm:t>
    </dgm:pt>
    <dgm:pt modelId="{7A7E5D7F-55D2-4E3E-971F-4E05E31F4707}">
      <dgm:prSet phldrT="[Texto]" custT="1"/>
      <dgm:spPr/>
      <dgm:t>
        <a:bodyPr/>
        <a:lstStyle/>
        <a:p>
          <a:r>
            <a:rPr lang="es-MX" sz="1800" b="1" dirty="0"/>
            <a:t>Varían con el tiempo</a:t>
          </a:r>
          <a:endParaRPr lang="es-ES" sz="1800" b="1" dirty="0"/>
        </a:p>
      </dgm:t>
    </dgm:pt>
    <dgm:pt modelId="{42F74A26-5135-4CF2-89E6-8CCB8F42D74B}" type="parTrans" cxnId="{C979DB7E-70ED-4FF6-BA0B-404800429C42}">
      <dgm:prSet/>
      <dgm:spPr/>
      <dgm:t>
        <a:bodyPr/>
        <a:lstStyle/>
        <a:p>
          <a:endParaRPr lang="es-ES" sz="1800" b="1"/>
        </a:p>
      </dgm:t>
    </dgm:pt>
    <dgm:pt modelId="{11E366CA-4396-4B81-AC93-F51F9301396B}" type="sibTrans" cxnId="{C979DB7E-70ED-4FF6-BA0B-404800429C42}">
      <dgm:prSet/>
      <dgm:spPr/>
      <dgm:t>
        <a:bodyPr/>
        <a:lstStyle/>
        <a:p>
          <a:endParaRPr lang="es-ES" sz="1800" b="1"/>
        </a:p>
      </dgm:t>
    </dgm:pt>
    <dgm:pt modelId="{EAB781CB-D7D2-443C-911E-FA8A58501DB0}" type="pres">
      <dgm:prSet presAssocID="{73148661-2E57-4359-AF3D-2D6032618D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7A7E79-5BDA-4E76-BFD0-58411E8C9F3D}" type="pres">
      <dgm:prSet presAssocID="{73148661-2E57-4359-AF3D-2D6032618D69}" presName="hierFlow" presStyleCnt="0"/>
      <dgm:spPr/>
    </dgm:pt>
    <dgm:pt modelId="{8BEF3495-6990-488B-9F27-445DF83ABA7A}" type="pres">
      <dgm:prSet presAssocID="{73148661-2E57-4359-AF3D-2D6032618D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3AEF270-2953-4D15-A752-D5DFA949B42A}" type="pres">
      <dgm:prSet presAssocID="{696F4306-9058-471E-A3A3-7FCC9BDA6978}" presName="Name14" presStyleCnt="0"/>
      <dgm:spPr/>
    </dgm:pt>
    <dgm:pt modelId="{F3DED737-E5C9-4378-B4EE-ABCD1AF61F40}" type="pres">
      <dgm:prSet presAssocID="{696F4306-9058-471E-A3A3-7FCC9BDA6978}" presName="level1Shape" presStyleLbl="node0" presStyleIdx="0" presStyleCnt="1" custScaleX="228110" custLinFactNeighborY="-1792">
        <dgm:presLayoutVars>
          <dgm:chPref val="3"/>
        </dgm:presLayoutVars>
      </dgm:prSet>
      <dgm:spPr/>
    </dgm:pt>
    <dgm:pt modelId="{C3CE8E41-0083-49D6-A9AE-767956FEE049}" type="pres">
      <dgm:prSet presAssocID="{696F4306-9058-471E-A3A3-7FCC9BDA6978}" presName="hierChild2" presStyleCnt="0"/>
      <dgm:spPr/>
    </dgm:pt>
    <dgm:pt modelId="{18185754-5C4D-4B11-BF4C-DDB380743838}" type="pres">
      <dgm:prSet presAssocID="{E01BE86E-014F-45AA-967A-6B1927D961A2}" presName="Name19" presStyleLbl="parChTrans1D2" presStyleIdx="0" presStyleCnt="2"/>
      <dgm:spPr/>
    </dgm:pt>
    <dgm:pt modelId="{C756203B-ABE2-4827-A8D8-F6DFE2D4DFA0}" type="pres">
      <dgm:prSet presAssocID="{D34EFB0B-D993-4BA5-8FC1-8AC07D2E1309}" presName="Name21" presStyleCnt="0"/>
      <dgm:spPr/>
    </dgm:pt>
    <dgm:pt modelId="{D05C12AF-94AD-4148-AFEC-0EF33CC6B25B}" type="pres">
      <dgm:prSet presAssocID="{D34EFB0B-D993-4BA5-8FC1-8AC07D2E1309}" presName="level2Shape" presStyleLbl="node2" presStyleIdx="0" presStyleCnt="2" custScaleX="189136"/>
      <dgm:spPr/>
    </dgm:pt>
    <dgm:pt modelId="{308E587D-9021-4BA3-AC13-2724C20DA2C2}" type="pres">
      <dgm:prSet presAssocID="{D34EFB0B-D993-4BA5-8FC1-8AC07D2E1309}" presName="hierChild3" presStyleCnt="0"/>
      <dgm:spPr/>
    </dgm:pt>
    <dgm:pt modelId="{9FC3D242-DFD7-4A9C-B3B0-73A1AB343619}" type="pres">
      <dgm:prSet presAssocID="{42F74A26-5135-4CF2-89E6-8CCB8F42D74B}" presName="Name19" presStyleLbl="parChTrans1D2" presStyleIdx="1" presStyleCnt="2"/>
      <dgm:spPr/>
    </dgm:pt>
    <dgm:pt modelId="{D16EF701-7DCF-4214-9B6D-322823136CBC}" type="pres">
      <dgm:prSet presAssocID="{7A7E5D7F-55D2-4E3E-971F-4E05E31F4707}" presName="Name21" presStyleCnt="0"/>
      <dgm:spPr/>
    </dgm:pt>
    <dgm:pt modelId="{98F788C5-2F23-4885-AA5C-627B4D48C7AD}" type="pres">
      <dgm:prSet presAssocID="{7A7E5D7F-55D2-4E3E-971F-4E05E31F4707}" presName="level2Shape" presStyleLbl="node2" presStyleIdx="1" presStyleCnt="2" custScaleX="197604"/>
      <dgm:spPr/>
    </dgm:pt>
    <dgm:pt modelId="{EEE02B72-19A0-4B06-946B-A6B5A7F0A117}" type="pres">
      <dgm:prSet presAssocID="{7A7E5D7F-55D2-4E3E-971F-4E05E31F4707}" presName="hierChild3" presStyleCnt="0"/>
      <dgm:spPr/>
    </dgm:pt>
    <dgm:pt modelId="{A9D4A4B3-5EF5-4C99-B49A-871C8C7909B8}" type="pres">
      <dgm:prSet presAssocID="{73148661-2E57-4359-AF3D-2D6032618D69}" presName="bgShapesFlow" presStyleCnt="0"/>
      <dgm:spPr/>
    </dgm:pt>
  </dgm:ptLst>
  <dgm:cxnLst>
    <dgm:cxn modelId="{F860561A-5FC2-48D0-9E6C-FF2906CDE1AF}" type="presOf" srcId="{D34EFB0B-D993-4BA5-8FC1-8AC07D2E1309}" destId="{D05C12AF-94AD-4148-AFEC-0EF33CC6B25B}" srcOrd="0" destOrd="0" presId="urn:microsoft.com/office/officeart/2005/8/layout/hierarchy6"/>
    <dgm:cxn modelId="{5F76B833-8D04-4BBC-9BF2-977395C34962}" type="presOf" srcId="{42F74A26-5135-4CF2-89E6-8CCB8F42D74B}" destId="{9FC3D242-DFD7-4A9C-B3B0-73A1AB343619}" srcOrd="0" destOrd="0" presId="urn:microsoft.com/office/officeart/2005/8/layout/hierarchy6"/>
    <dgm:cxn modelId="{DE65CE51-9F64-414F-9006-CE9019A2FA74}" type="presOf" srcId="{E01BE86E-014F-45AA-967A-6B1927D961A2}" destId="{18185754-5C4D-4B11-BF4C-DDB380743838}" srcOrd="0" destOrd="0" presId="urn:microsoft.com/office/officeart/2005/8/layout/hierarchy6"/>
    <dgm:cxn modelId="{C979DB7E-70ED-4FF6-BA0B-404800429C42}" srcId="{696F4306-9058-471E-A3A3-7FCC9BDA6978}" destId="{7A7E5D7F-55D2-4E3E-971F-4E05E31F4707}" srcOrd="1" destOrd="0" parTransId="{42F74A26-5135-4CF2-89E6-8CCB8F42D74B}" sibTransId="{11E366CA-4396-4B81-AC93-F51F9301396B}"/>
    <dgm:cxn modelId="{060C1385-0FAF-4A4A-90C9-462CB0147602}" type="presOf" srcId="{73148661-2E57-4359-AF3D-2D6032618D69}" destId="{EAB781CB-D7D2-443C-911E-FA8A58501DB0}" srcOrd="0" destOrd="0" presId="urn:microsoft.com/office/officeart/2005/8/layout/hierarchy6"/>
    <dgm:cxn modelId="{A79C6685-62F3-4F54-B774-9D9ACA5B237F}" srcId="{73148661-2E57-4359-AF3D-2D6032618D69}" destId="{696F4306-9058-471E-A3A3-7FCC9BDA6978}" srcOrd="0" destOrd="0" parTransId="{3720DA33-82CC-4187-81E8-A2E21E9362A9}" sibTransId="{3E4D169F-697F-46BE-B0D4-90185F8CA880}"/>
    <dgm:cxn modelId="{A38824B5-EBC8-4ABE-8ABC-2947FEF3F19D}" srcId="{696F4306-9058-471E-A3A3-7FCC9BDA6978}" destId="{D34EFB0B-D993-4BA5-8FC1-8AC07D2E1309}" srcOrd="0" destOrd="0" parTransId="{E01BE86E-014F-45AA-967A-6B1927D961A2}" sibTransId="{D451FFEC-A5F0-4717-9B53-854678F8D010}"/>
    <dgm:cxn modelId="{43B4EFF2-2C4C-40F3-9C12-5EFCD00647B0}" type="presOf" srcId="{696F4306-9058-471E-A3A3-7FCC9BDA6978}" destId="{F3DED737-E5C9-4378-B4EE-ABCD1AF61F40}" srcOrd="0" destOrd="0" presId="urn:microsoft.com/office/officeart/2005/8/layout/hierarchy6"/>
    <dgm:cxn modelId="{AEEB58F5-7455-467F-9B16-E05A8EE93C62}" type="presOf" srcId="{7A7E5D7F-55D2-4E3E-971F-4E05E31F4707}" destId="{98F788C5-2F23-4885-AA5C-627B4D48C7AD}" srcOrd="0" destOrd="0" presId="urn:microsoft.com/office/officeart/2005/8/layout/hierarchy6"/>
    <dgm:cxn modelId="{DF954F15-C8C3-474F-8A74-0BA4A750D876}" type="presParOf" srcId="{EAB781CB-D7D2-443C-911E-FA8A58501DB0}" destId="{0F7A7E79-5BDA-4E76-BFD0-58411E8C9F3D}" srcOrd="0" destOrd="0" presId="urn:microsoft.com/office/officeart/2005/8/layout/hierarchy6"/>
    <dgm:cxn modelId="{4DA36FDF-ACBC-4AC1-96B9-891A3FAF135F}" type="presParOf" srcId="{0F7A7E79-5BDA-4E76-BFD0-58411E8C9F3D}" destId="{8BEF3495-6990-488B-9F27-445DF83ABA7A}" srcOrd="0" destOrd="0" presId="urn:microsoft.com/office/officeart/2005/8/layout/hierarchy6"/>
    <dgm:cxn modelId="{D3E554CD-9AA4-49DB-A55B-82949F7F1F66}" type="presParOf" srcId="{8BEF3495-6990-488B-9F27-445DF83ABA7A}" destId="{B3AEF270-2953-4D15-A752-D5DFA949B42A}" srcOrd="0" destOrd="0" presId="urn:microsoft.com/office/officeart/2005/8/layout/hierarchy6"/>
    <dgm:cxn modelId="{FFC55328-DEB3-4366-9EE9-1DD076C987A4}" type="presParOf" srcId="{B3AEF270-2953-4D15-A752-D5DFA949B42A}" destId="{F3DED737-E5C9-4378-B4EE-ABCD1AF61F40}" srcOrd="0" destOrd="0" presId="urn:microsoft.com/office/officeart/2005/8/layout/hierarchy6"/>
    <dgm:cxn modelId="{3E8A59F6-9EA5-4A44-9E6F-B5993844C69C}" type="presParOf" srcId="{B3AEF270-2953-4D15-A752-D5DFA949B42A}" destId="{C3CE8E41-0083-49D6-A9AE-767956FEE049}" srcOrd="1" destOrd="0" presId="urn:microsoft.com/office/officeart/2005/8/layout/hierarchy6"/>
    <dgm:cxn modelId="{70A6E745-5C2C-4DA2-836A-1D7D48A0E894}" type="presParOf" srcId="{C3CE8E41-0083-49D6-A9AE-767956FEE049}" destId="{18185754-5C4D-4B11-BF4C-DDB380743838}" srcOrd="0" destOrd="0" presId="urn:microsoft.com/office/officeart/2005/8/layout/hierarchy6"/>
    <dgm:cxn modelId="{5F0FE717-8B7D-40F1-8BB0-75F022BB67C1}" type="presParOf" srcId="{C3CE8E41-0083-49D6-A9AE-767956FEE049}" destId="{C756203B-ABE2-4827-A8D8-F6DFE2D4DFA0}" srcOrd="1" destOrd="0" presId="urn:microsoft.com/office/officeart/2005/8/layout/hierarchy6"/>
    <dgm:cxn modelId="{906B663F-5502-4B7C-9DCE-565FCBE5DC6A}" type="presParOf" srcId="{C756203B-ABE2-4827-A8D8-F6DFE2D4DFA0}" destId="{D05C12AF-94AD-4148-AFEC-0EF33CC6B25B}" srcOrd="0" destOrd="0" presId="urn:microsoft.com/office/officeart/2005/8/layout/hierarchy6"/>
    <dgm:cxn modelId="{4DF5E2BC-2DB8-4480-8205-C20A87E7420A}" type="presParOf" srcId="{C756203B-ABE2-4827-A8D8-F6DFE2D4DFA0}" destId="{308E587D-9021-4BA3-AC13-2724C20DA2C2}" srcOrd="1" destOrd="0" presId="urn:microsoft.com/office/officeart/2005/8/layout/hierarchy6"/>
    <dgm:cxn modelId="{735FAD76-DF4D-47E2-BDBC-C278DCA9DA73}" type="presParOf" srcId="{C3CE8E41-0083-49D6-A9AE-767956FEE049}" destId="{9FC3D242-DFD7-4A9C-B3B0-73A1AB343619}" srcOrd="2" destOrd="0" presId="urn:microsoft.com/office/officeart/2005/8/layout/hierarchy6"/>
    <dgm:cxn modelId="{21A8825E-6636-4F6B-9BDC-E4AE5D2CE695}" type="presParOf" srcId="{C3CE8E41-0083-49D6-A9AE-767956FEE049}" destId="{D16EF701-7DCF-4214-9B6D-322823136CBC}" srcOrd="3" destOrd="0" presId="urn:microsoft.com/office/officeart/2005/8/layout/hierarchy6"/>
    <dgm:cxn modelId="{F3EEE2BE-B096-4C9E-940D-BC0BA7CEB7DD}" type="presParOf" srcId="{D16EF701-7DCF-4214-9B6D-322823136CBC}" destId="{98F788C5-2F23-4885-AA5C-627B4D48C7AD}" srcOrd="0" destOrd="0" presId="urn:microsoft.com/office/officeart/2005/8/layout/hierarchy6"/>
    <dgm:cxn modelId="{81385CF5-3501-427A-BBA3-D8C4C1F9479F}" type="presParOf" srcId="{D16EF701-7DCF-4214-9B6D-322823136CBC}" destId="{EEE02B72-19A0-4B06-946B-A6B5A7F0A117}" srcOrd="1" destOrd="0" presId="urn:microsoft.com/office/officeart/2005/8/layout/hierarchy6"/>
    <dgm:cxn modelId="{ED82F0A4-E7A0-4203-89CE-05472E26FEB1}" type="presParOf" srcId="{EAB781CB-D7D2-443C-911E-FA8A58501DB0}" destId="{A9D4A4B3-5EF5-4C99-B49A-871C8C7909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148661-2E57-4359-AF3D-2D6032618D69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96F4306-9058-471E-A3A3-7FCC9BDA6978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sz="1800" b="1" dirty="0" err="1"/>
            <a:t>Covariables</a:t>
          </a:r>
          <a:endParaRPr lang="es-ES" sz="1800" b="1" dirty="0"/>
        </a:p>
      </dgm:t>
    </dgm:pt>
    <dgm:pt modelId="{3720DA33-82CC-4187-81E8-A2E21E9362A9}" type="parTrans" cxnId="{A79C6685-62F3-4F54-B774-9D9ACA5B237F}">
      <dgm:prSet/>
      <dgm:spPr/>
      <dgm:t>
        <a:bodyPr/>
        <a:lstStyle/>
        <a:p>
          <a:endParaRPr lang="es-ES" sz="1800" b="1"/>
        </a:p>
      </dgm:t>
    </dgm:pt>
    <dgm:pt modelId="{3E4D169F-697F-46BE-B0D4-90185F8CA880}" type="sibTrans" cxnId="{A79C6685-62F3-4F54-B774-9D9ACA5B237F}">
      <dgm:prSet/>
      <dgm:spPr/>
      <dgm:t>
        <a:bodyPr/>
        <a:lstStyle/>
        <a:p>
          <a:endParaRPr lang="es-ES" sz="1800" b="1"/>
        </a:p>
      </dgm:t>
    </dgm:pt>
    <dgm:pt modelId="{D34EFB0B-D993-4BA5-8FC1-8AC07D2E1309}">
      <dgm:prSet phldrT="[Texto]" custT="1"/>
      <dgm:spPr/>
      <dgm:t>
        <a:bodyPr/>
        <a:lstStyle/>
        <a:p>
          <a:r>
            <a:rPr lang="es-MX" sz="1800" b="1" dirty="0"/>
            <a:t>Fijas </a:t>
          </a:r>
          <a:endParaRPr lang="es-ES" sz="1800" b="1" dirty="0"/>
        </a:p>
      </dgm:t>
    </dgm:pt>
    <dgm:pt modelId="{E01BE86E-014F-45AA-967A-6B1927D961A2}" type="parTrans" cxnId="{A38824B5-EBC8-4ABE-8ABC-2947FEF3F19D}">
      <dgm:prSet/>
      <dgm:spPr/>
      <dgm:t>
        <a:bodyPr/>
        <a:lstStyle/>
        <a:p>
          <a:endParaRPr lang="es-ES" sz="1800" b="1"/>
        </a:p>
      </dgm:t>
    </dgm:pt>
    <dgm:pt modelId="{D451FFEC-A5F0-4717-9B53-854678F8D010}" type="sibTrans" cxnId="{A38824B5-EBC8-4ABE-8ABC-2947FEF3F19D}">
      <dgm:prSet/>
      <dgm:spPr/>
      <dgm:t>
        <a:bodyPr/>
        <a:lstStyle/>
        <a:p>
          <a:endParaRPr lang="es-ES" sz="1800" b="1"/>
        </a:p>
      </dgm:t>
    </dgm:pt>
    <dgm:pt modelId="{7A7E5D7F-55D2-4E3E-971F-4E05E31F4707}">
      <dgm:prSet phldrT="[Texto]" custT="1"/>
      <dgm:spPr/>
      <dgm:t>
        <a:bodyPr/>
        <a:lstStyle/>
        <a:p>
          <a:r>
            <a:rPr lang="es-MX" sz="1800" b="1" dirty="0"/>
            <a:t>Varían con el tiempo</a:t>
          </a:r>
          <a:endParaRPr lang="es-ES" sz="1800" b="1" dirty="0"/>
        </a:p>
      </dgm:t>
    </dgm:pt>
    <dgm:pt modelId="{42F74A26-5135-4CF2-89E6-8CCB8F42D74B}" type="parTrans" cxnId="{C979DB7E-70ED-4FF6-BA0B-404800429C42}">
      <dgm:prSet/>
      <dgm:spPr/>
      <dgm:t>
        <a:bodyPr/>
        <a:lstStyle/>
        <a:p>
          <a:endParaRPr lang="es-ES" sz="1800" b="1"/>
        </a:p>
      </dgm:t>
    </dgm:pt>
    <dgm:pt modelId="{11E366CA-4396-4B81-AC93-F51F9301396B}" type="sibTrans" cxnId="{C979DB7E-70ED-4FF6-BA0B-404800429C42}">
      <dgm:prSet/>
      <dgm:spPr/>
      <dgm:t>
        <a:bodyPr/>
        <a:lstStyle/>
        <a:p>
          <a:endParaRPr lang="es-ES" sz="1800" b="1"/>
        </a:p>
      </dgm:t>
    </dgm:pt>
    <dgm:pt modelId="{EAB781CB-D7D2-443C-911E-FA8A58501DB0}" type="pres">
      <dgm:prSet presAssocID="{73148661-2E57-4359-AF3D-2D6032618D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7A7E79-5BDA-4E76-BFD0-58411E8C9F3D}" type="pres">
      <dgm:prSet presAssocID="{73148661-2E57-4359-AF3D-2D6032618D69}" presName="hierFlow" presStyleCnt="0"/>
      <dgm:spPr/>
    </dgm:pt>
    <dgm:pt modelId="{8BEF3495-6990-488B-9F27-445DF83ABA7A}" type="pres">
      <dgm:prSet presAssocID="{73148661-2E57-4359-AF3D-2D6032618D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3AEF270-2953-4D15-A752-D5DFA949B42A}" type="pres">
      <dgm:prSet presAssocID="{696F4306-9058-471E-A3A3-7FCC9BDA6978}" presName="Name14" presStyleCnt="0"/>
      <dgm:spPr/>
    </dgm:pt>
    <dgm:pt modelId="{F3DED737-E5C9-4378-B4EE-ABCD1AF61F40}" type="pres">
      <dgm:prSet presAssocID="{696F4306-9058-471E-A3A3-7FCC9BDA6978}" presName="level1Shape" presStyleLbl="node0" presStyleIdx="0" presStyleCnt="1" custScaleX="228110" custLinFactNeighborY="-1792">
        <dgm:presLayoutVars>
          <dgm:chPref val="3"/>
        </dgm:presLayoutVars>
      </dgm:prSet>
      <dgm:spPr/>
    </dgm:pt>
    <dgm:pt modelId="{C3CE8E41-0083-49D6-A9AE-767956FEE049}" type="pres">
      <dgm:prSet presAssocID="{696F4306-9058-471E-A3A3-7FCC9BDA6978}" presName="hierChild2" presStyleCnt="0"/>
      <dgm:spPr/>
    </dgm:pt>
    <dgm:pt modelId="{18185754-5C4D-4B11-BF4C-DDB380743838}" type="pres">
      <dgm:prSet presAssocID="{E01BE86E-014F-45AA-967A-6B1927D961A2}" presName="Name19" presStyleLbl="parChTrans1D2" presStyleIdx="0" presStyleCnt="2"/>
      <dgm:spPr/>
    </dgm:pt>
    <dgm:pt modelId="{C756203B-ABE2-4827-A8D8-F6DFE2D4DFA0}" type="pres">
      <dgm:prSet presAssocID="{D34EFB0B-D993-4BA5-8FC1-8AC07D2E1309}" presName="Name21" presStyleCnt="0"/>
      <dgm:spPr/>
    </dgm:pt>
    <dgm:pt modelId="{D05C12AF-94AD-4148-AFEC-0EF33CC6B25B}" type="pres">
      <dgm:prSet presAssocID="{D34EFB0B-D993-4BA5-8FC1-8AC07D2E1309}" presName="level2Shape" presStyleLbl="node2" presStyleIdx="0" presStyleCnt="2" custScaleX="189136"/>
      <dgm:spPr/>
    </dgm:pt>
    <dgm:pt modelId="{308E587D-9021-4BA3-AC13-2724C20DA2C2}" type="pres">
      <dgm:prSet presAssocID="{D34EFB0B-D993-4BA5-8FC1-8AC07D2E1309}" presName="hierChild3" presStyleCnt="0"/>
      <dgm:spPr/>
    </dgm:pt>
    <dgm:pt modelId="{9FC3D242-DFD7-4A9C-B3B0-73A1AB343619}" type="pres">
      <dgm:prSet presAssocID="{42F74A26-5135-4CF2-89E6-8CCB8F42D74B}" presName="Name19" presStyleLbl="parChTrans1D2" presStyleIdx="1" presStyleCnt="2"/>
      <dgm:spPr/>
    </dgm:pt>
    <dgm:pt modelId="{D16EF701-7DCF-4214-9B6D-322823136CBC}" type="pres">
      <dgm:prSet presAssocID="{7A7E5D7F-55D2-4E3E-971F-4E05E31F4707}" presName="Name21" presStyleCnt="0"/>
      <dgm:spPr/>
    </dgm:pt>
    <dgm:pt modelId="{98F788C5-2F23-4885-AA5C-627B4D48C7AD}" type="pres">
      <dgm:prSet presAssocID="{7A7E5D7F-55D2-4E3E-971F-4E05E31F4707}" presName="level2Shape" presStyleLbl="node2" presStyleIdx="1" presStyleCnt="2" custScaleX="197604"/>
      <dgm:spPr/>
    </dgm:pt>
    <dgm:pt modelId="{EEE02B72-19A0-4B06-946B-A6B5A7F0A117}" type="pres">
      <dgm:prSet presAssocID="{7A7E5D7F-55D2-4E3E-971F-4E05E31F4707}" presName="hierChild3" presStyleCnt="0"/>
      <dgm:spPr/>
    </dgm:pt>
    <dgm:pt modelId="{A9D4A4B3-5EF5-4C99-B49A-871C8C7909B8}" type="pres">
      <dgm:prSet presAssocID="{73148661-2E57-4359-AF3D-2D6032618D69}" presName="bgShapesFlow" presStyleCnt="0"/>
      <dgm:spPr/>
    </dgm:pt>
  </dgm:ptLst>
  <dgm:cxnLst>
    <dgm:cxn modelId="{F860561A-5FC2-48D0-9E6C-FF2906CDE1AF}" type="presOf" srcId="{D34EFB0B-D993-4BA5-8FC1-8AC07D2E1309}" destId="{D05C12AF-94AD-4148-AFEC-0EF33CC6B25B}" srcOrd="0" destOrd="0" presId="urn:microsoft.com/office/officeart/2005/8/layout/hierarchy6"/>
    <dgm:cxn modelId="{5F76B833-8D04-4BBC-9BF2-977395C34962}" type="presOf" srcId="{42F74A26-5135-4CF2-89E6-8CCB8F42D74B}" destId="{9FC3D242-DFD7-4A9C-B3B0-73A1AB343619}" srcOrd="0" destOrd="0" presId="urn:microsoft.com/office/officeart/2005/8/layout/hierarchy6"/>
    <dgm:cxn modelId="{DE65CE51-9F64-414F-9006-CE9019A2FA74}" type="presOf" srcId="{E01BE86E-014F-45AA-967A-6B1927D961A2}" destId="{18185754-5C4D-4B11-BF4C-DDB380743838}" srcOrd="0" destOrd="0" presId="urn:microsoft.com/office/officeart/2005/8/layout/hierarchy6"/>
    <dgm:cxn modelId="{C979DB7E-70ED-4FF6-BA0B-404800429C42}" srcId="{696F4306-9058-471E-A3A3-7FCC9BDA6978}" destId="{7A7E5D7F-55D2-4E3E-971F-4E05E31F4707}" srcOrd="1" destOrd="0" parTransId="{42F74A26-5135-4CF2-89E6-8CCB8F42D74B}" sibTransId="{11E366CA-4396-4B81-AC93-F51F9301396B}"/>
    <dgm:cxn modelId="{060C1385-0FAF-4A4A-90C9-462CB0147602}" type="presOf" srcId="{73148661-2E57-4359-AF3D-2D6032618D69}" destId="{EAB781CB-D7D2-443C-911E-FA8A58501DB0}" srcOrd="0" destOrd="0" presId="urn:microsoft.com/office/officeart/2005/8/layout/hierarchy6"/>
    <dgm:cxn modelId="{A79C6685-62F3-4F54-B774-9D9ACA5B237F}" srcId="{73148661-2E57-4359-AF3D-2D6032618D69}" destId="{696F4306-9058-471E-A3A3-7FCC9BDA6978}" srcOrd="0" destOrd="0" parTransId="{3720DA33-82CC-4187-81E8-A2E21E9362A9}" sibTransId="{3E4D169F-697F-46BE-B0D4-90185F8CA880}"/>
    <dgm:cxn modelId="{A38824B5-EBC8-4ABE-8ABC-2947FEF3F19D}" srcId="{696F4306-9058-471E-A3A3-7FCC9BDA6978}" destId="{D34EFB0B-D993-4BA5-8FC1-8AC07D2E1309}" srcOrd="0" destOrd="0" parTransId="{E01BE86E-014F-45AA-967A-6B1927D961A2}" sibTransId="{D451FFEC-A5F0-4717-9B53-854678F8D010}"/>
    <dgm:cxn modelId="{43B4EFF2-2C4C-40F3-9C12-5EFCD00647B0}" type="presOf" srcId="{696F4306-9058-471E-A3A3-7FCC9BDA6978}" destId="{F3DED737-E5C9-4378-B4EE-ABCD1AF61F40}" srcOrd="0" destOrd="0" presId="urn:microsoft.com/office/officeart/2005/8/layout/hierarchy6"/>
    <dgm:cxn modelId="{AEEB58F5-7455-467F-9B16-E05A8EE93C62}" type="presOf" srcId="{7A7E5D7F-55D2-4E3E-971F-4E05E31F4707}" destId="{98F788C5-2F23-4885-AA5C-627B4D48C7AD}" srcOrd="0" destOrd="0" presId="urn:microsoft.com/office/officeart/2005/8/layout/hierarchy6"/>
    <dgm:cxn modelId="{DF954F15-C8C3-474F-8A74-0BA4A750D876}" type="presParOf" srcId="{EAB781CB-D7D2-443C-911E-FA8A58501DB0}" destId="{0F7A7E79-5BDA-4E76-BFD0-58411E8C9F3D}" srcOrd="0" destOrd="0" presId="urn:microsoft.com/office/officeart/2005/8/layout/hierarchy6"/>
    <dgm:cxn modelId="{4DA36FDF-ACBC-4AC1-96B9-891A3FAF135F}" type="presParOf" srcId="{0F7A7E79-5BDA-4E76-BFD0-58411E8C9F3D}" destId="{8BEF3495-6990-488B-9F27-445DF83ABA7A}" srcOrd="0" destOrd="0" presId="urn:microsoft.com/office/officeart/2005/8/layout/hierarchy6"/>
    <dgm:cxn modelId="{D3E554CD-9AA4-49DB-A55B-82949F7F1F66}" type="presParOf" srcId="{8BEF3495-6990-488B-9F27-445DF83ABA7A}" destId="{B3AEF270-2953-4D15-A752-D5DFA949B42A}" srcOrd="0" destOrd="0" presId="urn:microsoft.com/office/officeart/2005/8/layout/hierarchy6"/>
    <dgm:cxn modelId="{FFC55328-DEB3-4366-9EE9-1DD076C987A4}" type="presParOf" srcId="{B3AEF270-2953-4D15-A752-D5DFA949B42A}" destId="{F3DED737-E5C9-4378-B4EE-ABCD1AF61F40}" srcOrd="0" destOrd="0" presId="urn:microsoft.com/office/officeart/2005/8/layout/hierarchy6"/>
    <dgm:cxn modelId="{3E8A59F6-9EA5-4A44-9E6F-B5993844C69C}" type="presParOf" srcId="{B3AEF270-2953-4D15-A752-D5DFA949B42A}" destId="{C3CE8E41-0083-49D6-A9AE-767956FEE049}" srcOrd="1" destOrd="0" presId="urn:microsoft.com/office/officeart/2005/8/layout/hierarchy6"/>
    <dgm:cxn modelId="{70A6E745-5C2C-4DA2-836A-1D7D48A0E894}" type="presParOf" srcId="{C3CE8E41-0083-49D6-A9AE-767956FEE049}" destId="{18185754-5C4D-4B11-BF4C-DDB380743838}" srcOrd="0" destOrd="0" presId="urn:microsoft.com/office/officeart/2005/8/layout/hierarchy6"/>
    <dgm:cxn modelId="{5F0FE717-8B7D-40F1-8BB0-75F022BB67C1}" type="presParOf" srcId="{C3CE8E41-0083-49D6-A9AE-767956FEE049}" destId="{C756203B-ABE2-4827-A8D8-F6DFE2D4DFA0}" srcOrd="1" destOrd="0" presId="urn:microsoft.com/office/officeart/2005/8/layout/hierarchy6"/>
    <dgm:cxn modelId="{906B663F-5502-4B7C-9DCE-565FCBE5DC6A}" type="presParOf" srcId="{C756203B-ABE2-4827-A8D8-F6DFE2D4DFA0}" destId="{D05C12AF-94AD-4148-AFEC-0EF33CC6B25B}" srcOrd="0" destOrd="0" presId="urn:microsoft.com/office/officeart/2005/8/layout/hierarchy6"/>
    <dgm:cxn modelId="{4DF5E2BC-2DB8-4480-8205-C20A87E7420A}" type="presParOf" srcId="{C756203B-ABE2-4827-A8D8-F6DFE2D4DFA0}" destId="{308E587D-9021-4BA3-AC13-2724C20DA2C2}" srcOrd="1" destOrd="0" presId="urn:microsoft.com/office/officeart/2005/8/layout/hierarchy6"/>
    <dgm:cxn modelId="{735FAD76-DF4D-47E2-BDBC-C278DCA9DA73}" type="presParOf" srcId="{C3CE8E41-0083-49D6-A9AE-767956FEE049}" destId="{9FC3D242-DFD7-4A9C-B3B0-73A1AB343619}" srcOrd="2" destOrd="0" presId="urn:microsoft.com/office/officeart/2005/8/layout/hierarchy6"/>
    <dgm:cxn modelId="{21A8825E-6636-4F6B-9BDC-E4AE5D2CE695}" type="presParOf" srcId="{C3CE8E41-0083-49D6-A9AE-767956FEE049}" destId="{D16EF701-7DCF-4214-9B6D-322823136CBC}" srcOrd="3" destOrd="0" presId="urn:microsoft.com/office/officeart/2005/8/layout/hierarchy6"/>
    <dgm:cxn modelId="{F3EEE2BE-B096-4C9E-940D-BC0BA7CEB7DD}" type="presParOf" srcId="{D16EF701-7DCF-4214-9B6D-322823136CBC}" destId="{98F788C5-2F23-4885-AA5C-627B4D48C7AD}" srcOrd="0" destOrd="0" presId="urn:microsoft.com/office/officeart/2005/8/layout/hierarchy6"/>
    <dgm:cxn modelId="{81385CF5-3501-427A-BBA3-D8C4C1F9479F}" type="presParOf" srcId="{D16EF701-7DCF-4214-9B6D-322823136CBC}" destId="{EEE02B72-19A0-4B06-946B-A6B5A7F0A117}" srcOrd="1" destOrd="0" presId="urn:microsoft.com/office/officeart/2005/8/layout/hierarchy6"/>
    <dgm:cxn modelId="{ED82F0A4-E7A0-4203-89CE-05472E26FEB1}" type="presParOf" srcId="{EAB781CB-D7D2-443C-911E-FA8A58501DB0}" destId="{A9D4A4B3-5EF5-4C99-B49A-871C8C7909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148661-2E57-4359-AF3D-2D6032618D69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96F4306-9058-471E-A3A3-7FCC9BDA6978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sz="1800" b="1" dirty="0" err="1"/>
            <a:t>Covariables</a:t>
          </a:r>
          <a:endParaRPr lang="es-ES" sz="1800" b="1" dirty="0"/>
        </a:p>
      </dgm:t>
    </dgm:pt>
    <dgm:pt modelId="{3720DA33-82CC-4187-81E8-A2E21E9362A9}" type="parTrans" cxnId="{A79C6685-62F3-4F54-B774-9D9ACA5B237F}">
      <dgm:prSet/>
      <dgm:spPr/>
      <dgm:t>
        <a:bodyPr/>
        <a:lstStyle/>
        <a:p>
          <a:endParaRPr lang="es-ES" sz="1800" b="1"/>
        </a:p>
      </dgm:t>
    </dgm:pt>
    <dgm:pt modelId="{3E4D169F-697F-46BE-B0D4-90185F8CA880}" type="sibTrans" cxnId="{A79C6685-62F3-4F54-B774-9D9ACA5B237F}">
      <dgm:prSet/>
      <dgm:spPr/>
      <dgm:t>
        <a:bodyPr/>
        <a:lstStyle/>
        <a:p>
          <a:endParaRPr lang="es-ES" sz="1800" b="1"/>
        </a:p>
      </dgm:t>
    </dgm:pt>
    <dgm:pt modelId="{D34EFB0B-D993-4BA5-8FC1-8AC07D2E1309}">
      <dgm:prSet phldrT="[Texto]" custT="1"/>
      <dgm:spPr/>
      <dgm:t>
        <a:bodyPr/>
        <a:lstStyle/>
        <a:p>
          <a:r>
            <a:rPr lang="es-MX" sz="1800" b="1" dirty="0"/>
            <a:t>Fijas </a:t>
          </a:r>
          <a:endParaRPr lang="es-ES" sz="1800" b="1" dirty="0"/>
        </a:p>
      </dgm:t>
    </dgm:pt>
    <dgm:pt modelId="{E01BE86E-014F-45AA-967A-6B1927D961A2}" type="parTrans" cxnId="{A38824B5-EBC8-4ABE-8ABC-2947FEF3F19D}">
      <dgm:prSet/>
      <dgm:spPr/>
      <dgm:t>
        <a:bodyPr/>
        <a:lstStyle/>
        <a:p>
          <a:endParaRPr lang="es-ES" sz="1800" b="1"/>
        </a:p>
      </dgm:t>
    </dgm:pt>
    <dgm:pt modelId="{D451FFEC-A5F0-4717-9B53-854678F8D010}" type="sibTrans" cxnId="{A38824B5-EBC8-4ABE-8ABC-2947FEF3F19D}">
      <dgm:prSet/>
      <dgm:spPr/>
      <dgm:t>
        <a:bodyPr/>
        <a:lstStyle/>
        <a:p>
          <a:endParaRPr lang="es-ES" sz="1800" b="1"/>
        </a:p>
      </dgm:t>
    </dgm:pt>
    <dgm:pt modelId="{7A7E5D7F-55D2-4E3E-971F-4E05E31F4707}">
      <dgm:prSet phldrT="[Texto]" custT="1"/>
      <dgm:spPr/>
      <dgm:t>
        <a:bodyPr/>
        <a:lstStyle/>
        <a:p>
          <a:r>
            <a:rPr lang="es-MX" sz="1800" b="1" dirty="0"/>
            <a:t>Varían con el tiempo</a:t>
          </a:r>
          <a:endParaRPr lang="es-ES" sz="1800" b="1" dirty="0"/>
        </a:p>
      </dgm:t>
    </dgm:pt>
    <dgm:pt modelId="{42F74A26-5135-4CF2-89E6-8CCB8F42D74B}" type="parTrans" cxnId="{C979DB7E-70ED-4FF6-BA0B-404800429C42}">
      <dgm:prSet/>
      <dgm:spPr/>
      <dgm:t>
        <a:bodyPr/>
        <a:lstStyle/>
        <a:p>
          <a:endParaRPr lang="es-ES" sz="1800" b="1"/>
        </a:p>
      </dgm:t>
    </dgm:pt>
    <dgm:pt modelId="{11E366CA-4396-4B81-AC93-F51F9301396B}" type="sibTrans" cxnId="{C979DB7E-70ED-4FF6-BA0B-404800429C42}">
      <dgm:prSet/>
      <dgm:spPr/>
      <dgm:t>
        <a:bodyPr/>
        <a:lstStyle/>
        <a:p>
          <a:endParaRPr lang="es-ES" sz="1800" b="1"/>
        </a:p>
      </dgm:t>
    </dgm:pt>
    <dgm:pt modelId="{EAB781CB-D7D2-443C-911E-FA8A58501DB0}" type="pres">
      <dgm:prSet presAssocID="{73148661-2E57-4359-AF3D-2D6032618D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7A7E79-5BDA-4E76-BFD0-58411E8C9F3D}" type="pres">
      <dgm:prSet presAssocID="{73148661-2E57-4359-AF3D-2D6032618D69}" presName="hierFlow" presStyleCnt="0"/>
      <dgm:spPr/>
    </dgm:pt>
    <dgm:pt modelId="{8BEF3495-6990-488B-9F27-445DF83ABA7A}" type="pres">
      <dgm:prSet presAssocID="{73148661-2E57-4359-AF3D-2D6032618D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3AEF270-2953-4D15-A752-D5DFA949B42A}" type="pres">
      <dgm:prSet presAssocID="{696F4306-9058-471E-A3A3-7FCC9BDA6978}" presName="Name14" presStyleCnt="0"/>
      <dgm:spPr/>
    </dgm:pt>
    <dgm:pt modelId="{F3DED737-E5C9-4378-B4EE-ABCD1AF61F40}" type="pres">
      <dgm:prSet presAssocID="{696F4306-9058-471E-A3A3-7FCC9BDA6978}" presName="level1Shape" presStyleLbl="node0" presStyleIdx="0" presStyleCnt="1" custScaleX="228110" custLinFactNeighborY="-1792">
        <dgm:presLayoutVars>
          <dgm:chPref val="3"/>
        </dgm:presLayoutVars>
      </dgm:prSet>
      <dgm:spPr/>
    </dgm:pt>
    <dgm:pt modelId="{C3CE8E41-0083-49D6-A9AE-767956FEE049}" type="pres">
      <dgm:prSet presAssocID="{696F4306-9058-471E-A3A3-7FCC9BDA6978}" presName="hierChild2" presStyleCnt="0"/>
      <dgm:spPr/>
    </dgm:pt>
    <dgm:pt modelId="{18185754-5C4D-4B11-BF4C-DDB380743838}" type="pres">
      <dgm:prSet presAssocID="{E01BE86E-014F-45AA-967A-6B1927D961A2}" presName="Name19" presStyleLbl="parChTrans1D2" presStyleIdx="0" presStyleCnt="2"/>
      <dgm:spPr/>
    </dgm:pt>
    <dgm:pt modelId="{C756203B-ABE2-4827-A8D8-F6DFE2D4DFA0}" type="pres">
      <dgm:prSet presAssocID="{D34EFB0B-D993-4BA5-8FC1-8AC07D2E1309}" presName="Name21" presStyleCnt="0"/>
      <dgm:spPr/>
    </dgm:pt>
    <dgm:pt modelId="{D05C12AF-94AD-4148-AFEC-0EF33CC6B25B}" type="pres">
      <dgm:prSet presAssocID="{D34EFB0B-D993-4BA5-8FC1-8AC07D2E1309}" presName="level2Shape" presStyleLbl="node2" presStyleIdx="0" presStyleCnt="2" custScaleX="189136"/>
      <dgm:spPr/>
    </dgm:pt>
    <dgm:pt modelId="{308E587D-9021-4BA3-AC13-2724C20DA2C2}" type="pres">
      <dgm:prSet presAssocID="{D34EFB0B-D993-4BA5-8FC1-8AC07D2E1309}" presName="hierChild3" presStyleCnt="0"/>
      <dgm:spPr/>
    </dgm:pt>
    <dgm:pt modelId="{9FC3D242-DFD7-4A9C-B3B0-73A1AB343619}" type="pres">
      <dgm:prSet presAssocID="{42F74A26-5135-4CF2-89E6-8CCB8F42D74B}" presName="Name19" presStyleLbl="parChTrans1D2" presStyleIdx="1" presStyleCnt="2"/>
      <dgm:spPr/>
    </dgm:pt>
    <dgm:pt modelId="{D16EF701-7DCF-4214-9B6D-322823136CBC}" type="pres">
      <dgm:prSet presAssocID="{7A7E5D7F-55D2-4E3E-971F-4E05E31F4707}" presName="Name21" presStyleCnt="0"/>
      <dgm:spPr/>
    </dgm:pt>
    <dgm:pt modelId="{98F788C5-2F23-4885-AA5C-627B4D48C7AD}" type="pres">
      <dgm:prSet presAssocID="{7A7E5D7F-55D2-4E3E-971F-4E05E31F4707}" presName="level2Shape" presStyleLbl="node2" presStyleIdx="1" presStyleCnt="2" custScaleX="197604"/>
      <dgm:spPr/>
    </dgm:pt>
    <dgm:pt modelId="{EEE02B72-19A0-4B06-946B-A6B5A7F0A117}" type="pres">
      <dgm:prSet presAssocID="{7A7E5D7F-55D2-4E3E-971F-4E05E31F4707}" presName="hierChild3" presStyleCnt="0"/>
      <dgm:spPr/>
    </dgm:pt>
    <dgm:pt modelId="{A9D4A4B3-5EF5-4C99-B49A-871C8C7909B8}" type="pres">
      <dgm:prSet presAssocID="{73148661-2E57-4359-AF3D-2D6032618D69}" presName="bgShapesFlow" presStyleCnt="0"/>
      <dgm:spPr/>
    </dgm:pt>
  </dgm:ptLst>
  <dgm:cxnLst>
    <dgm:cxn modelId="{F860561A-5FC2-48D0-9E6C-FF2906CDE1AF}" type="presOf" srcId="{D34EFB0B-D993-4BA5-8FC1-8AC07D2E1309}" destId="{D05C12AF-94AD-4148-AFEC-0EF33CC6B25B}" srcOrd="0" destOrd="0" presId="urn:microsoft.com/office/officeart/2005/8/layout/hierarchy6"/>
    <dgm:cxn modelId="{5F76B833-8D04-4BBC-9BF2-977395C34962}" type="presOf" srcId="{42F74A26-5135-4CF2-89E6-8CCB8F42D74B}" destId="{9FC3D242-DFD7-4A9C-B3B0-73A1AB343619}" srcOrd="0" destOrd="0" presId="urn:microsoft.com/office/officeart/2005/8/layout/hierarchy6"/>
    <dgm:cxn modelId="{DE65CE51-9F64-414F-9006-CE9019A2FA74}" type="presOf" srcId="{E01BE86E-014F-45AA-967A-6B1927D961A2}" destId="{18185754-5C4D-4B11-BF4C-DDB380743838}" srcOrd="0" destOrd="0" presId="urn:microsoft.com/office/officeart/2005/8/layout/hierarchy6"/>
    <dgm:cxn modelId="{C979DB7E-70ED-4FF6-BA0B-404800429C42}" srcId="{696F4306-9058-471E-A3A3-7FCC9BDA6978}" destId="{7A7E5D7F-55D2-4E3E-971F-4E05E31F4707}" srcOrd="1" destOrd="0" parTransId="{42F74A26-5135-4CF2-89E6-8CCB8F42D74B}" sibTransId="{11E366CA-4396-4B81-AC93-F51F9301396B}"/>
    <dgm:cxn modelId="{060C1385-0FAF-4A4A-90C9-462CB0147602}" type="presOf" srcId="{73148661-2E57-4359-AF3D-2D6032618D69}" destId="{EAB781CB-D7D2-443C-911E-FA8A58501DB0}" srcOrd="0" destOrd="0" presId="urn:microsoft.com/office/officeart/2005/8/layout/hierarchy6"/>
    <dgm:cxn modelId="{A79C6685-62F3-4F54-B774-9D9ACA5B237F}" srcId="{73148661-2E57-4359-AF3D-2D6032618D69}" destId="{696F4306-9058-471E-A3A3-7FCC9BDA6978}" srcOrd="0" destOrd="0" parTransId="{3720DA33-82CC-4187-81E8-A2E21E9362A9}" sibTransId="{3E4D169F-697F-46BE-B0D4-90185F8CA880}"/>
    <dgm:cxn modelId="{A38824B5-EBC8-4ABE-8ABC-2947FEF3F19D}" srcId="{696F4306-9058-471E-A3A3-7FCC9BDA6978}" destId="{D34EFB0B-D993-4BA5-8FC1-8AC07D2E1309}" srcOrd="0" destOrd="0" parTransId="{E01BE86E-014F-45AA-967A-6B1927D961A2}" sibTransId="{D451FFEC-A5F0-4717-9B53-854678F8D010}"/>
    <dgm:cxn modelId="{43B4EFF2-2C4C-40F3-9C12-5EFCD00647B0}" type="presOf" srcId="{696F4306-9058-471E-A3A3-7FCC9BDA6978}" destId="{F3DED737-E5C9-4378-B4EE-ABCD1AF61F40}" srcOrd="0" destOrd="0" presId="urn:microsoft.com/office/officeart/2005/8/layout/hierarchy6"/>
    <dgm:cxn modelId="{AEEB58F5-7455-467F-9B16-E05A8EE93C62}" type="presOf" srcId="{7A7E5D7F-55D2-4E3E-971F-4E05E31F4707}" destId="{98F788C5-2F23-4885-AA5C-627B4D48C7AD}" srcOrd="0" destOrd="0" presId="urn:microsoft.com/office/officeart/2005/8/layout/hierarchy6"/>
    <dgm:cxn modelId="{DF954F15-C8C3-474F-8A74-0BA4A750D876}" type="presParOf" srcId="{EAB781CB-D7D2-443C-911E-FA8A58501DB0}" destId="{0F7A7E79-5BDA-4E76-BFD0-58411E8C9F3D}" srcOrd="0" destOrd="0" presId="urn:microsoft.com/office/officeart/2005/8/layout/hierarchy6"/>
    <dgm:cxn modelId="{4DA36FDF-ACBC-4AC1-96B9-891A3FAF135F}" type="presParOf" srcId="{0F7A7E79-5BDA-4E76-BFD0-58411E8C9F3D}" destId="{8BEF3495-6990-488B-9F27-445DF83ABA7A}" srcOrd="0" destOrd="0" presId="urn:microsoft.com/office/officeart/2005/8/layout/hierarchy6"/>
    <dgm:cxn modelId="{D3E554CD-9AA4-49DB-A55B-82949F7F1F66}" type="presParOf" srcId="{8BEF3495-6990-488B-9F27-445DF83ABA7A}" destId="{B3AEF270-2953-4D15-A752-D5DFA949B42A}" srcOrd="0" destOrd="0" presId="urn:microsoft.com/office/officeart/2005/8/layout/hierarchy6"/>
    <dgm:cxn modelId="{FFC55328-DEB3-4366-9EE9-1DD076C987A4}" type="presParOf" srcId="{B3AEF270-2953-4D15-A752-D5DFA949B42A}" destId="{F3DED737-E5C9-4378-B4EE-ABCD1AF61F40}" srcOrd="0" destOrd="0" presId="urn:microsoft.com/office/officeart/2005/8/layout/hierarchy6"/>
    <dgm:cxn modelId="{3E8A59F6-9EA5-4A44-9E6F-B5993844C69C}" type="presParOf" srcId="{B3AEF270-2953-4D15-A752-D5DFA949B42A}" destId="{C3CE8E41-0083-49D6-A9AE-767956FEE049}" srcOrd="1" destOrd="0" presId="urn:microsoft.com/office/officeart/2005/8/layout/hierarchy6"/>
    <dgm:cxn modelId="{70A6E745-5C2C-4DA2-836A-1D7D48A0E894}" type="presParOf" srcId="{C3CE8E41-0083-49D6-A9AE-767956FEE049}" destId="{18185754-5C4D-4B11-BF4C-DDB380743838}" srcOrd="0" destOrd="0" presId="urn:microsoft.com/office/officeart/2005/8/layout/hierarchy6"/>
    <dgm:cxn modelId="{5F0FE717-8B7D-40F1-8BB0-75F022BB67C1}" type="presParOf" srcId="{C3CE8E41-0083-49D6-A9AE-767956FEE049}" destId="{C756203B-ABE2-4827-A8D8-F6DFE2D4DFA0}" srcOrd="1" destOrd="0" presId="urn:microsoft.com/office/officeart/2005/8/layout/hierarchy6"/>
    <dgm:cxn modelId="{906B663F-5502-4B7C-9DCE-565FCBE5DC6A}" type="presParOf" srcId="{C756203B-ABE2-4827-A8D8-F6DFE2D4DFA0}" destId="{D05C12AF-94AD-4148-AFEC-0EF33CC6B25B}" srcOrd="0" destOrd="0" presId="urn:microsoft.com/office/officeart/2005/8/layout/hierarchy6"/>
    <dgm:cxn modelId="{4DF5E2BC-2DB8-4480-8205-C20A87E7420A}" type="presParOf" srcId="{C756203B-ABE2-4827-A8D8-F6DFE2D4DFA0}" destId="{308E587D-9021-4BA3-AC13-2724C20DA2C2}" srcOrd="1" destOrd="0" presId="urn:microsoft.com/office/officeart/2005/8/layout/hierarchy6"/>
    <dgm:cxn modelId="{735FAD76-DF4D-47E2-BDBC-C278DCA9DA73}" type="presParOf" srcId="{C3CE8E41-0083-49D6-A9AE-767956FEE049}" destId="{9FC3D242-DFD7-4A9C-B3B0-73A1AB343619}" srcOrd="2" destOrd="0" presId="urn:microsoft.com/office/officeart/2005/8/layout/hierarchy6"/>
    <dgm:cxn modelId="{21A8825E-6636-4F6B-9BDC-E4AE5D2CE695}" type="presParOf" srcId="{C3CE8E41-0083-49D6-A9AE-767956FEE049}" destId="{D16EF701-7DCF-4214-9B6D-322823136CBC}" srcOrd="3" destOrd="0" presId="urn:microsoft.com/office/officeart/2005/8/layout/hierarchy6"/>
    <dgm:cxn modelId="{F3EEE2BE-B096-4C9E-940D-BC0BA7CEB7DD}" type="presParOf" srcId="{D16EF701-7DCF-4214-9B6D-322823136CBC}" destId="{98F788C5-2F23-4885-AA5C-627B4D48C7AD}" srcOrd="0" destOrd="0" presId="urn:microsoft.com/office/officeart/2005/8/layout/hierarchy6"/>
    <dgm:cxn modelId="{81385CF5-3501-427A-BBA3-D8C4C1F9479F}" type="presParOf" srcId="{D16EF701-7DCF-4214-9B6D-322823136CBC}" destId="{EEE02B72-19A0-4B06-946B-A6B5A7F0A117}" srcOrd="1" destOrd="0" presId="urn:microsoft.com/office/officeart/2005/8/layout/hierarchy6"/>
    <dgm:cxn modelId="{ED82F0A4-E7A0-4203-89CE-05472E26FEB1}" type="presParOf" srcId="{EAB781CB-D7D2-443C-911E-FA8A58501DB0}" destId="{A9D4A4B3-5EF5-4C99-B49A-871C8C7909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148661-2E57-4359-AF3D-2D6032618D69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96F4306-9058-471E-A3A3-7FCC9BDA6978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sz="1800" b="1" dirty="0" err="1"/>
            <a:t>Covariables</a:t>
          </a:r>
          <a:endParaRPr lang="es-ES" sz="1800" b="1" dirty="0"/>
        </a:p>
      </dgm:t>
    </dgm:pt>
    <dgm:pt modelId="{3720DA33-82CC-4187-81E8-A2E21E9362A9}" type="parTrans" cxnId="{A79C6685-62F3-4F54-B774-9D9ACA5B237F}">
      <dgm:prSet/>
      <dgm:spPr/>
      <dgm:t>
        <a:bodyPr/>
        <a:lstStyle/>
        <a:p>
          <a:endParaRPr lang="es-ES" sz="1800" b="1"/>
        </a:p>
      </dgm:t>
    </dgm:pt>
    <dgm:pt modelId="{3E4D169F-697F-46BE-B0D4-90185F8CA880}" type="sibTrans" cxnId="{A79C6685-62F3-4F54-B774-9D9ACA5B237F}">
      <dgm:prSet/>
      <dgm:spPr/>
      <dgm:t>
        <a:bodyPr/>
        <a:lstStyle/>
        <a:p>
          <a:endParaRPr lang="es-ES" sz="1800" b="1"/>
        </a:p>
      </dgm:t>
    </dgm:pt>
    <dgm:pt modelId="{D34EFB0B-D993-4BA5-8FC1-8AC07D2E1309}">
      <dgm:prSet phldrT="[Texto]" custT="1"/>
      <dgm:spPr/>
      <dgm:t>
        <a:bodyPr/>
        <a:lstStyle/>
        <a:p>
          <a:r>
            <a:rPr lang="es-MX" sz="1800" b="1" dirty="0"/>
            <a:t>Fijas </a:t>
          </a:r>
          <a:endParaRPr lang="es-ES" sz="1800" b="1" dirty="0"/>
        </a:p>
      </dgm:t>
    </dgm:pt>
    <dgm:pt modelId="{E01BE86E-014F-45AA-967A-6B1927D961A2}" type="parTrans" cxnId="{A38824B5-EBC8-4ABE-8ABC-2947FEF3F19D}">
      <dgm:prSet/>
      <dgm:spPr/>
      <dgm:t>
        <a:bodyPr/>
        <a:lstStyle/>
        <a:p>
          <a:endParaRPr lang="es-ES" sz="1800" b="1"/>
        </a:p>
      </dgm:t>
    </dgm:pt>
    <dgm:pt modelId="{D451FFEC-A5F0-4717-9B53-854678F8D010}" type="sibTrans" cxnId="{A38824B5-EBC8-4ABE-8ABC-2947FEF3F19D}">
      <dgm:prSet/>
      <dgm:spPr/>
      <dgm:t>
        <a:bodyPr/>
        <a:lstStyle/>
        <a:p>
          <a:endParaRPr lang="es-ES" sz="1800" b="1"/>
        </a:p>
      </dgm:t>
    </dgm:pt>
    <dgm:pt modelId="{7A7E5D7F-55D2-4E3E-971F-4E05E31F4707}">
      <dgm:prSet phldrT="[Texto]" custT="1"/>
      <dgm:spPr/>
      <dgm:t>
        <a:bodyPr/>
        <a:lstStyle/>
        <a:p>
          <a:r>
            <a:rPr lang="es-MX" sz="1800" b="1" dirty="0"/>
            <a:t>Varían con el tiempo</a:t>
          </a:r>
          <a:endParaRPr lang="es-ES" sz="1800" b="1" dirty="0"/>
        </a:p>
      </dgm:t>
    </dgm:pt>
    <dgm:pt modelId="{42F74A26-5135-4CF2-89E6-8CCB8F42D74B}" type="parTrans" cxnId="{C979DB7E-70ED-4FF6-BA0B-404800429C42}">
      <dgm:prSet/>
      <dgm:spPr/>
      <dgm:t>
        <a:bodyPr/>
        <a:lstStyle/>
        <a:p>
          <a:endParaRPr lang="es-ES" sz="1800" b="1"/>
        </a:p>
      </dgm:t>
    </dgm:pt>
    <dgm:pt modelId="{11E366CA-4396-4B81-AC93-F51F9301396B}" type="sibTrans" cxnId="{C979DB7E-70ED-4FF6-BA0B-404800429C42}">
      <dgm:prSet/>
      <dgm:spPr/>
      <dgm:t>
        <a:bodyPr/>
        <a:lstStyle/>
        <a:p>
          <a:endParaRPr lang="es-ES" sz="1800" b="1"/>
        </a:p>
      </dgm:t>
    </dgm:pt>
    <dgm:pt modelId="{EAB781CB-D7D2-443C-911E-FA8A58501DB0}" type="pres">
      <dgm:prSet presAssocID="{73148661-2E57-4359-AF3D-2D6032618D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7A7E79-5BDA-4E76-BFD0-58411E8C9F3D}" type="pres">
      <dgm:prSet presAssocID="{73148661-2E57-4359-AF3D-2D6032618D69}" presName="hierFlow" presStyleCnt="0"/>
      <dgm:spPr/>
    </dgm:pt>
    <dgm:pt modelId="{8BEF3495-6990-488B-9F27-445DF83ABA7A}" type="pres">
      <dgm:prSet presAssocID="{73148661-2E57-4359-AF3D-2D6032618D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3AEF270-2953-4D15-A752-D5DFA949B42A}" type="pres">
      <dgm:prSet presAssocID="{696F4306-9058-471E-A3A3-7FCC9BDA6978}" presName="Name14" presStyleCnt="0"/>
      <dgm:spPr/>
    </dgm:pt>
    <dgm:pt modelId="{F3DED737-E5C9-4378-B4EE-ABCD1AF61F40}" type="pres">
      <dgm:prSet presAssocID="{696F4306-9058-471E-A3A3-7FCC9BDA6978}" presName="level1Shape" presStyleLbl="node0" presStyleIdx="0" presStyleCnt="1" custScaleX="228110" custLinFactNeighborY="-1792">
        <dgm:presLayoutVars>
          <dgm:chPref val="3"/>
        </dgm:presLayoutVars>
      </dgm:prSet>
      <dgm:spPr/>
    </dgm:pt>
    <dgm:pt modelId="{C3CE8E41-0083-49D6-A9AE-767956FEE049}" type="pres">
      <dgm:prSet presAssocID="{696F4306-9058-471E-A3A3-7FCC9BDA6978}" presName="hierChild2" presStyleCnt="0"/>
      <dgm:spPr/>
    </dgm:pt>
    <dgm:pt modelId="{18185754-5C4D-4B11-BF4C-DDB380743838}" type="pres">
      <dgm:prSet presAssocID="{E01BE86E-014F-45AA-967A-6B1927D961A2}" presName="Name19" presStyleLbl="parChTrans1D2" presStyleIdx="0" presStyleCnt="2"/>
      <dgm:spPr/>
    </dgm:pt>
    <dgm:pt modelId="{C756203B-ABE2-4827-A8D8-F6DFE2D4DFA0}" type="pres">
      <dgm:prSet presAssocID="{D34EFB0B-D993-4BA5-8FC1-8AC07D2E1309}" presName="Name21" presStyleCnt="0"/>
      <dgm:spPr/>
    </dgm:pt>
    <dgm:pt modelId="{D05C12AF-94AD-4148-AFEC-0EF33CC6B25B}" type="pres">
      <dgm:prSet presAssocID="{D34EFB0B-D993-4BA5-8FC1-8AC07D2E1309}" presName="level2Shape" presStyleLbl="node2" presStyleIdx="0" presStyleCnt="2" custScaleX="189136"/>
      <dgm:spPr/>
    </dgm:pt>
    <dgm:pt modelId="{308E587D-9021-4BA3-AC13-2724C20DA2C2}" type="pres">
      <dgm:prSet presAssocID="{D34EFB0B-D993-4BA5-8FC1-8AC07D2E1309}" presName="hierChild3" presStyleCnt="0"/>
      <dgm:spPr/>
    </dgm:pt>
    <dgm:pt modelId="{9FC3D242-DFD7-4A9C-B3B0-73A1AB343619}" type="pres">
      <dgm:prSet presAssocID="{42F74A26-5135-4CF2-89E6-8CCB8F42D74B}" presName="Name19" presStyleLbl="parChTrans1D2" presStyleIdx="1" presStyleCnt="2"/>
      <dgm:spPr/>
    </dgm:pt>
    <dgm:pt modelId="{D16EF701-7DCF-4214-9B6D-322823136CBC}" type="pres">
      <dgm:prSet presAssocID="{7A7E5D7F-55D2-4E3E-971F-4E05E31F4707}" presName="Name21" presStyleCnt="0"/>
      <dgm:spPr/>
    </dgm:pt>
    <dgm:pt modelId="{98F788C5-2F23-4885-AA5C-627B4D48C7AD}" type="pres">
      <dgm:prSet presAssocID="{7A7E5D7F-55D2-4E3E-971F-4E05E31F4707}" presName="level2Shape" presStyleLbl="node2" presStyleIdx="1" presStyleCnt="2" custScaleX="197604"/>
      <dgm:spPr/>
    </dgm:pt>
    <dgm:pt modelId="{EEE02B72-19A0-4B06-946B-A6B5A7F0A117}" type="pres">
      <dgm:prSet presAssocID="{7A7E5D7F-55D2-4E3E-971F-4E05E31F4707}" presName="hierChild3" presStyleCnt="0"/>
      <dgm:spPr/>
    </dgm:pt>
    <dgm:pt modelId="{A9D4A4B3-5EF5-4C99-B49A-871C8C7909B8}" type="pres">
      <dgm:prSet presAssocID="{73148661-2E57-4359-AF3D-2D6032618D69}" presName="bgShapesFlow" presStyleCnt="0"/>
      <dgm:spPr/>
    </dgm:pt>
  </dgm:ptLst>
  <dgm:cxnLst>
    <dgm:cxn modelId="{F860561A-5FC2-48D0-9E6C-FF2906CDE1AF}" type="presOf" srcId="{D34EFB0B-D993-4BA5-8FC1-8AC07D2E1309}" destId="{D05C12AF-94AD-4148-AFEC-0EF33CC6B25B}" srcOrd="0" destOrd="0" presId="urn:microsoft.com/office/officeart/2005/8/layout/hierarchy6"/>
    <dgm:cxn modelId="{5F76B833-8D04-4BBC-9BF2-977395C34962}" type="presOf" srcId="{42F74A26-5135-4CF2-89E6-8CCB8F42D74B}" destId="{9FC3D242-DFD7-4A9C-B3B0-73A1AB343619}" srcOrd="0" destOrd="0" presId="urn:microsoft.com/office/officeart/2005/8/layout/hierarchy6"/>
    <dgm:cxn modelId="{DE65CE51-9F64-414F-9006-CE9019A2FA74}" type="presOf" srcId="{E01BE86E-014F-45AA-967A-6B1927D961A2}" destId="{18185754-5C4D-4B11-BF4C-DDB380743838}" srcOrd="0" destOrd="0" presId="urn:microsoft.com/office/officeart/2005/8/layout/hierarchy6"/>
    <dgm:cxn modelId="{C979DB7E-70ED-4FF6-BA0B-404800429C42}" srcId="{696F4306-9058-471E-A3A3-7FCC9BDA6978}" destId="{7A7E5D7F-55D2-4E3E-971F-4E05E31F4707}" srcOrd="1" destOrd="0" parTransId="{42F74A26-5135-4CF2-89E6-8CCB8F42D74B}" sibTransId="{11E366CA-4396-4B81-AC93-F51F9301396B}"/>
    <dgm:cxn modelId="{060C1385-0FAF-4A4A-90C9-462CB0147602}" type="presOf" srcId="{73148661-2E57-4359-AF3D-2D6032618D69}" destId="{EAB781CB-D7D2-443C-911E-FA8A58501DB0}" srcOrd="0" destOrd="0" presId="urn:microsoft.com/office/officeart/2005/8/layout/hierarchy6"/>
    <dgm:cxn modelId="{A79C6685-62F3-4F54-B774-9D9ACA5B237F}" srcId="{73148661-2E57-4359-AF3D-2D6032618D69}" destId="{696F4306-9058-471E-A3A3-7FCC9BDA6978}" srcOrd="0" destOrd="0" parTransId="{3720DA33-82CC-4187-81E8-A2E21E9362A9}" sibTransId="{3E4D169F-697F-46BE-B0D4-90185F8CA880}"/>
    <dgm:cxn modelId="{A38824B5-EBC8-4ABE-8ABC-2947FEF3F19D}" srcId="{696F4306-9058-471E-A3A3-7FCC9BDA6978}" destId="{D34EFB0B-D993-4BA5-8FC1-8AC07D2E1309}" srcOrd="0" destOrd="0" parTransId="{E01BE86E-014F-45AA-967A-6B1927D961A2}" sibTransId="{D451FFEC-A5F0-4717-9B53-854678F8D010}"/>
    <dgm:cxn modelId="{43B4EFF2-2C4C-40F3-9C12-5EFCD00647B0}" type="presOf" srcId="{696F4306-9058-471E-A3A3-7FCC9BDA6978}" destId="{F3DED737-E5C9-4378-B4EE-ABCD1AF61F40}" srcOrd="0" destOrd="0" presId="urn:microsoft.com/office/officeart/2005/8/layout/hierarchy6"/>
    <dgm:cxn modelId="{AEEB58F5-7455-467F-9B16-E05A8EE93C62}" type="presOf" srcId="{7A7E5D7F-55D2-4E3E-971F-4E05E31F4707}" destId="{98F788C5-2F23-4885-AA5C-627B4D48C7AD}" srcOrd="0" destOrd="0" presId="urn:microsoft.com/office/officeart/2005/8/layout/hierarchy6"/>
    <dgm:cxn modelId="{DF954F15-C8C3-474F-8A74-0BA4A750D876}" type="presParOf" srcId="{EAB781CB-D7D2-443C-911E-FA8A58501DB0}" destId="{0F7A7E79-5BDA-4E76-BFD0-58411E8C9F3D}" srcOrd="0" destOrd="0" presId="urn:microsoft.com/office/officeart/2005/8/layout/hierarchy6"/>
    <dgm:cxn modelId="{4DA36FDF-ACBC-4AC1-96B9-891A3FAF135F}" type="presParOf" srcId="{0F7A7E79-5BDA-4E76-BFD0-58411E8C9F3D}" destId="{8BEF3495-6990-488B-9F27-445DF83ABA7A}" srcOrd="0" destOrd="0" presId="urn:microsoft.com/office/officeart/2005/8/layout/hierarchy6"/>
    <dgm:cxn modelId="{D3E554CD-9AA4-49DB-A55B-82949F7F1F66}" type="presParOf" srcId="{8BEF3495-6990-488B-9F27-445DF83ABA7A}" destId="{B3AEF270-2953-4D15-A752-D5DFA949B42A}" srcOrd="0" destOrd="0" presId="urn:microsoft.com/office/officeart/2005/8/layout/hierarchy6"/>
    <dgm:cxn modelId="{FFC55328-DEB3-4366-9EE9-1DD076C987A4}" type="presParOf" srcId="{B3AEF270-2953-4D15-A752-D5DFA949B42A}" destId="{F3DED737-E5C9-4378-B4EE-ABCD1AF61F40}" srcOrd="0" destOrd="0" presId="urn:microsoft.com/office/officeart/2005/8/layout/hierarchy6"/>
    <dgm:cxn modelId="{3E8A59F6-9EA5-4A44-9E6F-B5993844C69C}" type="presParOf" srcId="{B3AEF270-2953-4D15-A752-D5DFA949B42A}" destId="{C3CE8E41-0083-49D6-A9AE-767956FEE049}" srcOrd="1" destOrd="0" presId="urn:microsoft.com/office/officeart/2005/8/layout/hierarchy6"/>
    <dgm:cxn modelId="{70A6E745-5C2C-4DA2-836A-1D7D48A0E894}" type="presParOf" srcId="{C3CE8E41-0083-49D6-A9AE-767956FEE049}" destId="{18185754-5C4D-4B11-BF4C-DDB380743838}" srcOrd="0" destOrd="0" presId="urn:microsoft.com/office/officeart/2005/8/layout/hierarchy6"/>
    <dgm:cxn modelId="{5F0FE717-8B7D-40F1-8BB0-75F022BB67C1}" type="presParOf" srcId="{C3CE8E41-0083-49D6-A9AE-767956FEE049}" destId="{C756203B-ABE2-4827-A8D8-F6DFE2D4DFA0}" srcOrd="1" destOrd="0" presId="urn:microsoft.com/office/officeart/2005/8/layout/hierarchy6"/>
    <dgm:cxn modelId="{906B663F-5502-4B7C-9DCE-565FCBE5DC6A}" type="presParOf" srcId="{C756203B-ABE2-4827-A8D8-F6DFE2D4DFA0}" destId="{D05C12AF-94AD-4148-AFEC-0EF33CC6B25B}" srcOrd="0" destOrd="0" presId="urn:microsoft.com/office/officeart/2005/8/layout/hierarchy6"/>
    <dgm:cxn modelId="{4DF5E2BC-2DB8-4480-8205-C20A87E7420A}" type="presParOf" srcId="{C756203B-ABE2-4827-A8D8-F6DFE2D4DFA0}" destId="{308E587D-9021-4BA3-AC13-2724C20DA2C2}" srcOrd="1" destOrd="0" presId="urn:microsoft.com/office/officeart/2005/8/layout/hierarchy6"/>
    <dgm:cxn modelId="{735FAD76-DF4D-47E2-BDBC-C278DCA9DA73}" type="presParOf" srcId="{C3CE8E41-0083-49D6-A9AE-767956FEE049}" destId="{9FC3D242-DFD7-4A9C-B3B0-73A1AB343619}" srcOrd="2" destOrd="0" presId="urn:microsoft.com/office/officeart/2005/8/layout/hierarchy6"/>
    <dgm:cxn modelId="{21A8825E-6636-4F6B-9BDC-E4AE5D2CE695}" type="presParOf" srcId="{C3CE8E41-0083-49D6-A9AE-767956FEE049}" destId="{D16EF701-7DCF-4214-9B6D-322823136CBC}" srcOrd="3" destOrd="0" presId="urn:microsoft.com/office/officeart/2005/8/layout/hierarchy6"/>
    <dgm:cxn modelId="{F3EEE2BE-B096-4C9E-940D-BC0BA7CEB7DD}" type="presParOf" srcId="{D16EF701-7DCF-4214-9B6D-322823136CBC}" destId="{98F788C5-2F23-4885-AA5C-627B4D48C7AD}" srcOrd="0" destOrd="0" presId="urn:microsoft.com/office/officeart/2005/8/layout/hierarchy6"/>
    <dgm:cxn modelId="{81385CF5-3501-427A-BBA3-D8C4C1F9479F}" type="presParOf" srcId="{D16EF701-7DCF-4214-9B6D-322823136CBC}" destId="{EEE02B72-19A0-4B06-946B-A6B5A7F0A117}" srcOrd="1" destOrd="0" presId="urn:microsoft.com/office/officeart/2005/8/layout/hierarchy6"/>
    <dgm:cxn modelId="{ED82F0A4-E7A0-4203-89CE-05472E26FEB1}" type="presParOf" srcId="{EAB781CB-D7D2-443C-911E-FA8A58501DB0}" destId="{A9D4A4B3-5EF5-4C99-B49A-871C8C7909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148661-2E57-4359-AF3D-2D6032618D69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96F4306-9058-471E-A3A3-7FCC9BDA6978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sz="1800" b="1" dirty="0" err="1"/>
            <a:t>Covariables</a:t>
          </a:r>
          <a:endParaRPr lang="es-ES" sz="1800" b="1" dirty="0"/>
        </a:p>
      </dgm:t>
    </dgm:pt>
    <dgm:pt modelId="{3720DA33-82CC-4187-81E8-A2E21E9362A9}" type="parTrans" cxnId="{A79C6685-62F3-4F54-B774-9D9ACA5B237F}">
      <dgm:prSet/>
      <dgm:spPr/>
      <dgm:t>
        <a:bodyPr/>
        <a:lstStyle/>
        <a:p>
          <a:endParaRPr lang="es-ES" sz="1800" b="1"/>
        </a:p>
      </dgm:t>
    </dgm:pt>
    <dgm:pt modelId="{3E4D169F-697F-46BE-B0D4-90185F8CA880}" type="sibTrans" cxnId="{A79C6685-62F3-4F54-B774-9D9ACA5B237F}">
      <dgm:prSet/>
      <dgm:spPr/>
      <dgm:t>
        <a:bodyPr/>
        <a:lstStyle/>
        <a:p>
          <a:endParaRPr lang="es-ES" sz="1800" b="1"/>
        </a:p>
      </dgm:t>
    </dgm:pt>
    <dgm:pt modelId="{D34EFB0B-D993-4BA5-8FC1-8AC07D2E1309}">
      <dgm:prSet phldrT="[Texto]" custT="1"/>
      <dgm:spPr/>
      <dgm:t>
        <a:bodyPr/>
        <a:lstStyle/>
        <a:p>
          <a:r>
            <a:rPr lang="es-MX" sz="1800" b="1" dirty="0"/>
            <a:t>Fijas </a:t>
          </a:r>
          <a:endParaRPr lang="es-ES" sz="1800" b="1" dirty="0"/>
        </a:p>
      </dgm:t>
    </dgm:pt>
    <dgm:pt modelId="{E01BE86E-014F-45AA-967A-6B1927D961A2}" type="parTrans" cxnId="{A38824B5-EBC8-4ABE-8ABC-2947FEF3F19D}">
      <dgm:prSet/>
      <dgm:spPr/>
      <dgm:t>
        <a:bodyPr/>
        <a:lstStyle/>
        <a:p>
          <a:endParaRPr lang="es-ES" sz="1800" b="1"/>
        </a:p>
      </dgm:t>
    </dgm:pt>
    <dgm:pt modelId="{D451FFEC-A5F0-4717-9B53-854678F8D010}" type="sibTrans" cxnId="{A38824B5-EBC8-4ABE-8ABC-2947FEF3F19D}">
      <dgm:prSet/>
      <dgm:spPr/>
      <dgm:t>
        <a:bodyPr/>
        <a:lstStyle/>
        <a:p>
          <a:endParaRPr lang="es-ES" sz="1800" b="1"/>
        </a:p>
      </dgm:t>
    </dgm:pt>
    <dgm:pt modelId="{7A7E5D7F-55D2-4E3E-971F-4E05E31F4707}">
      <dgm:prSet phldrT="[Texto]" custT="1"/>
      <dgm:spPr/>
      <dgm:t>
        <a:bodyPr/>
        <a:lstStyle/>
        <a:p>
          <a:r>
            <a:rPr lang="es-MX" sz="1800" b="1" dirty="0"/>
            <a:t>Varían con el tiempo</a:t>
          </a:r>
          <a:endParaRPr lang="es-ES" sz="1800" b="1" dirty="0"/>
        </a:p>
      </dgm:t>
    </dgm:pt>
    <dgm:pt modelId="{42F74A26-5135-4CF2-89E6-8CCB8F42D74B}" type="parTrans" cxnId="{C979DB7E-70ED-4FF6-BA0B-404800429C42}">
      <dgm:prSet/>
      <dgm:spPr/>
      <dgm:t>
        <a:bodyPr/>
        <a:lstStyle/>
        <a:p>
          <a:endParaRPr lang="es-ES" sz="1800" b="1"/>
        </a:p>
      </dgm:t>
    </dgm:pt>
    <dgm:pt modelId="{11E366CA-4396-4B81-AC93-F51F9301396B}" type="sibTrans" cxnId="{C979DB7E-70ED-4FF6-BA0B-404800429C42}">
      <dgm:prSet/>
      <dgm:spPr/>
      <dgm:t>
        <a:bodyPr/>
        <a:lstStyle/>
        <a:p>
          <a:endParaRPr lang="es-ES" sz="1800" b="1"/>
        </a:p>
      </dgm:t>
    </dgm:pt>
    <dgm:pt modelId="{89CBA2C5-78C2-495C-BE5A-8948DCE522D1}">
      <dgm:prSet custT="1"/>
      <dgm:spPr/>
      <dgm:t>
        <a:bodyPr/>
        <a:lstStyle/>
        <a:p>
          <a:r>
            <a:rPr lang="es-ES" sz="1800" b="1" dirty="0"/>
            <a:t>No Estocásticas</a:t>
          </a:r>
          <a:endParaRPr lang="es-AR" sz="1800" b="1" dirty="0"/>
        </a:p>
      </dgm:t>
    </dgm:pt>
    <dgm:pt modelId="{DB03140A-FEBB-43A7-8AD3-6AA794B9B7B8}" type="parTrans" cxnId="{8EC8A7DF-3DEE-4A7B-B160-4FABEA5F00D0}">
      <dgm:prSet/>
      <dgm:spPr/>
      <dgm:t>
        <a:bodyPr/>
        <a:lstStyle/>
        <a:p>
          <a:endParaRPr lang="es-AR"/>
        </a:p>
      </dgm:t>
    </dgm:pt>
    <dgm:pt modelId="{7513F24D-2D75-4A6E-A062-D8F5BCD09117}" type="sibTrans" cxnId="{8EC8A7DF-3DEE-4A7B-B160-4FABEA5F00D0}">
      <dgm:prSet/>
      <dgm:spPr/>
      <dgm:t>
        <a:bodyPr/>
        <a:lstStyle/>
        <a:p>
          <a:endParaRPr lang="es-AR"/>
        </a:p>
      </dgm:t>
    </dgm:pt>
    <dgm:pt modelId="{A4D25B26-5BA5-4C35-B7D1-149026814731}">
      <dgm:prSet custT="1"/>
      <dgm:spPr/>
      <dgm:t>
        <a:bodyPr/>
        <a:lstStyle/>
        <a:p>
          <a:r>
            <a:rPr lang="es-ES" sz="1800" b="1" dirty="0"/>
            <a:t>Estocásticas</a:t>
          </a:r>
          <a:endParaRPr lang="es-AR" sz="1800" b="1" dirty="0"/>
        </a:p>
      </dgm:t>
    </dgm:pt>
    <dgm:pt modelId="{80605C34-6F62-4709-9308-B78C1ED9FB1E}" type="parTrans" cxnId="{601D765B-BAA6-4BBE-8AED-DC08B8FEB7AE}">
      <dgm:prSet/>
      <dgm:spPr/>
      <dgm:t>
        <a:bodyPr/>
        <a:lstStyle/>
        <a:p>
          <a:endParaRPr lang="es-AR"/>
        </a:p>
      </dgm:t>
    </dgm:pt>
    <dgm:pt modelId="{A242946F-BB85-416D-AC2A-5F974972D4B9}" type="sibTrans" cxnId="{601D765B-BAA6-4BBE-8AED-DC08B8FEB7AE}">
      <dgm:prSet/>
      <dgm:spPr/>
      <dgm:t>
        <a:bodyPr/>
        <a:lstStyle/>
        <a:p>
          <a:endParaRPr lang="es-AR"/>
        </a:p>
      </dgm:t>
    </dgm:pt>
    <dgm:pt modelId="{EAB781CB-D7D2-443C-911E-FA8A58501DB0}" type="pres">
      <dgm:prSet presAssocID="{73148661-2E57-4359-AF3D-2D6032618D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7A7E79-5BDA-4E76-BFD0-58411E8C9F3D}" type="pres">
      <dgm:prSet presAssocID="{73148661-2E57-4359-AF3D-2D6032618D69}" presName="hierFlow" presStyleCnt="0"/>
      <dgm:spPr/>
    </dgm:pt>
    <dgm:pt modelId="{8BEF3495-6990-488B-9F27-445DF83ABA7A}" type="pres">
      <dgm:prSet presAssocID="{73148661-2E57-4359-AF3D-2D6032618D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3AEF270-2953-4D15-A752-D5DFA949B42A}" type="pres">
      <dgm:prSet presAssocID="{696F4306-9058-471E-A3A3-7FCC9BDA6978}" presName="Name14" presStyleCnt="0"/>
      <dgm:spPr/>
    </dgm:pt>
    <dgm:pt modelId="{F3DED737-E5C9-4378-B4EE-ABCD1AF61F40}" type="pres">
      <dgm:prSet presAssocID="{696F4306-9058-471E-A3A3-7FCC9BDA6978}" presName="level1Shape" presStyleLbl="node0" presStyleIdx="0" presStyleCnt="1" custScaleX="228110" custLinFactNeighborY="-1792">
        <dgm:presLayoutVars>
          <dgm:chPref val="3"/>
        </dgm:presLayoutVars>
      </dgm:prSet>
      <dgm:spPr/>
    </dgm:pt>
    <dgm:pt modelId="{C3CE8E41-0083-49D6-A9AE-767956FEE049}" type="pres">
      <dgm:prSet presAssocID="{696F4306-9058-471E-A3A3-7FCC9BDA6978}" presName="hierChild2" presStyleCnt="0"/>
      <dgm:spPr/>
    </dgm:pt>
    <dgm:pt modelId="{18185754-5C4D-4B11-BF4C-DDB380743838}" type="pres">
      <dgm:prSet presAssocID="{E01BE86E-014F-45AA-967A-6B1927D961A2}" presName="Name19" presStyleLbl="parChTrans1D2" presStyleIdx="0" presStyleCnt="2"/>
      <dgm:spPr/>
    </dgm:pt>
    <dgm:pt modelId="{C756203B-ABE2-4827-A8D8-F6DFE2D4DFA0}" type="pres">
      <dgm:prSet presAssocID="{D34EFB0B-D993-4BA5-8FC1-8AC07D2E1309}" presName="Name21" presStyleCnt="0"/>
      <dgm:spPr/>
    </dgm:pt>
    <dgm:pt modelId="{D05C12AF-94AD-4148-AFEC-0EF33CC6B25B}" type="pres">
      <dgm:prSet presAssocID="{D34EFB0B-D993-4BA5-8FC1-8AC07D2E1309}" presName="level2Shape" presStyleLbl="node2" presStyleIdx="0" presStyleCnt="2" custScaleX="189136"/>
      <dgm:spPr/>
    </dgm:pt>
    <dgm:pt modelId="{308E587D-9021-4BA3-AC13-2724C20DA2C2}" type="pres">
      <dgm:prSet presAssocID="{D34EFB0B-D993-4BA5-8FC1-8AC07D2E1309}" presName="hierChild3" presStyleCnt="0"/>
      <dgm:spPr/>
    </dgm:pt>
    <dgm:pt modelId="{9FC3D242-DFD7-4A9C-B3B0-73A1AB343619}" type="pres">
      <dgm:prSet presAssocID="{42F74A26-5135-4CF2-89E6-8CCB8F42D74B}" presName="Name19" presStyleLbl="parChTrans1D2" presStyleIdx="1" presStyleCnt="2"/>
      <dgm:spPr/>
    </dgm:pt>
    <dgm:pt modelId="{D16EF701-7DCF-4214-9B6D-322823136CBC}" type="pres">
      <dgm:prSet presAssocID="{7A7E5D7F-55D2-4E3E-971F-4E05E31F4707}" presName="Name21" presStyleCnt="0"/>
      <dgm:spPr/>
    </dgm:pt>
    <dgm:pt modelId="{98F788C5-2F23-4885-AA5C-627B4D48C7AD}" type="pres">
      <dgm:prSet presAssocID="{7A7E5D7F-55D2-4E3E-971F-4E05E31F4707}" presName="level2Shape" presStyleLbl="node2" presStyleIdx="1" presStyleCnt="2" custScaleX="197604"/>
      <dgm:spPr/>
    </dgm:pt>
    <dgm:pt modelId="{EEE02B72-19A0-4B06-946B-A6B5A7F0A117}" type="pres">
      <dgm:prSet presAssocID="{7A7E5D7F-55D2-4E3E-971F-4E05E31F4707}" presName="hierChild3" presStyleCnt="0"/>
      <dgm:spPr/>
    </dgm:pt>
    <dgm:pt modelId="{FFCFB445-A763-4C9E-9BAF-125CF594A984}" type="pres">
      <dgm:prSet presAssocID="{DB03140A-FEBB-43A7-8AD3-6AA794B9B7B8}" presName="Name19" presStyleLbl="parChTrans1D3" presStyleIdx="0" presStyleCnt="2"/>
      <dgm:spPr/>
    </dgm:pt>
    <dgm:pt modelId="{F3230B67-31BD-48EF-A8DD-3719ED83C00B}" type="pres">
      <dgm:prSet presAssocID="{89CBA2C5-78C2-495C-BE5A-8948DCE522D1}" presName="Name21" presStyleCnt="0"/>
      <dgm:spPr/>
    </dgm:pt>
    <dgm:pt modelId="{642D0958-DD0B-4E7F-9ED7-80C0BE7A60E3}" type="pres">
      <dgm:prSet presAssocID="{89CBA2C5-78C2-495C-BE5A-8948DCE522D1}" presName="level2Shape" presStyleLbl="node3" presStyleIdx="0" presStyleCnt="2" custScaleX="179665"/>
      <dgm:spPr/>
    </dgm:pt>
    <dgm:pt modelId="{FC2847C0-D1EB-46EE-BB79-5B0481DBD024}" type="pres">
      <dgm:prSet presAssocID="{89CBA2C5-78C2-495C-BE5A-8948DCE522D1}" presName="hierChild3" presStyleCnt="0"/>
      <dgm:spPr/>
    </dgm:pt>
    <dgm:pt modelId="{2F239DDB-4FDE-4615-B1C7-DCC304F18E6E}" type="pres">
      <dgm:prSet presAssocID="{80605C34-6F62-4709-9308-B78C1ED9FB1E}" presName="Name19" presStyleLbl="parChTrans1D3" presStyleIdx="1" presStyleCnt="2"/>
      <dgm:spPr/>
    </dgm:pt>
    <dgm:pt modelId="{360CBF1B-9087-4BD3-A24D-AFDFE5754B5E}" type="pres">
      <dgm:prSet presAssocID="{A4D25B26-5BA5-4C35-B7D1-149026814731}" presName="Name21" presStyleCnt="0"/>
      <dgm:spPr/>
    </dgm:pt>
    <dgm:pt modelId="{B10D5037-24DD-4AA6-9905-936E122A6B8A}" type="pres">
      <dgm:prSet presAssocID="{A4D25B26-5BA5-4C35-B7D1-149026814731}" presName="level2Shape" presStyleLbl="node3" presStyleIdx="1" presStyleCnt="2" custScaleX="242117"/>
      <dgm:spPr/>
    </dgm:pt>
    <dgm:pt modelId="{DFB2DA06-E8DE-44FC-B5EA-DB6D4DA87928}" type="pres">
      <dgm:prSet presAssocID="{A4D25B26-5BA5-4C35-B7D1-149026814731}" presName="hierChild3" presStyleCnt="0"/>
      <dgm:spPr/>
    </dgm:pt>
    <dgm:pt modelId="{A9D4A4B3-5EF5-4C99-B49A-871C8C7909B8}" type="pres">
      <dgm:prSet presAssocID="{73148661-2E57-4359-AF3D-2D6032618D69}" presName="bgShapesFlow" presStyleCnt="0"/>
      <dgm:spPr/>
    </dgm:pt>
  </dgm:ptLst>
  <dgm:cxnLst>
    <dgm:cxn modelId="{F860561A-5FC2-48D0-9E6C-FF2906CDE1AF}" type="presOf" srcId="{D34EFB0B-D993-4BA5-8FC1-8AC07D2E1309}" destId="{D05C12AF-94AD-4148-AFEC-0EF33CC6B25B}" srcOrd="0" destOrd="0" presId="urn:microsoft.com/office/officeart/2005/8/layout/hierarchy6"/>
    <dgm:cxn modelId="{5F76B833-8D04-4BBC-9BF2-977395C34962}" type="presOf" srcId="{42F74A26-5135-4CF2-89E6-8CCB8F42D74B}" destId="{9FC3D242-DFD7-4A9C-B3B0-73A1AB343619}" srcOrd="0" destOrd="0" presId="urn:microsoft.com/office/officeart/2005/8/layout/hierarchy6"/>
    <dgm:cxn modelId="{58C6783D-03DB-43C3-9797-505F33C3F19E}" type="presOf" srcId="{89CBA2C5-78C2-495C-BE5A-8948DCE522D1}" destId="{642D0958-DD0B-4E7F-9ED7-80C0BE7A60E3}" srcOrd="0" destOrd="0" presId="urn:microsoft.com/office/officeart/2005/8/layout/hierarchy6"/>
    <dgm:cxn modelId="{601D765B-BAA6-4BBE-8AED-DC08B8FEB7AE}" srcId="{7A7E5D7F-55D2-4E3E-971F-4E05E31F4707}" destId="{A4D25B26-5BA5-4C35-B7D1-149026814731}" srcOrd="1" destOrd="0" parTransId="{80605C34-6F62-4709-9308-B78C1ED9FB1E}" sibTransId="{A242946F-BB85-416D-AC2A-5F974972D4B9}"/>
    <dgm:cxn modelId="{DE65CE51-9F64-414F-9006-CE9019A2FA74}" type="presOf" srcId="{E01BE86E-014F-45AA-967A-6B1927D961A2}" destId="{18185754-5C4D-4B11-BF4C-DDB380743838}" srcOrd="0" destOrd="0" presId="urn:microsoft.com/office/officeart/2005/8/layout/hierarchy6"/>
    <dgm:cxn modelId="{C979DB7E-70ED-4FF6-BA0B-404800429C42}" srcId="{696F4306-9058-471E-A3A3-7FCC9BDA6978}" destId="{7A7E5D7F-55D2-4E3E-971F-4E05E31F4707}" srcOrd="1" destOrd="0" parTransId="{42F74A26-5135-4CF2-89E6-8CCB8F42D74B}" sibTransId="{11E366CA-4396-4B81-AC93-F51F9301396B}"/>
    <dgm:cxn modelId="{060C1385-0FAF-4A4A-90C9-462CB0147602}" type="presOf" srcId="{73148661-2E57-4359-AF3D-2D6032618D69}" destId="{EAB781CB-D7D2-443C-911E-FA8A58501DB0}" srcOrd="0" destOrd="0" presId="urn:microsoft.com/office/officeart/2005/8/layout/hierarchy6"/>
    <dgm:cxn modelId="{A79C6685-62F3-4F54-B774-9D9ACA5B237F}" srcId="{73148661-2E57-4359-AF3D-2D6032618D69}" destId="{696F4306-9058-471E-A3A3-7FCC9BDA6978}" srcOrd="0" destOrd="0" parTransId="{3720DA33-82CC-4187-81E8-A2E21E9362A9}" sibTransId="{3E4D169F-697F-46BE-B0D4-90185F8CA880}"/>
    <dgm:cxn modelId="{DC497390-553D-42CD-8294-D91767F6B960}" type="presOf" srcId="{DB03140A-FEBB-43A7-8AD3-6AA794B9B7B8}" destId="{FFCFB445-A763-4C9E-9BAF-125CF594A984}" srcOrd="0" destOrd="0" presId="urn:microsoft.com/office/officeart/2005/8/layout/hierarchy6"/>
    <dgm:cxn modelId="{A38824B5-EBC8-4ABE-8ABC-2947FEF3F19D}" srcId="{696F4306-9058-471E-A3A3-7FCC9BDA6978}" destId="{D34EFB0B-D993-4BA5-8FC1-8AC07D2E1309}" srcOrd="0" destOrd="0" parTransId="{E01BE86E-014F-45AA-967A-6B1927D961A2}" sibTransId="{D451FFEC-A5F0-4717-9B53-854678F8D010}"/>
    <dgm:cxn modelId="{66E52FD0-4467-4810-BCAF-818F541A73BA}" type="presOf" srcId="{A4D25B26-5BA5-4C35-B7D1-149026814731}" destId="{B10D5037-24DD-4AA6-9905-936E122A6B8A}" srcOrd="0" destOrd="0" presId="urn:microsoft.com/office/officeart/2005/8/layout/hierarchy6"/>
    <dgm:cxn modelId="{8EC8A7DF-3DEE-4A7B-B160-4FABEA5F00D0}" srcId="{7A7E5D7F-55D2-4E3E-971F-4E05E31F4707}" destId="{89CBA2C5-78C2-495C-BE5A-8948DCE522D1}" srcOrd="0" destOrd="0" parTransId="{DB03140A-FEBB-43A7-8AD3-6AA794B9B7B8}" sibTransId="{7513F24D-2D75-4A6E-A062-D8F5BCD09117}"/>
    <dgm:cxn modelId="{CB8432EF-B913-4281-A636-AF36A4C975B1}" type="presOf" srcId="{80605C34-6F62-4709-9308-B78C1ED9FB1E}" destId="{2F239DDB-4FDE-4615-B1C7-DCC304F18E6E}" srcOrd="0" destOrd="0" presId="urn:microsoft.com/office/officeart/2005/8/layout/hierarchy6"/>
    <dgm:cxn modelId="{43B4EFF2-2C4C-40F3-9C12-5EFCD00647B0}" type="presOf" srcId="{696F4306-9058-471E-A3A3-7FCC9BDA6978}" destId="{F3DED737-E5C9-4378-B4EE-ABCD1AF61F40}" srcOrd="0" destOrd="0" presId="urn:microsoft.com/office/officeart/2005/8/layout/hierarchy6"/>
    <dgm:cxn modelId="{AEEB58F5-7455-467F-9B16-E05A8EE93C62}" type="presOf" srcId="{7A7E5D7F-55D2-4E3E-971F-4E05E31F4707}" destId="{98F788C5-2F23-4885-AA5C-627B4D48C7AD}" srcOrd="0" destOrd="0" presId="urn:microsoft.com/office/officeart/2005/8/layout/hierarchy6"/>
    <dgm:cxn modelId="{DF954F15-C8C3-474F-8A74-0BA4A750D876}" type="presParOf" srcId="{EAB781CB-D7D2-443C-911E-FA8A58501DB0}" destId="{0F7A7E79-5BDA-4E76-BFD0-58411E8C9F3D}" srcOrd="0" destOrd="0" presId="urn:microsoft.com/office/officeart/2005/8/layout/hierarchy6"/>
    <dgm:cxn modelId="{4DA36FDF-ACBC-4AC1-96B9-891A3FAF135F}" type="presParOf" srcId="{0F7A7E79-5BDA-4E76-BFD0-58411E8C9F3D}" destId="{8BEF3495-6990-488B-9F27-445DF83ABA7A}" srcOrd="0" destOrd="0" presId="urn:microsoft.com/office/officeart/2005/8/layout/hierarchy6"/>
    <dgm:cxn modelId="{D3E554CD-9AA4-49DB-A55B-82949F7F1F66}" type="presParOf" srcId="{8BEF3495-6990-488B-9F27-445DF83ABA7A}" destId="{B3AEF270-2953-4D15-A752-D5DFA949B42A}" srcOrd="0" destOrd="0" presId="urn:microsoft.com/office/officeart/2005/8/layout/hierarchy6"/>
    <dgm:cxn modelId="{FFC55328-DEB3-4366-9EE9-1DD076C987A4}" type="presParOf" srcId="{B3AEF270-2953-4D15-A752-D5DFA949B42A}" destId="{F3DED737-E5C9-4378-B4EE-ABCD1AF61F40}" srcOrd="0" destOrd="0" presId="urn:microsoft.com/office/officeart/2005/8/layout/hierarchy6"/>
    <dgm:cxn modelId="{3E8A59F6-9EA5-4A44-9E6F-B5993844C69C}" type="presParOf" srcId="{B3AEF270-2953-4D15-A752-D5DFA949B42A}" destId="{C3CE8E41-0083-49D6-A9AE-767956FEE049}" srcOrd="1" destOrd="0" presId="urn:microsoft.com/office/officeart/2005/8/layout/hierarchy6"/>
    <dgm:cxn modelId="{70A6E745-5C2C-4DA2-836A-1D7D48A0E894}" type="presParOf" srcId="{C3CE8E41-0083-49D6-A9AE-767956FEE049}" destId="{18185754-5C4D-4B11-BF4C-DDB380743838}" srcOrd="0" destOrd="0" presId="urn:microsoft.com/office/officeart/2005/8/layout/hierarchy6"/>
    <dgm:cxn modelId="{5F0FE717-8B7D-40F1-8BB0-75F022BB67C1}" type="presParOf" srcId="{C3CE8E41-0083-49D6-A9AE-767956FEE049}" destId="{C756203B-ABE2-4827-A8D8-F6DFE2D4DFA0}" srcOrd="1" destOrd="0" presId="urn:microsoft.com/office/officeart/2005/8/layout/hierarchy6"/>
    <dgm:cxn modelId="{906B663F-5502-4B7C-9DCE-565FCBE5DC6A}" type="presParOf" srcId="{C756203B-ABE2-4827-A8D8-F6DFE2D4DFA0}" destId="{D05C12AF-94AD-4148-AFEC-0EF33CC6B25B}" srcOrd="0" destOrd="0" presId="urn:microsoft.com/office/officeart/2005/8/layout/hierarchy6"/>
    <dgm:cxn modelId="{4DF5E2BC-2DB8-4480-8205-C20A87E7420A}" type="presParOf" srcId="{C756203B-ABE2-4827-A8D8-F6DFE2D4DFA0}" destId="{308E587D-9021-4BA3-AC13-2724C20DA2C2}" srcOrd="1" destOrd="0" presId="urn:microsoft.com/office/officeart/2005/8/layout/hierarchy6"/>
    <dgm:cxn modelId="{735FAD76-DF4D-47E2-BDBC-C278DCA9DA73}" type="presParOf" srcId="{C3CE8E41-0083-49D6-A9AE-767956FEE049}" destId="{9FC3D242-DFD7-4A9C-B3B0-73A1AB343619}" srcOrd="2" destOrd="0" presId="urn:microsoft.com/office/officeart/2005/8/layout/hierarchy6"/>
    <dgm:cxn modelId="{21A8825E-6636-4F6B-9BDC-E4AE5D2CE695}" type="presParOf" srcId="{C3CE8E41-0083-49D6-A9AE-767956FEE049}" destId="{D16EF701-7DCF-4214-9B6D-322823136CBC}" srcOrd="3" destOrd="0" presId="urn:microsoft.com/office/officeart/2005/8/layout/hierarchy6"/>
    <dgm:cxn modelId="{F3EEE2BE-B096-4C9E-940D-BC0BA7CEB7DD}" type="presParOf" srcId="{D16EF701-7DCF-4214-9B6D-322823136CBC}" destId="{98F788C5-2F23-4885-AA5C-627B4D48C7AD}" srcOrd="0" destOrd="0" presId="urn:microsoft.com/office/officeart/2005/8/layout/hierarchy6"/>
    <dgm:cxn modelId="{81385CF5-3501-427A-BBA3-D8C4C1F9479F}" type="presParOf" srcId="{D16EF701-7DCF-4214-9B6D-322823136CBC}" destId="{EEE02B72-19A0-4B06-946B-A6B5A7F0A117}" srcOrd="1" destOrd="0" presId="urn:microsoft.com/office/officeart/2005/8/layout/hierarchy6"/>
    <dgm:cxn modelId="{17333BC0-DDBA-4C9D-AB41-32A3E0E98C19}" type="presParOf" srcId="{EEE02B72-19A0-4B06-946B-A6B5A7F0A117}" destId="{FFCFB445-A763-4C9E-9BAF-125CF594A984}" srcOrd="0" destOrd="0" presId="urn:microsoft.com/office/officeart/2005/8/layout/hierarchy6"/>
    <dgm:cxn modelId="{F533BB7A-D70B-4C97-B6BE-4E711654B237}" type="presParOf" srcId="{EEE02B72-19A0-4B06-946B-A6B5A7F0A117}" destId="{F3230B67-31BD-48EF-A8DD-3719ED83C00B}" srcOrd="1" destOrd="0" presId="urn:microsoft.com/office/officeart/2005/8/layout/hierarchy6"/>
    <dgm:cxn modelId="{4D65954B-0306-45CC-8E4B-5548868CCBA2}" type="presParOf" srcId="{F3230B67-31BD-48EF-A8DD-3719ED83C00B}" destId="{642D0958-DD0B-4E7F-9ED7-80C0BE7A60E3}" srcOrd="0" destOrd="0" presId="urn:microsoft.com/office/officeart/2005/8/layout/hierarchy6"/>
    <dgm:cxn modelId="{51D4A5D5-FE4A-46ED-A2CA-D4FE4B77C831}" type="presParOf" srcId="{F3230B67-31BD-48EF-A8DD-3719ED83C00B}" destId="{FC2847C0-D1EB-46EE-BB79-5B0481DBD024}" srcOrd="1" destOrd="0" presId="urn:microsoft.com/office/officeart/2005/8/layout/hierarchy6"/>
    <dgm:cxn modelId="{28902B18-6001-4CF8-AF6B-6A26E760F4B3}" type="presParOf" srcId="{EEE02B72-19A0-4B06-946B-A6B5A7F0A117}" destId="{2F239DDB-4FDE-4615-B1C7-DCC304F18E6E}" srcOrd="2" destOrd="0" presId="urn:microsoft.com/office/officeart/2005/8/layout/hierarchy6"/>
    <dgm:cxn modelId="{4176FA48-C837-406F-8184-2CFCEF1BF591}" type="presParOf" srcId="{EEE02B72-19A0-4B06-946B-A6B5A7F0A117}" destId="{360CBF1B-9087-4BD3-A24D-AFDFE5754B5E}" srcOrd="3" destOrd="0" presId="urn:microsoft.com/office/officeart/2005/8/layout/hierarchy6"/>
    <dgm:cxn modelId="{EC8E2D2C-07D0-441B-A4F1-1C5BE7D5F3F7}" type="presParOf" srcId="{360CBF1B-9087-4BD3-A24D-AFDFE5754B5E}" destId="{B10D5037-24DD-4AA6-9905-936E122A6B8A}" srcOrd="0" destOrd="0" presId="urn:microsoft.com/office/officeart/2005/8/layout/hierarchy6"/>
    <dgm:cxn modelId="{FE88F660-B79A-4BA8-AC05-2200DAAA05B2}" type="presParOf" srcId="{360CBF1B-9087-4BD3-A24D-AFDFE5754B5E}" destId="{DFB2DA06-E8DE-44FC-B5EA-DB6D4DA87928}" srcOrd="1" destOrd="0" presId="urn:microsoft.com/office/officeart/2005/8/layout/hierarchy6"/>
    <dgm:cxn modelId="{ED82F0A4-E7A0-4203-89CE-05472E26FEB1}" type="presParOf" srcId="{EAB781CB-D7D2-443C-911E-FA8A58501DB0}" destId="{A9D4A4B3-5EF5-4C99-B49A-871C8C7909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148661-2E57-4359-AF3D-2D6032618D69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96F4306-9058-471E-A3A3-7FCC9BDA6978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sz="1800" b="1" dirty="0" err="1"/>
            <a:t>Covariables</a:t>
          </a:r>
          <a:endParaRPr lang="es-ES" sz="1800" b="1" dirty="0"/>
        </a:p>
      </dgm:t>
    </dgm:pt>
    <dgm:pt modelId="{3720DA33-82CC-4187-81E8-A2E21E9362A9}" type="parTrans" cxnId="{A79C6685-62F3-4F54-B774-9D9ACA5B237F}">
      <dgm:prSet/>
      <dgm:spPr/>
      <dgm:t>
        <a:bodyPr/>
        <a:lstStyle/>
        <a:p>
          <a:endParaRPr lang="es-ES" sz="1800" b="1"/>
        </a:p>
      </dgm:t>
    </dgm:pt>
    <dgm:pt modelId="{3E4D169F-697F-46BE-B0D4-90185F8CA880}" type="sibTrans" cxnId="{A79C6685-62F3-4F54-B774-9D9ACA5B237F}">
      <dgm:prSet/>
      <dgm:spPr/>
      <dgm:t>
        <a:bodyPr/>
        <a:lstStyle/>
        <a:p>
          <a:endParaRPr lang="es-ES" sz="1800" b="1"/>
        </a:p>
      </dgm:t>
    </dgm:pt>
    <dgm:pt modelId="{D34EFB0B-D993-4BA5-8FC1-8AC07D2E1309}">
      <dgm:prSet phldrT="[Texto]" custT="1"/>
      <dgm:spPr/>
      <dgm:t>
        <a:bodyPr/>
        <a:lstStyle/>
        <a:p>
          <a:r>
            <a:rPr lang="es-MX" sz="1800" b="1" dirty="0"/>
            <a:t>Fijas </a:t>
          </a:r>
          <a:endParaRPr lang="es-ES" sz="1800" b="1" dirty="0"/>
        </a:p>
      </dgm:t>
    </dgm:pt>
    <dgm:pt modelId="{E01BE86E-014F-45AA-967A-6B1927D961A2}" type="parTrans" cxnId="{A38824B5-EBC8-4ABE-8ABC-2947FEF3F19D}">
      <dgm:prSet/>
      <dgm:spPr/>
      <dgm:t>
        <a:bodyPr/>
        <a:lstStyle/>
        <a:p>
          <a:endParaRPr lang="es-ES" sz="1800" b="1"/>
        </a:p>
      </dgm:t>
    </dgm:pt>
    <dgm:pt modelId="{D451FFEC-A5F0-4717-9B53-854678F8D010}" type="sibTrans" cxnId="{A38824B5-EBC8-4ABE-8ABC-2947FEF3F19D}">
      <dgm:prSet/>
      <dgm:spPr/>
      <dgm:t>
        <a:bodyPr/>
        <a:lstStyle/>
        <a:p>
          <a:endParaRPr lang="es-ES" sz="1800" b="1"/>
        </a:p>
      </dgm:t>
    </dgm:pt>
    <dgm:pt modelId="{7A7E5D7F-55D2-4E3E-971F-4E05E31F4707}">
      <dgm:prSet phldrT="[Texto]" custT="1"/>
      <dgm:spPr/>
      <dgm:t>
        <a:bodyPr/>
        <a:lstStyle/>
        <a:p>
          <a:r>
            <a:rPr lang="es-MX" sz="1800" b="1" dirty="0"/>
            <a:t>Varían con el tiempo</a:t>
          </a:r>
          <a:endParaRPr lang="es-ES" sz="1800" b="1" dirty="0"/>
        </a:p>
      </dgm:t>
    </dgm:pt>
    <dgm:pt modelId="{42F74A26-5135-4CF2-89E6-8CCB8F42D74B}" type="parTrans" cxnId="{C979DB7E-70ED-4FF6-BA0B-404800429C42}">
      <dgm:prSet/>
      <dgm:spPr/>
      <dgm:t>
        <a:bodyPr/>
        <a:lstStyle/>
        <a:p>
          <a:endParaRPr lang="es-ES" sz="1800" b="1"/>
        </a:p>
      </dgm:t>
    </dgm:pt>
    <dgm:pt modelId="{11E366CA-4396-4B81-AC93-F51F9301396B}" type="sibTrans" cxnId="{C979DB7E-70ED-4FF6-BA0B-404800429C42}">
      <dgm:prSet/>
      <dgm:spPr/>
      <dgm:t>
        <a:bodyPr/>
        <a:lstStyle/>
        <a:p>
          <a:endParaRPr lang="es-ES" sz="1800" b="1"/>
        </a:p>
      </dgm:t>
    </dgm:pt>
    <dgm:pt modelId="{89CBA2C5-78C2-495C-BE5A-8948DCE522D1}">
      <dgm:prSet custT="1"/>
      <dgm:spPr/>
      <dgm:t>
        <a:bodyPr/>
        <a:lstStyle/>
        <a:p>
          <a:r>
            <a:rPr lang="es-ES" sz="1800" b="1" dirty="0"/>
            <a:t>No estocásticas</a:t>
          </a:r>
          <a:endParaRPr lang="es-AR" sz="1800" b="1" dirty="0"/>
        </a:p>
      </dgm:t>
    </dgm:pt>
    <dgm:pt modelId="{DB03140A-FEBB-43A7-8AD3-6AA794B9B7B8}" type="parTrans" cxnId="{8EC8A7DF-3DEE-4A7B-B160-4FABEA5F00D0}">
      <dgm:prSet/>
      <dgm:spPr/>
      <dgm:t>
        <a:bodyPr/>
        <a:lstStyle/>
        <a:p>
          <a:endParaRPr lang="es-AR"/>
        </a:p>
      </dgm:t>
    </dgm:pt>
    <dgm:pt modelId="{7513F24D-2D75-4A6E-A062-D8F5BCD09117}" type="sibTrans" cxnId="{8EC8A7DF-3DEE-4A7B-B160-4FABEA5F00D0}">
      <dgm:prSet/>
      <dgm:spPr/>
      <dgm:t>
        <a:bodyPr/>
        <a:lstStyle/>
        <a:p>
          <a:endParaRPr lang="es-AR"/>
        </a:p>
      </dgm:t>
    </dgm:pt>
    <dgm:pt modelId="{A4D25B26-5BA5-4C35-B7D1-149026814731}">
      <dgm:prSet custT="1"/>
      <dgm:spPr/>
      <dgm:t>
        <a:bodyPr/>
        <a:lstStyle/>
        <a:p>
          <a:r>
            <a:rPr lang="es-ES" sz="1800" b="1" dirty="0"/>
            <a:t>Estocásticas</a:t>
          </a:r>
          <a:endParaRPr lang="es-AR" sz="1800" b="1" dirty="0"/>
        </a:p>
      </dgm:t>
    </dgm:pt>
    <dgm:pt modelId="{80605C34-6F62-4709-9308-B78C1ED9FB1E}" type="parTrans" cxnId="{601D765B-BAA6-4BBE-8AED-DC08B8FEB7AE}">
      <dgm:prSet/>
      <dgm:spPr/>
      <dgm:t>
        <a:bodyPr/>
        <a:lstStyle/>
        <a:p>
          <a:endParaRPr lang="es-AR"/>
        </a:p>
      </dgm:t>
    </dgm:pt>
    <dgm:pt modelId="{A242946F-BB85-416D-AC2A-5F974972D4B9}" type="sibTrans" cxnId="{601D765B-BAA6-4BBE-8AED-DC08B8FEB7AE}">
      <dgm:prSet/>
      <dgm:spPr/>
      <dgm:t>
        <a:bodyPr/>
        <a:lstStyle/>
        <a:p>
          <a:endParaRPr lang="es-AR"/>
        </a:p>
      </dgm:t>
    </dgm:pt>
    <dgm:pt modelId="{79BD2036-5CE1-4018-84D4-0C906030EBDA}">
      <dgm:prSet custT="1"/>
      <dgm:spPr/>
      <dgm:t>
        <a:bodyPr/>
        <a:lstStyle/>
        <a:p>
          <a:r>
            <a:rPr lang="es-ES" sz="1800" b="1" dirty="0"/>
            <a:t>Exógena</a:t>
          </a:r>
          <a:endParaRPr lang="es-AR" sz="1800" b="1" dirty="0"/>
        </a:p>
      </dgm:t>
    </dgm:pt>
    <dgm:pt modelId="{3ACAC250-64DA-4F19-9A11-ECE361A4364E}" type="parTrans" cxnId="{E087014F-CEEB-4FC8-805D-5D36366BBBD2}">
      <dgm:prSet/>
      <dgm:spPr/>
      <dgm:t>
        <a:bodyPr/>
        <a:lstStyle/>
        <a:p>
          <a:endParaRPr lang="es-AR"/>
        </a:p>
      </dgm:t>
    </dgm:pt>
    <dgm:pt modelId="{50D809FD-7F14-4E85-ACB3-A08F27F7F5D7}" type="sibTrans" cxnId="{E087014F-CEEB-4FC8-805D-5D36366BBBD2}">
      <dgm:prSet/>
      <dgm:spPr/>
      <dgm:t>
        <a:bodyPr/>
        <a:lstStyle/>
        <a:p>
          <a:endParaRPr lang="es-AR"/>
        </a:p>
      </dgm:t>
    </dgm:pt>
    <dgm:pt modelId="{B361E727-DC4F-4478-993A-B12C2AE74420}">
      <dgm:prSet custT="1"/>
      <dgm:spPr/>
      <dgm:t>
        <a:bodyPr/>
        <a:lstStyle/>
        <a:p>
          <a:r>
            <a:rPr lang="es-ES" sz="1800" b="1" dirty="0"/>
            <a:t>Endógena </a:t>
          </a:r>
          <a:endParaRPr lang="es-AR" sz="1800" b="1" dirty="0"/>
        </a:p>
      </dgm:t>
    </dgm:pt>
    <dgm:pt modelId="{CBB4C11C-C0AE-4064-AFEE-BFE6E8AAA20E}" type="parTrans" cxnId="{5084BDBA-39E0-4395-9A42-5303697AF9B5}">
      <dgm:prSet/>
      <dgm:spPr/>
      <dgm:t>
        <a:bodyPr/>
        <a:lstStyle/>
        <a:p>
          <a:endParaRPr lang="es-AR"/>
        </a:p>
      </dgm:t>
    </dgm:pt>
    <dgm:pt modelId="{98F6D8E0-2EDE-4CA1-8DA4-E4586611D812}" type="sibTrans" cxnId="{5084BDBA-39E0-4395-9A42-5303697AF9B5}">
      <dgm:prSet/>
      <dgm:spPr/>
      <dgm:t>
        <a:bodyPr/>
        <a:lstStyle/>
        <a:p>
          <a:endParaRPr lang="es-AR"/>
        </a:p>
      </dgm:t>
    </dgm:pt>
    <dgm:pt modelId="{EAB781CB-D7D2-443C-911E-FA8A58501DB0}" type="pres">
      <dgm:prSet presAssocID="{73148661-2E57-4359-AF3D-2D6032618D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7A7E79-5BDA-4E76-BFD0-58411E8C9F3D}" type="pres">
      <dgm:prSet presAssocID="{73148661-2E57-4359-AF3D-2D6032618D69}" presName="hierFlow" presStyleCnt="0"/>
      <dgm:spPr/>
    </dgm:pt>
    <dgm:pt modelId="{8BEF3495-6990-488B-9F27-445DF83ABA7A}" type="pres">
      <dgm:prSet presAssocID="{73148661-2E57-4359-AF3D-2D6032618D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3AEF270-2953-4D15-A752-D5DFA949B42A}" type="pres">
      <dgm:prSet presAssocID="{696F4306-9058-471E-A3A3-7FCC9BDA6978}" presName="Name14" presStyleCnt="0"/>
      <dgm:spPr/>
    </dgm:pt>
    <dgm:pt modelId="{F3DED737-E5C9-4378-B4EE-ABCD1AF61F40}" type="pres">
      <dgm:prSet presAssocID="{696F4306-9058-471E-A3A3-7FCC9BDA6978}" presName="level1Shape" presStyleLbl="node0" presStyleIdx="0" presStyleCnt="1" custScaleX="228110" custLinFactNeighborY="-1792">
        <dgm:presLayoutVars>
          <dgm:chPref val="3"/>
        </dgm:presLayoutVars>
      </dgm:prSet>
      <dgm:spPr/>
    </dgm:pt>
    <dgm:pt modelId="{C3CE8E41-0083-49D6-A9AE-767956FEE049}" type="pres">
      <dgm:prSet presAssocID="{696F4306-9058-471E-A3A3-7FCC9BDA6978}" presName="hierChild2" presStyleCnt="0"/>
      <dgm:spPr/>
    </dgm:pt>
    <dgm:pt modelId="{18185754-5C4D-4B11-BF4C-DDB380743838}" type="pres">
      <dgm:prSet presAssocID="{E01BE86E-014F-45AA-967A-6B1927D961A2}" presName="Name19" presStyleLbl="parChTrans1D2" presStyleIdx="0" presStyleCnt="2"/>
      <dgm:spPr/>
    </dgm:pt>
    <dgm:pt modelId="{C756203B-ABE2-4827-A8D8-F6DFE2D4DFA0}" type="pres">
      <dgm:prSet presAssocID="{D34EFB0B-D993-4BA5-8FC1-8AC07D2E1309}" presName="Name21" presStyleCnt="0"/>
      <dgm:spPr/>
    </dgm:pt>
    <dgm:pt modelId="{D05C12AF-94AD-4148-AFEC-0EF33CC6B25B}" type="pres">
      <dgm:prSet presAssocID="{D34EFB0B-D993-4BA5-8FC1-8AC07D2E1309}" presName="level2Shape" presStyleLbl="node2" presStyleIdx="0" presStyleCnt="2" custScaleX="189136"/>
      <dgm:spPr/>
    </dgm:pt>
    <dgm:pt modelId="{308E587D-9021-4BA3-AC13-2724C20DA2C2}" type="pres">
      <dgm:prSet presAssocID="{D34EFB0B-D993-4BA5-8FC1-8AC07D2E1309}" presName="hierChild3" presStyleCnt="0"/>
      <dgm:spPr/>
    </dgm:pt>
    <dgm:pt modelId="{9FC3D242-DFD7-4A9C-B3B0-73A1AB343619}" type="pres">
      <dgm:prSet presAssocID="{42F74A26-5135-4CF2-89E6-8CCB8F42D74B}" presName="Name19" presStyleLbl="parChTrans1D2" presStyleIdx="1" presStyleCnt="2"/>
      <dgm:spPr/>
    </dgm:pt>
    <dgm:pt modelId="{D16EF701-7DCF-4214-9B6D-322823136CBC}" type="pres">
      <dgm:prSet presAssocID="{7A7E5D7F-55D2-4E3E-971F-4E05E31F4707}" presName="Name21" presStyleCnt="0"/>
      <dgm:spPr/>
    </dgm:pt>
    <dgm:pt modelId="{98F788C5-2F23-4885-AA5C-627B4D48C7AD}" type="pres">
      <dgm:prSet presAssocID="{7A7E5D7F-55D2-4E3E-971F-4E05E31F4707}" presName="level2Shape" presStyleLbl="node2" presStyleIdx="1" presStyleCnt="2" custScaleX="197604"/>
      <dgm:spPr/>
    </dgm:pt>
    <dgm:pt modelId="{EEE02B72-19A0-4B06-946B-A6B5A7F0A117}" type="pres">
      <dgm:prSet presAssocID="{7A7E5D7F-55D2-4E3E-971F-4E05E31F4707}" presName="hierChild3" presStyleCnt="0"/>
      <dgm:spPr/>
    </dgm:pt>
    <dgm:pt modelId="{FFCFB445-A763-4C9E-9BAF-125CF594A984}" type="pres">
      <dgm:prSet presAssocID="{DB03140A-FEBB-43A7-8AD3-6AA794B9B7B8}" presName="Name19" presStyleLbl="parChTrans1D3" presStyleIdx="0" presStyleCnt="2"/>
      <dgm:spPr/>
    </dgm:pt>
    <dgm:pt modelId="{F3230B67-31BD-48EF-A8DD-3719ED83C00B}" type="pres">
      <dgm:prSet presAssocID="{89CBA2C5-78C2-495C-BE5A-8948DCE522D1}" presName="Name21" presStyleCnt="0"/>
      <dgm:spPr/>
    </dgm:pt>
    <dgm:pt modelId="{642D0958-DD0B-4E7F-9ED7-80C0BE7A60E3}" type="pres">
      <dgm:prSet presAssocID="{89CBA2C5-78C2-495C-BE5A-8948DCE522D1}" presName="level2Shape" presStyleLbl="node3" presStyleIdx="0" presStyleCnt="2" custScaleX="179665"/>
      <dgm:spPr/>
    </dgm:pt>
    <dgm:pt modelId="{FC2847C0-D1EB-46EE-BB79-5B0481DBD024}" type="pres">
      <dgm:prSet presAssocID="{89CBA2C5-78C2-495C-BE5A-8948DCE522D1}" presName="hierChild3" presStyleCnt="0"/>
      <dgm:spPr/>
    </dgm:pt>
    <dgm:pt modelId="{2F239DDB-4FDE-4615-B1C7-DCC304F18E6E}" type="pres">
      <dgm:prSet presAssocID="{80605C34-6F62-4709-9308-B78C1ED9FB1E}" presName="Name19" presStyleLbl="parChTrans1D3" presStyleIdx="1" presStyleCnt="2"/>
      <dgm:spPr/>
    </dgm:pt>
    <dgm:pt modelId="{360CBF1B-9087-4BD3-A24D-AFDFE5754B5E}" type="pres">
      <dgm:prSet presAssocID="{A4D25B26-5BA5-4C35-B7D1-149026814731}" presName="Name21" presStyleCnt="0"/>
      <dgm:spPr/>
    </dgm:pt>
    <dgm:pt modelId="{B10D5037-24DD-4AA6-9905-936E122A6B8A}" type="pres">
      <dgm:prSet presAssocID="{A4D25B26-5BA5-4C35-B7D1-149026814731}" presName="level2Shape" presStyleLbl="node3" presStyleIdx="1" presStyleCnt="2" custScaleX="242117"/>
      <dgm:spPr/>
    </dgm:pt>
    <dgm:pt modelId="{DFB2DA06-E8DE-44FC-B5EA-DB6D4DA87928}" type="pres">
      <dgm:prSet presAssocID="{A4D25B26-5BA5-4C35-B7D1-149026814731}" presName="hierChild3" presStyleCnt="0"/>
      <dgm:spPr/>
    </dgm:pt>
    <dgm:pt modelId="{C28A49BA-8EB1-484A-B452-1AB0A0465727}" type="pres">
      <dgm:prSet presAssocID="{CBB4C11C-C0AE-4064-AFEE-BFE6E8AAA20E}" presName="Name19" presStyleLbl="parChTrans1D4" presStyleIdx="0" presStyleCnt="2"/>
      <dgm:spPr/>
    </dgm:pt>
    <dgm:pt modelId="{6BD1CCE5-912D-460B-8604-388497A0521A}" type="pres">
      <dgm:prSet presAssocID="{B361E727-DC4F-4478-993A-B12C2AE74420}" presName="Name21" presStyleCnt="0"/>
      <dgm:spPr/>
    </dgm:pt>
    <dgm:pt modelId="{715625DA-BB5F-49E2-8570-FD6BC5C313E6}" type="pres">
      <dgm:prSet presAssocID="{B361E727-DC4F-4478-993A-B12C2AE74420}" presName="level2Shape" presStyleLbl="node4" presStyleIdx="0" presStyleCnt="2" custScaleX="175500"/>
      <dgm:spPr/>
    </dgm:pt>
    <dgm:pt modelId="{8702606F-D7D5-46B8-8849-4E45E3097790}" type="pres">
      <dgm:prSet presAssocID="{B361E727-DC4F-4478-993A-B12C2AE74420}" presName="hierChild3" presStyleCnt="0"/>
      <dgm:spPr/>
    </dgm:pt>
    <dgm:pt modelId="{4EE40E04-6FE9-4377-8841-3AB5B5DA3BF8}" type="pres">
      <dgm:prSet presAssocID="{3ACAC250-64DA-4F19-9A11-ECE361A4364E}" presName="Name19" presStyleLbl="parChTrans1D4" presStyleIdx="1" presStyleCnt="2"/>
      <dgm:spPr/>
    </dgm:pt>
    <dgm:pt modelId="{7AED8FAE-3289-498C-895C-77A11E57B8AA}" type="pres">
      <dgm:prSet presAssocID="{79BD2036-5CE1-4018-84D4-0C906030EBDA}" presName="Name21" presStyleCnt="0"/>
      <dgm:spPr/>
    </dgm:pt>
    <dgm:pt modelId="{79454697-68E0-4826-A0A0-1FF79A79124E}" type="pres">
      <dgm:prSet presAssocID="{79BD2036-5CE1-4018-84D4-0C906030EBDA}" presName="level2Shape" presStyleLbl="node4" presStyleIdx="1" presStyleCnt="2" custScaleX="164677"/>
      <dgm:spPr/>
    </dgm:pt>
    <dgm:pt modelId="{38BF849F-51C3-458E-9944-6D99D935258D}" type="pres">
      <dgm:prSet presAssocID="{79BD2036-5CE1-4018-84D4-0C906030EBDA}" presName="hierChild3" presStyleCnt="0"/>
      <dgm:spPr/>
    </dgm:pt>
    <dgm:pt modelId="{A9D4A4B3-5EF5-4C99-B49A-871C8C7909B8}" type="pres">
      <dgm:prSet presAssocID="{73148661-2E57-4359-AF3D-2D6032618D69}" presName="bgShapesFlow" presStyleCnt="0"/>
      <dgm:spPr/>
    </dgm:pt>
  </dgm:ptLst>
  <dgm:cxnLst>
    <dgm:cxn modelId="{22248904-5809-4FA1-B9E0-0D4DFD92EE60}" type="presOf" srcId="{B361E727-DC4F-4478-993A-B12C2AE74420}" destId="{715625DA-BB5F-49E2-8570-FD6BC5C313E6}" srcOrd="0" destOrd="0" presId="urn:microsoft.com/office/officeart/2005/8/layout/hierarchy6"/>
    <dgm:cxn modelId="{ADD38A0A-D2AA-4B37-9240-1ECB49FB7BCB}" type="presOf" srcId="{CBB4C11C-C0AE-4064-AFEE-BFE6E8AAA20E}" destId="{C28A49BA-8EB1-484A-B452-1AB0A0465727}" srcOrd="0" destOrd="0" presId="urn:microsoft.com/office/officeart/2005/8/layout/hierarchy6"/>
    <dgm:cxn modelId="{E10ED712-2D7E-4C2E-B1C6-33FB439D2950}" type="presOf" srcId="{3ACAC250-64DA-4F19-9A11-ECE361A4364E}" destId="{4EE40E04-6FE9-4377-8841-3AB5B5DA3BF8}" srcOrd="0" destOrd="0" presId="urn:microsoft.com/office/officeart/2005/8/layout/hierarchy6"/>
    <dgm:cxn modelId="{F860561A-5FC2-48D0-9E6C-FF2906CDE1AF}" type="presOf" srcId="{D34EFB0B-D993-4BA5-8FC1-8AC07D2E1309}" destId="{D05C12AF-94AD-4148-AFEC-0EF33CC6B25B}" srcOrd="0" destOrd="0" presId="urn:microsoft.com/office/officeart/2005/8/layout/hierarchy6"/>
    <dgm:cxn modelId="{5F76B833-8D04-4BBC-9BF2-977395C34962}" type="presOf" srcId="{42F74A26-5135-4CF2-89E6-8CCB8F42D74B}" destId="{9FC3D242-DFD7-4A9C-B3B0-73A1AB343619}" srcOrd="0" destOrd="0" presId="urn:microsoft.com/office/officeart/2005/8/layout/hierarchy6"/>
    <dgm:cxn modelId="{58C6783D-03DB-43C3-9797-505F33C3F19E}" type="presOf" srcId="{89CBA2C5-78C2-495C-BE5A-8948DCE522D1}" destId="{642D0958-DD0B-4E7F-9ED7-80C0BE7A60E3}" srcOrd="0" destOrd="0" presId="urn:microsoft.com/office/officeart/2005/8/layout/hierarchy6"/>
    <dgm:cxn modelId="{601D765B-BAA6-4BBE-8AED-DC08B8FEB7AE}" srcId="{7A7E5D7F-55D2-4E3E-971F-4E05E31F4707}" destId="{A4D25B26-5BA5-4C35-B7D1-149026814731}" srcOrd="1" destOrd="0" parTransId="{80605C34-6F62-4709-9308-B78C1ED9FB1E}" sibTransId="{A242946F-BB85-416D-AC2A-5F974972D4B9}"/>
    <dgm:cxn modelId="{E087014F-CEEB-4FC8-805D-5D36366BBBD2}" srcId="{A4D25B26-5BA5-4C35-B7D1-149026814731}" destId="{79BD2036-5CE1-4018-84D4-0C906030EBDA}" srcOrd="1" destOrd="0" parTransId="{3ACAC250-64DA-4F19-9A11-ECE361A4364E}" sibTransId="{50D809FD-7F14-4E85-ACB3-A08F27F7F5D7}"/>
    <dgm:cxn modelId="{DE65CE51-9F64-414F-9006-CE9019A2FA74}" type="presOf" srcId="{E01BE86E-014F-45AA-967A-6B1927D961A2}" destId="{18185754-5C4D-4B11-BF4C-DDB380743838}" srcOrd="0" destOrd="0" presId="urn:microsoft.com/office/officeart/2005/8/layout/hierarchy6"/>
    <dgm:cxn modelId="{C979DB7E-70ED-4FF6-BA0B-404800429C42}" srcId="{696F4306-9058-471E-A3A3-7FCC9BDA6978}" destId="{7A7E5D7F-55D2-4E3E-971F-4E05E31F4707}" srcOrd="1" destOrd="0" parTransId="{42F74A26-5135-4CF2-89E6-8CCB8F42D74B}" sibTransId="{11E366CA-4396-4B81-AC93-F51F9301396B}"/>
    <dgm:cxn modelId="{060C1385-0FAF-4A4A-90C9-462CB0147602}" type="presOf" srcId="{73148661-2E57-4359-AF3D-2D6032618D69}" destId="{EAB781CB-D7D2-443C-911E-FA8A58501DB0}" srcOrd="0" destOrd="0" presId="urn:microsoft.com/office/officeart/2005/8/layout/hierarchy6"/>
    <dgm:cxn modelId="{A79C6685-62F3-4F54-B774-9D9ACA5B237F}" srcId="{73148661-2E57-4359-AF3D-2D6032618D69}" destId="{696F4306-9058-471E-A3A3-7FCC9BDA6978}" srcOrd="0" destOrd="0" parTransId="{3720DA33-82CC-4187-81E8-A2E21E9362A9}" sibTransId="{3E4D169F-697F-46BE-B0D4-90185F8CA880}"/>
    <dgm:cxn modelId="{DC497390-553D-42CD-8294-D91767F6B960}" type="presOf" srcId="{DB03140A-FEBB-43A7-8AD3-6AA794B9B7B8}" destId="{FFCFB445-A763-4C9E-9BAF-125CF594A984}" srcOrd="0" destOrd="0" presId="urn:microsoft.com/office/officeart/2005/8/layout/hierarchy6"/>
    <dgm:cxn modelId="{A38824B5-EBC8-4ABE-8ABC-2947FEF3F19D}" srcId="{696F4306-9058-471E-A3A3-7FCC9BDA6978}" destId="{D34EFB0B-D993-4BA5-8FC1-8AC07D2E1309}" srcOrd="0" destOrd="0" parTransId="{E01BE86E-014F-45AA-967A-6B1927D961A2}" sibTransId="{D451FFEC-A5F0-4717-9B53-854678F8D010}"/>
    <dgm:cxn modelId="{5084BDBA-39E0-4395-9A42-5303697AF9B5}" srcId="{A4D25B26-5BA5-4C35-B7D1-149026814731}" destId="{B361E727-DC4F-4478-993A-B12C2AE74420}" srcOrd="0" destOrd="0" parTransId="{CBB4C11C-C0AE-4064-AFEE-BFE6E8AAA20E}" sibTransId="{98F6D8E0-2EDE-4CA1-8DA4-E4586611D812}"/>
    <dgm:cxn modelId="{66E52FD0-4467-4810-BCAF-818F541A73BA}" type="presOf" srcId="{A4D25B26-5BA5-4C35-B7D1-149026814731}" destId="{B10D5037-24DD-4AA6-9905-936E122A6B8A}" srcOrd="0" destOrd="0" presId="urn:microsoft.com/office/officeart/2005/8/layout/hierarchy6"/>
    <dgm:cxn modelId="{8EC8A7DF-3DEE-4A7B-B160-4FABEA5F00D0}" srcId="{7A7E5D7F-55D2-4E3E-971F-4E05E31F4707}" destId="{89CBA2C5-78C2-495C-BE5A-8948DCE522D1}" srcOrd="0" destOrd="0" parTransId="{DB03140A-FEBB-43A7-8AD3-6AA794B9B7B8}" sibTransId="{7513F24D-2D75-4A6E-A062-D8F5BCD09117}"/>
    <dgm:cxn modelId="{6629E2E2-8B0D-46FE-AD5B-91E841F199B4}" type="presOf" srcId="{79BD2036-5CE1-4018-84D4-0C906030EBDA}" destId="{79454697-68E0-4826-A0A0-1FF79A79124E}" srcOrd="0" destOrd="0" presId="urn:microsoft.com/office/officeart/2005/8/layout/hierarchy6"/>
    <dgm:cxn modelId="{CB8432EF-B913-4281-A636-AF36A4C975B1}" type="presOf" srcId="{80605C34-6F62-4709-9308-B78C1ED9FB1E}" destId="{2F239DDB-4FDE-4615-B1C7-DCC304F18E6E}" srcOrd="0" destOrd="0" presId="urn:microsoft.com/office/officeart/2005/8/layout/hierarchy6"/>
    <dgm:cxn modelId="{43B4EFF2-2C4C-40F3-9C12-5EFCD00647B0}" type="presOf" srcId="{696F4306-9058-471E-A3A3-7FCC9BDA6978}" destId="{F3DED737-E5C9-4378-B4EE-ABCD1AF61F40}" srcOrd="0" destOrd="0" presId="urn:microsoft.com/office/officeart/2005/8/layout/hierarchy6"/>
    <dgm:cxn modelId="{AEEB58F5-7455-467F-9B16-E05A8EE93C62}" type="presOf" srcId="{7A7E5D7F-55D2-4E3E-971F-4E05E31F4707}" destId="{98F788C5-2F23-4885-AA5C-627B4D48C7AD}" srcOrd="0" destOrd="0" presId="urn:microsoft.com/office/officeart/2005/8/layout/hierarchy6"/>
    <dgm:cxn modelId="{DF954F15-C8C3-474F-8A74-0BA4A750D876}" type="presParOf" srcId="{EAB781CB-D7D2-443C-911E-FA8A58501DB0}" destId="{0F7A7E79-5BDA-4E76-BFD0-58411E8C9F3D}" srcOrd="0" destOrd="0" presId="urn:microsoft.com/office/officeart/2005/8/layout/hierarchy6"/>
    <dgm:cxn modelId="{4DA36FDF-ACBC-4AC1-96B9-891A3FAF135F}" type="presParOf" srcId="{0F7A7E79-5BDA-4E76-BFD0-58411E8C9F3D}" destId="{8BEF3495-6990-488B-9F27-445DF83ABA7A}" srcOrd="0" destOrd="0" presId="urn:microsoft.com/office/officeart/2005/8/layout/hierarchy6"/>
    <dgm:cxn modelId="{D3E554CD-9AA4-49DB-A55B-82949F7F1F66}" type="presParOf" srcId="{8BEF3495-6990-488B-9F27-445DF83ABA7A}" destId="{B3AEF270-2953-4D15-A752-D5DFA949B42A}" srcOrd="0" destOrd="0" presId="urn:microsoft.com/office/officeart/2005/8/layout/hierarchy6"/>
    <dgm:cxn modelId="{FFC55328-DEB3-4366-9EE9-1DD076C987A4}" type="presParOf" srcId="{B3AEF270-2953-4D15-A752-D5DFA949B42A}" destId="{F3DED737-E5C9-4378-B4EE-ABCD1AF61F40}" srcOrd="0" destOrd="0" presId="urn:microsoft.com/office/officeart/2005/8/layout/hierarchy6"/>
    <dgm:cxn modelId="{3E8A59F6-9EA5-4A44-9E6F-B5993844C69C}" type="presParOf" srcId="{B3AEF270-2953-4D15-A752-D5DFA949B42A}" destId="{C3CE8E41-0083-49D6-A9AE-767956FEE049}" srcOrd="1" destOrd="0" presId="urn:microsoft.com/office/officeart/2005/8/layout/hierarchy6"/>
    <dgm:cxn modelId="{70A6E745-5C2C-4DA2-836A-1D7D48A0E894}" type="presParOf" srcId="{C3CE8E41-0083-49D6-A9AE-767956FEE049}" destId="{18185754-5C4D-4B11-BF4C-DDB380743838}" srcOrd="0" destOrd="0" presId="urn:microsoft.com/office/officeart/2005/8/layout/hierarchy6"/>
    <dgm:cxn modelId="{5F0FE717-8B7D-40F1-8BB0-75F022BB67C1}" type="presParOf" srcId="{C3CE8E41-0083-49D6-A9AE-767956FEE049}" destId="{C756203B-ABE2-4827-A8D8-F6DFE2D4DFA0}" srcOrd="1" destOrd="0" presId="urn:microsoft.com/office/officeart/2005/8/layout/hierarchy6"/>
    <dgm:cxn modelId="{906B663F-5502-4B7C-9DCE-565FCBE5DC6A}" type="presParOf" srcId="{C756203B-ABE2-4827-A8D8-F6DFE2D4DFA0}" destId="{D05C12AF-94AD-4148-AFEC-0EF33CC6B25B}" srcOrd="0" destOrd="0" presId="urn:microsoft.com/office/officeart/2005/8/layout/hierarchy6"/>
    <dgm:cxn modelId="{4DF5E2BC-2DB8-4480-8205-C20A87E7420A}" type="presParOf" srcId="{C756203B-ABE2-4827-A8D8-F6DFE2D4DFA0}" destId="{308E587D-9021-4BA3-AC13-2724C20DA2C2}" srcOrd="1" destOrd="0" presId="urn:microsoft.com/office/officeart/2005/8/layout/hierarchy6"/>
    <dgm:cxn modelId="{735FAD76-DF4D-47E2-BDBC-C278DCA9DA73}" type="presParOf" srcId="{C3CE8E41-0083-49D6-A9AE-767956FEE049}" destId="{9FC3D242-DFD7-4A9C-B3B0-73A1AB343619}" srcOrd="2" destOrd="0" presId="urn:microsoft.com/office/officeart/2005/8/layout/hierarchy6"/>
    <dgm:cxn modelId="{21A8825E-6636-4F6B-9BDC-E4AE5D2CE695}" type="presParOf" srcId="{C3CE8E41-0083-49D6-A9AE-767956FEE049}" destId="{D16EF701-7DCF-4214-9B6D-322823136CBC}" srcOrd="3" destOrd="0" presId="urn:microsoft.com/office/officeart/2005/8/layout/hierarchy6"/>
    <dgm:cxn modelId="{F3EEE2BE-B096-4C9E-940D-BC0BA7CEB7DD}" type="presParOf" srcId="{D16EF701-7DCF-4214-9B6D-322823136CBC}" destId="{98F788C5-2F23-4885-AA5C-627B4D48C7AD}" srcOrd="0" destOrd="0" presId="urn:microsoft.com/office/officeart/2005/8/layout/hierarchy6"/>
    <dgm:cxn modelId="{81385CF5-3501-427A-BBA3-D8C4C1F9479F}" type="presParOf" srcId="{D16EF701-7DCF-4214-9B6D-322823136CBC}" destId="{EEE02B72-19A0-4B06-946B-A6B5A7F0A117}" srcOrd="1" destOrd="0" presId="urn:microsoft.com/office/officeart/2005/8/layout/hierarchy6"/>
    <dgm:cxn modelId="{17333BC0-DDBA-4C9D-AB41-32A3E0E98C19}" type="presParOf" srcId="{EEE02B72-19A0-4B06-946B-A6B5A7F0A117}" destId="{FFCFB445-A763-4C9E-9BAF-125CF594A984}" srcOrd="0" destOrd="0" presId="urn:microsoft.com/office/officeart/2005/8/layout/hierarchy6"/>
    <dgm:cxn modelId="{F533BB7A-D70B-4C97-B6BE-4E711654B237}" type="presParOf" srcId="{EEE02B72-19A0-4B06-946B-A6B5A7F0A117}" destId="{F3230B67-31BD-48EF-A8DD-3719ED83C00B}" srcOrd="1" destOrd="0" presId="urn:microsoft.com/office/officeart/2005/8/layout/hierarchy6"/>
    <dgm:cxn modelId="{4D65954B-0306-45CC-8E4B-5548868CCBA2}" type="presParOf" srcId="{F3230B67-31BD-48EF-A8DD-3719ED83C00B}" destId="{642D0958-DD0B-4E7F-9ED7-80C0BE7A60E3}" srcOrd="0" destOrd="0" presId="urn:microsoft.com/office/officeart/2005/8/layout/hierarchy6"/>
    <dgm:cxn modelId="{51D4A5D5-FE4A-46ED-A2CA-D4FE4B77C831}" type="presParOf" srcId="{F3230B67-31BD-48EF-A8DD-3719ED83C00B}" destId="{FC2847C0-D1EB-46EE-BB79-5B0481DBD024}" srcOrd="1" destOrd="0" presId="urn:microsoft.com/office/officeart/2005/8/layout/hierarchy6"/>
    <dgm:cxn modelId="{28902B18-6001-4CF8-AF6B-6A26E760F4B3}" type="presParOf" srcId="{EEE02B72-19A0-4B06-946B-A6B5A7F0A117}" destId="{2F239DDB-4FDE-4615-B1C7-DCC304F18E6E}" srcOrd="2" destOrd="0" presId="urn:microsoft.com/office/officeart/2005/8/layout/hierarchy6"/>
    <dgm:cxn modelId="{4176FA48-C837-406F-8184-2CFCEF1BF591}" type="presParOf" srcId="{EEE02B72-19A0-4B06-946B-A6B5A7F0A117}" destId="{360CBF1B-9087-4BD3-A24D-AFDFE5754B5E}" srcOrd="3" destOrd="0" presId="urn:microsoft.com/office/officeart/2005/8/layout/hierarchy6"/>
    <dgm:cxn modelId="{EC8E2D2C-07D0-441B-A4F1-1C5BE7D5F3F7}" type="presParOf" srcId="{360CBF1B-9087-4BD3-A24D-AFDFE5754B5E}" destId="{B10D5037-24DD-4AA6-9905-936E122A6B8A}" srcOrd="0" destOrd="0" presId="urn:microsoft.com/office/officeart/2005/8/layout/hierarchy6"/>
    <dgm:cxn modelId="{FE88F660-B79A-4BA8-AC05-2200DAAA05B2}" type="presParOf" srcId="{360CBF1B-9087-4BD3-A24D-AFDFE5754B5E}" destId="{DFB2DA06-E8DE-44FC-B5EA-DB6D4DA87928}" srcOrd="1" destOrd="0" presId="urn:microsoft.com/office/officeart/2005/8/layout/hierarchy6"/>
    <dgm:cxn modelId="{3FD49C5D-5E12-4C2C-9922-7D6D9D182E14}" type="presParOf" srcId="{DFB2DA06-E8DE-44FC-B5EA-DB6D4DA87928}" destId="{C28A49BA-8EB1-484A-B452-1AB0A0465727}" srcOrd="0" destOrd="0" presId="urn:microsoft.com/office/officeart/2005/8/layout/hierarchy6"/>
    <dgm:cxn modelId="{015BB175-2CEE-4B00-A918-670F151258DB}" type="presParOf" srcId="{DFB2DA06-E8DE-44FC-B5EA-DB6D4DA87928}" destId="{6BD1CCE5-912D-460B-8604-388497A0521A}" srcOrd="1" destOrd="0" presId="urn:microsoft.com/office/officeart/2005/8/layout/hierarchy6"/>
    <dgm:cxn modelId="{1253310F-AB82-432D-868D-2E00E09570F8}" type="presParOf" srcId="{6BD1CCE5-912D-460B-8604-388497A0521A}" destId="{715625DA-BB5F-49E2-8570-FD6BC5C313E6}" srcOrd="0" destOrd="0" presId="urn:microsoft.com/office/officeart/2005/8/layout/hierarchy6"/>
    <dgm:cxn modelId="{A3D805D8-436F-42CE-B04F-91F787446C3A}" type="presParOf" srcId="{6BD1CCE5-912D-460B-8604-388497A0521A}" destId="{8702606F-D7D5-46B8-8849-4E45E3097790}" srcOrd="1" destOrd="0" presId="urn:microsoft.com/office/officeart/2005/8/layout/hierarchy6"/>
    <dgm:cxn modelId="{2460192D-7A3C-44AB-9420-0D5968E6157A}" type="presParOf" srcId="{DFB2DA06-E8DE-44FC-B5EA-DB6D4DA87928}" destId="{4EE40E04-6FE9-4377-8841-3AB5B5DA3BF8}" srcOrd="2" destOrd="0" presId="urn:microsoft.com/office/officeart/2005/8/layout/hierarchy6"/>
    <dgm:cxn modelId="{B3F2B6CD-3728-4F44-A957-91FA4C40421F}" type="presParOf" srcId="{DFB2DA06-E8DE-44FC-B5EA-DB6D4DA87928}" destId="{7AED8FAE-3289-498C-895C-77A11E57B8AA}" srcOrd="3" destOrd="0" presId="urn:microsoft.com/office/officeart/2005/8/layout/hierarchy6"/>
    <dgm:cxn modelId="{3C942C2B-770C-4386-BE9B-30F52473DA09}" type="presParOf" srcId="{7AED8FAE-3289-498C-895C-77A11E57B8AA}" destId="{79454697-68E0-4826-A0A0-1FF79A79124E}" srcOrd="0" destOrd="0" presId="urn:microsoft.com/office/officeart/2005/8/layout/hierarchy6"/>
    <dgm:cxn modelId="{9CEDA206-5F1D-41F1-B57C-98324A75397B}" type="presParOf" srcId="{7AED8FAE-3289-498C-895C-77A11E57B8AA}" destId="{38BF849F-51C3-458E-9944-6D99D935258D}" srcOrd="1" destOrd="0" presId="urn:microsoft.com/office/officeart/2005/8/layout/hierarchy6"/>
    <dgm:cxn modelId="{ED82F0A4-E7A0-4203-89CE-05472E26FEB1}" type="presParOf" srcId="{EAB781CB-D7D2-443C-911E-FA8A58501DB0}" destId="{A9D4A4B3-5EF5-4C99-B49A-871C8C7909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C36B6-683B-4422-B31A-3C406728F116}">
      <dsp:nvSpPr>
        <dsp:cNvPr id="0" name=""/>
        <dsp:cNvSpPr/>
      </dsp:nvSpPr>
      <dsp:spPr>
        <a:xfrm>
          <a:off x="2083401" y="-375069"/>
          <a:ext cx="4290222" cy="4290222"/>
        </a:xfrm>
        <a:prstGeom prst="circularArrow">
          <a:avLst>
            <a:gd name="adj1" fmla="val 5544"/>
            <a:gd name="adj2" fmla="val 330680"/>
            <a:gd name="adj3" fmla="val 12707192"/>
            <a:gd name="adj4" fmla="val 18076430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6B1FC-34A8-477F-8A75-21F9D55FF1A3}">
      <dsp:nvSpPr>
        <dsp:cNvPr id="0" name=""/>
        <dsp:cNvSpPr/>
      </dsp:nvSpPr>
      <dsp:spPr>
        <a:xfrm>
          <a:off x="2805314" y="1861"/>
          <a:ext cx="2846396" cy="10106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 dirty="0">
              <a:solidFill>
                <a:schemeClr val="bg1"/>
              </a:solidFill>
            </a:rPr>
            <a:t>Atención y control de pacientes hipertensos</a:t>
          </a:r>
          <a:endParaRPr lang="es-AR" sz="1800" b="0" kern="1200" dirty="0">
            <a:solidFill>
              <a:schemeClr val="bg1"/>
            </a:solidFill>
          </a:endParaRPr>
        </a:p>
      </dsp:txBody>
      <dsp:txXfrm>
        <a:off x="2854651" y="51198"/>
        <a:ext cx="2747722" cy="911998"/>
      </dsp:txXfrm>
    </dsp:sp>
    <dsp:sp modelId="{B6AFC158-F3E1-4EBD-A07C-42DBD77AA4CA}">
      <dsp:nvSpPr>
        <dsp:cNvPr id="0" name=""/>
        <dsp:cNvSpPr/>
      </dsp:nvSpPr>
      <dsp:spPr>
        <a:xfrm>
          <a:off x="5810225" y="1181747"/>
          <a:ext cx="2021344" cy="10106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 dirty="0">
              <a:solidFill>
                <a:schemeClr val="bg1"/>
              </a:solidFill>
            </a:rPr>
            <a:t>Algoritmo terapéutico sistematizado</a:t>
          </a:r>
          <a:endParaRPr lang="es-AR" sz="1800" b="0" kern="1200" dirty="0">
            <a:solidFill>
              <a:schemeClr val="bg1"/>
            </a:solidFill>
          </a:endParaRPr>
        </a:p>
      </dsp:txBody>
      <dsp:txXfrm>
        <a:off x="5859562" y="1231084"/>
        <a:ext cx="1922670" cy="911998"/>
      </dsp:txXfrm>
    </dsp:sp>
    <dsp:sp modelId="{7767BD05-B086-4115-AC88-05FD1262DC86}">
      <dsp:nvSpPr>
        <dsp:cNvPr id="0" name=""/>
        <dsp:cNvSpPr/>
      </dsp:nvSpPr>
      <dsp:spPr>
        <a:xfrm>
          <a:off x="5254096" y="2970534"/>
          <a:ext cx="2021344" cy="10106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 dirty="0">
              <a:solidFill>
                <a:schemeClr val="bg1"/>
              </a:solidFill>
            </a:rPr>
            <a:t>Controles periódicos</a:t>
          </a:r>
          <a:endParaRPr lang="es-AR" sz="1800" b="0" kern="1200" dirty="0">
            <a:solidFill>
              <a:schemeClr val="bg1"/>
            </a:solidFill>
          </a:endParaRPr>
        </a:p>
      </dsp:txBody>
      <dsp:txXfrm>
        <a:off x="5303433" y="3019871"/>
        <a:ext cx="1922670" cy="911998"/>
      </dsp:txXfrm>
    </dsp:sp>
    <dsp:sp modelId="{68C920AC-47F4-4E63-8D29-180B1C015330}">
      <dsp:nvSpPr>
        <dsp:cNvPr id="0" name=""/>
        <dsp:cNvSpPr/>
      </dsp:nvSpPr>
      <dsp:spPr>
        <a:xfrm>
          <a:off x="1104078" y="2939530"/>
          <a:ext cx="2021344" cy="10106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 dirty="0">
              <a:solidFill>
                <a:schemeClr val="bg1"/>
              </a:solidFill>
            </a:rPr>
            <a:t>Gratuito</a:t>
          </a:r>
          <a:endParaRPr lang="es-AR" sz="1800" b="0" kern="1200" dirty="0">
            <a:solidFill>
              <a:schemeClr val="bg1"/>
            </a:solidFill>
          </a:endParaRPr>
        </a:p>
      </dsp:txBody>
      <dsp:txXfrm>
        <a:off x="1153415" y="2988867"/>
        <a:ext cx="1922670" cy="911998"/>
      </dsp:txXfrm>
    </dsp:sp>
    <dsp:sp modelId="{3AB84A8E-BF27-438F-B4D7-3C89F637CE31}">
      <dsp:nvSpPr>
        <dsp:cNvPr id="0" name=""/>
        <dsp:cNvSpPr/>
      </dsp:nvSpPr>
      <dsp:spPr>
        <a:xfrm>
          <a:off x="515324" y="1181756"/>
          <a:ext cx="2021344" cy="101067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 dirty="0">
              <a:solidFill>
                <a:schemeClr val="bg1"/>
              </a:solidFill>
            </a:rPr>
            <a:t>Desde 2014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 dirty="0">
              <a:solidFill>
                <a:schemeClr val="bg1"/>
              </a:solidFill>
            </a:rPr>
            <a:t>&gt;1000 pacientes</a:t>
          </a:r>
          <a:endParaRPr lang="es-AR" sz="1800" b="0" kern="1200" dirty="0">
            <a:solidFill>
              <a:schemeClr val="bg1"/>
            </a:solidFill>
          </a:endParaRPr>
        </a:p>
      </dsp:txBody>
      <dsp:txXfrm>
        <a:off x="564661" y="1231093"/>
        <a:ext cx="1922670" cy="911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ED737-E5C9-4378-B4EE-ABCD1AF61F40}">
      <dsp:nvSpPr>
        <dsp:cNvPr id="0" name=""/>
        <dsp:cNvSpPr/>
      </dsp:nvSpPr>
      <dsp:spPr>
        <a:xfrm>
          <a:off x="1791892" y="0"/>
          <a:ext cx="2489244" cy="7274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 err="1"/>
            <a:t>Covariables</a:t>
          </a:r>
          <a:endParaRPr lang="es-ES" sz="1800" b="1" kern="1200" dirty="0"/>
        </a:p>
      </dsp:txBody>
      <dsp:txXfrm>
        <a:off x="1813200" y="21308"/>
        <a:ext cx="2446628" cy="684882"/>
      </dsp:txXfrm>
    </dsp:sp>
    <dsp:sp modelId="{18185754-5C4D-4B11-BF4C-DDB380743838}">
      <dsp:nvSpPr>
        <dsp:cNvPr id="0" name=""/>
        <dsp:cNvSpPr/>
      </dsp:nvSpPr>
      <dsp:spPr>
        <a:xfrm>
          <a:off x="1794653" y="727498"/>
          <a:ext cx="1241861" cy="291144"/>
        </a:xfrm>
        <a:custGeom>
          <a:avLst/>
          <a:gdLst/>
          <a:ahLst/>
          <a:cxnLst/>
          <a:rect l="0" t="0" r="0" b="0"/>
          <a:pathLst>
            <a:path>
              <a:moveTo>
                <a:pt x="1241861" y="0"/>
              </a:moveTo>
              <a:lnTo>
                <a:pt x="1241861" y="145572"/>
              </a:lnTo>
              <a:lnTo>
                <a:pt x="0" y="145572"/>
              </a:lnTo>
              <a:lnTo>
                <a:pt x="0" y="291144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C12AF-94AD-4148-AFEC-0EF33CC6B25B}">
      <dsp:nvSpPr>
        <dsp:cNvPr id="0" name=""/>
        <dsp:cNvSpPr/>
      </dsp:nvSpPr>
      <dsp:spPr>
        <a:xfrm>
          <a:off x="762682" y="1018642"/>
          <a:ext cx="2063941" cy="7274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Fijas </a:t>
          </a:r>
          <a:endParaRPr lang="es-ES" sz="1800" b="1" kern="1200" dirty="0"/>
        </a:p>
      </dsp:txBody>
      <dsp:txXfrm>
        <a:off x="783990" y="1039950"/>
        <a:ext cx="2021325" cy="684882"/>
      </dsp:txXfrm>
    </dsp:sp>
    <dsp:sp modelId="{9FC3D242-DFD7-4A9C-B3B0-73A1AB343619}">
      <dsp:nvSpPr>
        <dsp:cNvPr id="0" name=""/>
        <dsp:cNvSpPr/>
      </dsp:nvSpPr>
      <dsp:spPr>
        <a:xfrm>
          <a:off x="3036514" y="727498"/>
          <a:ext cx="1195657" cy="291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72"/>
              </a:lnTo>
              <a:lnTo>
                <a:pt x="1195657" y="145572"/>
              </a:lnTo>
              <a:lnTo>
                <a:pt x="1195657" y="291144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788C5-2F23-4885-AA5C-627B4D48C7AD}">
      <dsp:nvSpPr>
        <dsp:cNvPr id="0" name=""/>
        <dsp:cNvSpPr/>
      </dsp:nvSpPr>
      <dsp:spPr>
        <a:xfrm>
          <a:off x="3153998" y="1018642"/>
          <a:ext cx="2156348" cy="7274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Varían con el tiempo</a:t>
          </a:r>
          <a:endParaRPr lang="es-ES" sz="1800" b="1" kern="1200" dirty="0"/>
        </a:p>
      </dsp:txBody>
      <dsp:txXfrm>
        <a:off x="3175306" y="1039950"/>
        <a:ext cx="2113732" cy="684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ED737-E5C9-4378-B4EE-ABCD1AF61F40}">
      <dsp:nvSpPr>
        <dsp:cNvPr id="0" name=""/>
        <dsp:cNvSpPr/>
      </dsp:nvSpPr>
      <dsp:spPr>
        <a:xfrm>
          <a:off x="1791892" y="0"/>
          <a:ext cx="2489244" cy="7274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 err="1"/>
            <a:t>Covariables</a:t>
          </a:r>
          <a:endParaRPr lang="es-ES" sz="1800" b="1" kern="1200" dirty="0"/>
        </a:p>
      </dsp:txBody>
      <dsp:txXfrm>
        <a:off x="1813200" y="21308"/>
        <a:ext cx="2446628" cy="684882"/>
      </dsp:txXfrm>
    </dsp:sp>
    <dsp:sp modelId="{18185754-5C4D-4B11-BF4C-DDB380743838}">
      <dsp:nvSpPr>
        <dsp:cNvPr id="0" name=""/>
        <dsp:cNvSpPr/>
      </dsp:nvSpPr>
      <dsp:spPr>
        <a:xfrm>
          <a:off x="1794653" y="727498"/>
          <a:ext cx="1241861" cy="291144"/>
        </a:xfrm>
        <a:custGeom>
          <a:avLst/>
          <a:gdLst/>
          <a:ahLst/>
          <a:cxnLst/>
          <a:rect l="0" t="0" r="0" b="0"/>
          <a:pathLst>
            <a:path>
              <a:moveTo>
                <a:pt x="1241861" y="0"/>
              </a:moveTo>
              <a:lnTo>
                <a:pt x="1241861" y="145572"/>
              </a:lnTo>
              <a:lnTo>
                <a:pt x="0" y="145572"/>
              </a:lnTo>
              <a:lnTo>
                <a:pt x="0" y="291144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C12AF-94AD-4148-AFEC-0EF33CC6B25B}">
      <dsp:nvSpPr>
        <dsp:cNvPr id="0" name=""/>
        <dsp:cNvSpPr/>
      </dsp:nvSpPr>
      <dsp:spPr>
        <a:xfrm>
          <a:off x="762682" y="1018642"/>
          <a:ext cx="2063941" cy="7274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Fijas </a:t>
          </a:r>
          <a:endParaRPr lang="es-ES" sz="1800" b="1" kern="1200" dirty="0"/>
        </a:p>
      </dsp:txBody>
      <dsp:txXfrm>
        <a:off x="783990" y="1039950"/>
        <a:ext cx="2021325" cy="684882"/>
      </dsp:txXfrm>
    </dsp:sp>
    <dsp:sp modelId="{9FC3D242-DFD7-4A9C-B3B0-73A1AB343619}">
      <dsp:nvSpPr>
        <dsp:cNvPr id="0" name=""/>
        <dsp:cNvSpPr/>
      </dsp:nvSpPr>
      <dsp:spPr>
        <a:xfrm>
          <a:off x="3036514" y="727498"/>
          <a:ext cx="1195657" cy="291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72"/>
              </a:lnTo>
              <a:lnTo>
                <a:pt x="1195657" y="145572"/>
              </a:lnTo>
              <a:lnTo>
                <a:pt x="1195657" y="291144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788C5-2F23-4885-AA5C-627B4D48C7AD}">
      <dsp:nvSpPr>
        <dsp:cNvPr id="0" name=""/>
        <dsp:cNvSpPr/>
      </dsp:nvSpPr>
      <dsp:spPr>
        <a:xfrm>
          <a:off x="3153998" y="1018642"/>
          <a:ext cx="2156348" cy="7274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Varían con el tiempo</a:t>
          </a:r>
          <a:endParaRPr lang="es-ES" sz="1800" b="1" kern="1200" dirty="0"/>
        </a:p>
      </dsp:txBody>
      <dsp:txXfrm>
        <a:off x="3175306" y="1039950"/>
        <a:ext cx="2113732" cy="6848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ED737-E5C9-4378-B4EE-ABCD1AF61F40}">
      <dsp:nvSpPr>
        <dsp:cNvPr id="0" name=""/>
        <dsp:cNvSpPr/>
      </dsp:nvSpPr>
      <dsp:spPr>
        <a:xfrm>
          <a:off x="1791892" y="0"/>
          <a:ext cx="2489244" cy="7274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 err="1"/>
            <a:t>Covariables</a:t>
          </a:r>
          <a:endParaRPr lang="es-ES" sz="1800" b="1" kern="1200" dirty="0"/>
        </a:p>
      </dsp:txBody>
      <dsp:txXfrm>
        <a:off x="1813200" y="21308"/>
        <a:ext cx="2446628" cy="684882"/>
      </dsp:txXfrm>
    </dsp:sp>
    <dsp:sp modelId="{18185754-5C4D-4B11-BF4C-DDB380743838}">
      <dsp:nvSpPr>
        <dsp:cNvPr id="0" name=""/>
        <dsp:cNvSpPr/>
      </dsp:nvSpPr>
      <dsp:spPr>
        <a:xfrm>
          <a:off x="1794653" y="727498"/>
          <a:ext cx="1241861" cy="291144"/>
        </a:xfrm>
        <a:custGeom>
          <a:avLst/>
          <a:gdLst/>
          <a:ahLst/>
          <a:cxnLst/>
          <a:rect l="0" t="0" r="0" b="0"/>
          <a:pathLst>
            <a:path>
              <a:moveTo>
                <a:pt x="1241861" y="0"/>
              </a:moveTo>
              <a:lnTo>
                <a:pt x="1241861" y="145572"/>
              </a:lnTo>
              <a:lnTo>
                <a:pt x="0" y="145572"/>
              </a:lnTo>
              <a:lnTo>
                <a:pt x="0" y="291144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C12AF-94AD-4148-AFEC-0EF33CC6B25B}">
      <dsp:nvSpPr>
        <dsp:cNvPr id="0" name=""/>
        <dsp:cNvSpPr/>
      </dsp:nvSpPr>
      <dsp:spPr>
        <a:xfrm>
          <a:off x="762682" y="1018642"/>
          <a:ext cx="2063941" cy="7274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Fijas </a:t>
          </a:r>
          <a:endParaRPr lang="es-ES" sz="1800" b="1" kern="1200" dirty="0"/>
        </a:p>
      </dsp:txBody>
      <dsp:txXfrm>
        <a:off x="783990" y="1039950"/>
        <a:ext cx="2021325" cy="684882"/>
      </dsp:txXfrm>
    </dsp:sp>
    <dsp:sp modelId="{9FC3D242-DFD7-4A9C-B3B0-73A1AB343619}">
      <dsp:nvSpPr>
        <dsp:cNvPr id="0" name=""/>
        <dsp:cNvSpPr/>
      </dsp:nvSpPr>
      <dsp:spPr>
        <a:xfrm>
          <a:off x="3036514" y="727498"/>
          <a:ext cx="1195657" cy="291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72"/>
              </a:lnTo>
              <a:lnTo>
                <a:pt x="1195657" y="145572"/>
              </a:lnTo>
              <a:lnTo>
                <a:pt x="1195657" y="291144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788C5-2F23-4885-AA5C-627B4D48C7AD}">
      <dsp:nvSpPr>
        <dsp:cNvPr id="0" name=""/>
        <dsp:cNvSpPr/>
      </dsp:nvSpPr>
      <dsp:spPr>
        <a:xfrm>
          <a:off x="3153998" y="1018642"/>
          <a:ext cx="2156348" cy="7274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Varían con el tiempo</a:t>
          </a:r>
          <a:endParaRPr lang="es-ES" sz="1800" b="1" kern="1200" dirty="0"/>
        </a:p>
      </dsp:txBody>
      <dsp:txXfrm>
        <a:off x="3175306" y="1039950"/>
        <a:ext cx="2113732" cy="6848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ED737-E5C9-4378-B4EE-ABCD1AF61F40}">
      <dsp:nvSpPr>
        <dsp:cNvPr id="0" name=""/>
        <dsp:cNvSpPr/>
      </dsp:nvSpPr>
      <dsp:spPr>
        <a:xfrm>
          <a:off x="1791892" y="0"/>
          <a:ext cx="2489244" cy="7274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 err="1"/>
            <a:t>Covariables</a:t>
          </a:r>
          <a:endParaRPr lang="es-ES" sz="1800" b="1" kern="1200" dirty="0"/>
        </a:p>
      </dsp:txBody>
      <dsp:txXfrm>
        <a:off x="1813200" y="21308"/>
        <a:ext cx="2446628" cy="684882"/>
      </dsp:txXfrm>
    </dsp:sp>
    <dsp:sp modelId="{18185754-5C4D-4B11-BF4C-DDB380743838}">
      <dsp:nvSpPr>
        <dsp:cNvPr id="0" name=""/>
        <dsp:cNvSpPr/>
      </dsp:nvSpPr>
      <dsp:spPr>
        <a:xfrm>
          <a:off x="1794653" y="727498"/>
          <a:ext cx="1241861" cy="291144"/>
        </a:xfrm>
        <a:custGeom>
          <a:avLst/>
          <a:gdLst/>
          <a:ahLst/>
          <a:cxnLst/>
          <a:rect l="0" t="0" r="0" b="0"/>
          <a:pathLst>
            <a:path>
              <a:moveTo>
                <a:pt x="1241861" y="0"/>
              </a:moveTo>
              <a:lnTo>
                <a:pt x="1241861" y="145572"/>
              </a:lnTo>
              <a:lnTo>
                <a:pt x="0" y="145572"/>
              </a:lnTo>
              <a:lnTo>
                <a:pt x="0" y="291144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C12AF-94AD-4148-AFEC-0EF33CC6B25B}">
      <dsp:nvSpPr>
        <dsp:cNvPr id="0" name=""/>
        <dsp:cNvSpPr/>
      </dsp:nvSpPr>
      <dsp:spPr>
        <a:xfrm>
          <a:off x="762682" y="1018642"/>
          <a:ext cx="2063941" cy="7274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Fijas </a:t>
          </a:r>
          <a:endParaRPr lang="es-ES" sz="1800" b="1" kern="1200" dirty="0"/>
        </a:p>
      </dsp:txBody>
      <dsp:txXfrm>
        <a:off x="783990" y="1039950"/>
        <a:ext cx="2021325" cy="684882"/>
      </dsp:txXfrm>
    </dsp:sp>
    <dsp:sp modelId="{9FC3D242-DFD7-4A9C-B3B0-73A1AB343619}">
      <dsp:nvSpPr>
        <dsp:cNvPr id="0" name=""/>
        <dsp:cNvSpPr/>
      </dsp:nvSpPr>
      <dsp:spPr>
        <a:xfrm>
          <a:off x="3036514" y="727498"/>
          <a:ext cx="1195657" cy="291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72"/>
              </a:lnTo>
              <a:lnTo>
                <a:pt x="1195657" y="145572"/>
              </a:lnTo>
              <a:lnTo>
                <a:pt x="1195657" y="291144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788C5-2F23-4885-AA5C-627B4D48C7AD}">
      <dsp:nvSpPr>
        <dsp:cNvPr id="0" name=""/>
        <dsp:cNvSpPr/>
      </dsp:nvSpPr>
      <dsp:spPr>
        <a:xfrm>
          <a:off x="3153998" y="1018642"/>
          <a:ext cx="2156348" cy="7274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Varían con el tiempo</a:t>
          </a:r>
          <a:endParaRPr lang="es-ES" sz="1800" b="1" kern="1200" dirty="0"/>
        </a:p>
      </dsp:txBody>
      <dsp:txXfrm>
        <a:off x="3175306" y="1039950"/>
        <a:ext cx="2113732" cy="6848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ED737-E5C9-4378-B4EE-ABCD1AF61F40}">
      <dsp:nvSpPr>
        <dsp:cNvPr id="0" name=""/>
        <dsp:cNvSpPr/>
      </dsp:nvSpPr>
      <dsp:spPr>
        <a:xfrm>
          <a:off x="1026435" y="237640"/>
          <a:ext cx="2480844" cy="725043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 err="1"/>
            <a:t>Covariables</a:t>
          </a:r>
          <a:endParaRPr lang="es-ES" sz="1800" b="1" kern="1200" dirty="0"/>
        </a:p>
      </dsp:txBody>
      <dsp:txXfrm>
        <a:off x="1047671" y="258876"/>
        <a:ext cx="2438372" cy="682571"/>
      </dsp:txXfrm>
    </dsp:sp>
    <dsp:sp modelId="{18185754-5C4D-4B11-BF4C-DDB380743838}">
      <dsp:nvSpPr>
        <dsp:cNvPr id="0" name=""/>
        <dsp:cNvSpPr/>
      </dsp:nvSpPr>
      <dsp:spPr>
        <a:xfrm>
          <a:off x="1029187" y="962683"/>
          <a:ext cx="1237670" cy="303010"/>
        </a:xfrm>
        <a:custGeom>
          <a:avLst/>
          <a:gdLst/>
          <a:ahLst/>
          <a:cxnLst/>
          <a:rect l="0" t="0" r="0" b="0"/>
          <a:pathLst>
            <a:path>
              <a:moveTo>
                <a:pt x="1237670" y="0"/>
              </a:moveTo>
              <a:lnTo>
                <a:pt x="1237670" y="151505"/>
              </a:lnTo>
              <a:lnTo>
                <a:pt x="0" y="151505"/>
              </a:lnTo>
              <a:lnTo>
                <a:pt x="0" y="30301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C12AF-94AD-4148-AFEC-0EF33CC6B25B}">
      <dsp:nvSpPr>
        <dsp:cNvPr id="0" name=""/>
        <dsp:cNvSpPr/>
      </dsp:nvSpPr>
      <dsp:spPr>
        <a:xfrm>
          <a:off x="698" y="1265693"/>
          <a:ext cx="2056976" cy="7250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Fijas </a:t>
          </a:r>
          <a:endParaRPr lang="es-ES" sz="1800" b="1" kern="1200" dirty="0"/>
        </a:p>
      </dsp:txBody>
      <dsp:txXfrm>
        <a:off x="21934" y="1286929"/>
        <a:ext cx="2014504" cy="682571"/>
      </dsp:txXfrm>
    </dsp:sp>
    <dsp:sp modelId="{9FC3D242-DFD7-4A9C-B3B0-73A1AB343619}">
      <dsp:nvSpPr>
        <dsp:cNvPr id="0" name=""/>
        <dsp:cNvSpPr/>
      </dsp:nvSpPr>
      <dsp:spPr>
        <a:xfrm>
          <a:off x="2266857" y="962683"/>
          <a:ext cx="1191623" cy="303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505"/>
              </a:lnTo>
              <a:lnTo>
                <a:pt x="1191623" y="151505"/>
              </a:lnTo>
              <a:lnTo>
                <a:pt x="1191623" y="30301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788C5-2F23-4885-AA5C-627B4D48C7AD}">
      <dsp:nvSpPr>
        <dsp:cNvPr id="0" name=""/>
        <dsp:cNvSpPr/>
      </dsp:nvSpPr>
      <dsp:spPr>
        <a:xfrm>
          <a:off x="2383945" y="1265693"/>
          <a:ext cx="2149071" cy="7250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Varían con el tiempo</a:t>
          </a:r>
          <a:endParaRPr lang="es-ES" sz="1800" b="1" kern="1200" dirty="0"/>
        </a:p>
      </dsp:txBody>
      <dsp:txXfrm>
        <a:off x="2405181" y="1286929"/>
        <a:ext cx="2106599" cy="682571"/>
      </dsp:txXfrm>
    </dsp:sp>
    <dsp:sp modelId="{FFCFB445-A763-4C9E-9BAF-125CF594A984}">
      <dsp:nvSpPr>
        <dsp:cNvPr id="0" name=""/>
        <dsp:cNvSpPr/>
      </dsp:nvSpPr>
      <dsp:spPr>
        <a:xfrm>
          <a:off x="1978756" y="1990737"/>
          <a:ext cx="1479724" cy="290017"/>
        </a:xfrm>
        <a:custGeom>
          <a:avLst/>
          <a:gdLst/>
          <a:ahLst/>
          <a:cxnLst/>
          <a:rect l="0" t="0" r="0" b="0"/>
          <a:pathLst>
            <a:path>
              <a:moveTo>
                <a:pt x="1479724" y="0"/>
              </a:moveTo>
              <a:lnTo>
                <a:pt x="1479724" y="145008"/>
              </a:lnTo>
              <a:lnTo>
                <a:pt x="0" y="145008"/>
              </a:lnTo>
              <a:lnTo>
                <a:pt x="0" y="290017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D0958-DD0B-4E7F-9ED7-80C0BE7A60E3}">
      <dsp:nvSpPr>
        <dsp:cNvPr id="0" name=""/>
        <dsp:cNvSpPr/>
      </dsp:nvSpPr>
      <dsp:spPr>
        <a:xfrm>
          <a:off x="1001769" y="2280754"/>
          <a:ext cx="1953973" cy="7250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No Estocásticas</a:t>
          </a:r>
          <a:endParaRPr lang="es-AR" sz="1800" b="1" kern="1200" dirty="0"/>
        </a:p>
      </dsp:txBody>
      <dsp:txXfrm>
        <a:off x="1023005" y="2301990"/>
        <a:ext cx="1911501" cy="682571"/>
      </dsp:txXfrm>
    </dsp:sp>
    <dsp:sp modelId="{2F239DDB-4FDE-4615-B1C7-DCC304F18E6E}">
      <dsp:nvSpPr>
        <dsp:cNvPr id="0" name=""/>
        <dsp:cNvSpPr/>
      </dsp:nvSpPr>
      <dsp:spPr>
        <a:xfrm>
          <a:off x="3458480" y="1990737"/>
          <a:ext cx="1140121" cy="290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008"/>
              </a:lnTo>
              <a:lnTo>
                <a:pt x="1140121" y="145008"/>
              </a:lnTo>
              <a:lnTo>
                <a:pt x="1140121" y="290017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D5037-24DD-4AA6-9905-936E122A6B8A}">
      <dsp:nvSpPr>
        <dsp:cNvPr id="0" name=""/>
        <dsp:cNvSpPr/>
      </dsp:nvSpPr>
      <dsp:spPr>
        <a:xfrm>
          <a:off x="3282012" y="2280754"/>
          <a:ext cx="2633179" cy="7250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Estocásticas</a:t>
          </a:r>
          <a:endParaRPr lang="es-AR" sz="1800" b="1" kern="1200" dirty="0"/>
        </a:p>
      </dsp:txBody>
      <dsp:txXfrm>
        <a:off x="3303248" y="2301990"/>
        <a:ext cx="2590707" cy="6825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ED737-E5C9-4378-B4EE-ABCD1AF61F40}">
      <dsp:nvSpPr>
        <dsp:cNvPr id="0" name=""/>
        <dsp:cNvSpPr/>
      </dsp:nvSpPr>
      <dsp:spPr>
        <a:xfrm>
          <a:off x="1094470" y="0"/>
          <a:ext cx="2502827" cy="731467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 err="1"/>
            <a:t>Covariables</a:t>
          </a:r>
          <a:endParaRPr lang="es-ES" sz="1800" b="1" kern="1200" dirty="0"/>
        </a:p>
      </dsp:txBody>
      <dsp:txXfrm>
        <a:off x="1115894" y="21424"/>
        <a:ext cx="2459979" cy="688619"/>
      </dsp:txXfrm>
    </dsp:sp>
    <dsp:sp modelId="{18185754-5C4D-4B11-BF4C-DDB380743838}">
      <dsp:nvSpPr>
        <dsp:cNvPr id="0" name=""/>
        <dsp:cNvSpPr/>
      </dsp:nvSpPr>
      <dsp:spPr>
        <a:xfrm>
          <a:off x="1097246" y="731467"/>
          <a:ext cx="1248637" cy="293268"/>
        </a:xfrm>
        <a:custGeom>
          <a:avLst/>
          <a:gdLst/>
          <a:ahLst/>
          <a:cxnLst/>
          <a:rect l="0" t="0" r="0" b="0"/>
          <a:pathLst>
            <a:path>
              <a:moveTo>
                <a:pt x="1248637" y="0"/>
              </a:moveTo>
              <a:lnTo>
                <a:pt x="1248637" y="146634"/>
              </a:lnTo>
              <a:lnTo>
                <a:pt x="0" y="146634"/>
              </a:lnTo>
              <a:lnTo>
                <a:pt x="0" y="29326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C12AF-94AD-4148-AFEC-0EF33CC6B25B}">
      <dsp:nvSpPr>
        <dsp:cNvPr id="0" name=""/>
        <dsp:cNvSpPr/>
      </dsp:nvSpPr>
      <dsp:spPr>
        <a:xfrm>
          <a:off x="59644" y="1024736"/>
          <a:ext cx="2075203" cy="731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Fijas </a:t>
          </a:r>
          <a:endParaRPr lang="es-ES" sz="1800" b="1" kern="1200" dirty="0"/>
        </a:p>
      </dsp:txBody>
      <dsp:txXfrm>
        <a:off x="81068" y="1046160"/>
        <a:ext cx="2032355" cy="688619"/>
      </dsp:txXfrm>
    </dsp:sp>
    <dsp:sp modelId="{9FC3D242-DFD7-4A9C-B3B0-73A1AB343619}">
      <dsp:nvSpPr>
        <dsp:cNvPr id="0" name=""/>
        <dsp:cNvSpPr/>
      </dsp:nvSpPr>
      <dsp:spPr>
        <a:xfrm>
          <a:off x="2345883" y="731467"/>
          <a:ext cx="1202182" cy="293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34"/>
              </a:lnTo>
              <a:lnTo>
                <a:pt x="1202182" y="146634"/>
              </a:lnTo>
              <a:lnTo>
                <a:pt x="1202182" y="29326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788C5-2F23-4885-AA5C-627B4D48C7AD}">
      <dsp:nvSpPr>
        <dsp:cNvPr id="0" name=""/>
        <dsp:cNvSpPr/>
      </dsp:nvSpPr>
      <dsp:spPr>
        <a:xfrm>
          <a:off x="2464008" y="1024736"/>
          <a:ext cx="2168114" cy="731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Varían con el tiempo</a:t>
          </a:r>
          <a:endParaRPr lang="es-ES" sz="1800" b="1" kern="1200" dirty="0"/>
        </a:p>
      </dsp:txBody>
      <dsp:txXfrm>
        <a:off x="2485432" y="1046160"/>
        <a:ext cx="2125266" cy="688619"/>
      </dsp:txXfrm>
    </dsp:sp>
    <dsp:sp modelId="{FFCFB445-A763-4C9E-9BAF-125CF594A984}">
      <dsp:nvSpPr>
        <dsp:cNvPr id="0" name=""/>
        <dsp:cNvSpPr/>
      </dsp:nvSpPr>
      <dsp:spPr>
        <a:xfrm>
          <a:off x="2055229" y="1756203"/>
          <a:ext cx="1492836" cy="292587"/>
        </a:xfrm>
        <a:custGeom>
          <a:avLst/>
          <a:gdLst/>
          <a:ahLst/>
          <a:cxnLst/>
          <a:rect l="0" t="0" r="0" b="0"/>
          <a:pathLst>
            <a:path>
              <a:moveTo>
                <a:pt x="1492836" y="0"/>
              </a:moveTo>
              <a:lnTo>
                <a:pt x="1492836" y="146293"/>
              </a:lnTo>
              <a:lnTo>
                <a:pt x="0" y="146293"/>
              </a:lnTo>
              <a:lnTo>
                <a:pt x="0" y="292587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D0958-DD0B-4E7F-9ED7-80C0BE7A60E3}">
      <dsp:nvSpPr>
        <dsp:cNvPr id="0" name=""/>
        <dsp:cNvSpPr/>
      </dsp:nvSpPr>
      <dsp:spPr>
        <a:xfrm>
          <a:off x="1069585" y="2048791"/>
          <a:ext cx="1971287" cy="731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No estocásticas</a:t>
          </a:r>
          <a:endParaRPr lang="es-AR" sz="1800" b="1" kern="1200" dirty="0"/>
        </a:p>
      </dsp:txBody>
      <dsp:txXfrm>
        <a:off x="1091009" y="2070215"/>
        <a:ext cx="1928439" cy="688619"/>
      </dsp:txXfrm>
    </dsp:sp>
    <dsp:sp modelId="{2F239DDB-4FDE-4615-B1C7-DCC304F18E6E}">
      <dsp:nvSpPr>
        <dsp:cNvPr id="0" name=""/>
        <dsp:cNvSpPr/>
      </dsp:nvSpPr>
      <dsp:spPr>
        <a:xfrm>
          <a:off x="3548066" y="1756203"/>
          <a:ext cx="1150224" cy="292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93"/>
              </a:lnTo>
              <a:lnTo>
                <a:pt x="1150224" y="146293"/>
              </a:lnTo>
              <a:lnTo>
                <a:pt x="1150224" y="292587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D5037-24DD-4AA6-9905-936E122A6B8A}">
      <dsp:nvSpPr>
        <dsp:cNvPr id="0" name=""/>
        <dsp:cNvSpPr/>
      </dsp:nvSpPr>
      <dsp:spPr>
        <a:xfrm>
          <a:off x="3370034" y="2048791"/>
          <a:ext cx="2656512" cy="731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Estocásticas</a:t>
          </a:r>
          <a:endParaRPr lang="es-AR" sz="1800" b="1" kern="1200" dirty="0"/>
        </a:p>
      </dsp:txBody>
      <dsp:txXfrm>
        <a:off x="3391458" y="2070215"/>
        <a:ext cx="2613664" cy="688619"/>
      </dsp:txXfrm>
    </dsp:sp>
    <dsp:sp modelId="{C28A49BA-8EB1-484A-B452-1AB0A0465727}">
      <dsp:nvSpPr>
        <dsp:cNvPr id="0" name=""/>
        <dsp:cNvSpPr/>
      </dsp:nvSpPr>
      <dsp:spPr>
        <a:xfrm>
          <a:off x="3630290" y="2780258"/>
          <a:ext cx="1067999" cy="292587"/>
        </a:xfrm>
        <a:custGeom>
          <a:avLst/>
          <a:gdLst/>
          <a:ahLst/>
          <a:cxnLst/>
          <a:rect l="0" t="0" r="0" b="0"/>
          <a:pathLst>
            <a:path>
              <a:moveTo>
                <a:pt x="1067999" y="0"/>
              </a:moveTo>
              <a:lnTo>
                <a:pt x="1067999" y="146293"/>
              </a:lnTo>
              <a:lnTo>
                <a:pt x="0" y="146293"/>
              </a:lnTo>
              <a:lnTo>
                <a:pt x="0" y="29258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625DA-BB5F-49E2-8570-FD6BC5C313E6}">
      <dsp:nvSpPr>
        <dsp:cNvPr id="0" name=""/>
        <dsp:cNvSpPr/>
      </dsp:nvSpPr>
      <dsp:spPr>
        <a:xfrm>
          <a:off x="2667495" y="3072846"/>
          <a:ext cx="1925589" cy="731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Endógena </a:t>
          </a:r>
          <a:endParaRPr lang="es-AR" sz="1800" b="1" kern="1200" dirty="0"/>
        </a:p>
      </dsp:txBody>
      <dsp:txXfrm>
        <a:off x="2688919" y="3094270"/>
        <a:ext cx="1882741" cy="688619"/>
      </dsp:txXfrm>
    </dsp:sp>
    <dsp:sp modelId="{4EE40E04-6FE9-4377-8841-3AB5B5DA3BF8}">
      <dsp:nvSpPr>
        <dsp:cNvPr id="0" name=""/>
        <dsp:cNvSpPr/>
      </dsp:nvSpPr>
      <dsp:spPr>
        <a:xfrm>
          <a:off x="4698290" y="2780258"/>
          <a:ext cx="1127374" cy="292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93"/>
              </a:lnTo>
              <a:lnTo>
                <a:pt x="1127374" y="146293"/>
              </a:lnTo>
              <a:lnTo>
                <a:pt x="1127374" y="29258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54697-68E0-4826-A0A0-1FF79A79124E}">
      <dsp:nvSpPr>
        <dsp:cNvPr id="0" name=""/>
        <dsp:cNvSpPr/>
      </dsp:nvSpPr>
      <dsp:spPr>
        <a:xfrm>
          <a:off x="4922245" y="3072846"/>
          <a:ext cx="1806839" cy="7314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Exógena</a:t>
          </a:r>
          <a:endParaRPr lang="es-AR" sz="1800" b="1" kern="1200" dirty="0"/>
        </a:p>
      </dsp:txBody>
      <dsp:txXfrm>
        <a:off x="4943669" y="3094270"/>
        <a:ext cx="1763991" cy="688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0CFD0-070A-4820-AEDE-C8522F0D7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827" y="1947333"/>
            <a:ext cx="8825658" cy="2677648"/>
          </a:xfrm>
        </p:spPr>
        <p:txBody>
          <a:bodyPr/>
          <a:lstStyle/>
          <a:p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introducción al problema de covariables que varían en el tiempo en modelos mixtos</a:t>
            </a:r>
            <a:endParaRPr lang="es-A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1E8E3E-01D0-47BB-A5D1-7CDCD7052306}"/>
              </a:ext>
            </a:extLst>
          </p:cNvPr>
          <p:cNvSpPr txBox="1"/>
          <p:nvPr/>
        </p:nvSpPr>
        <p:spPr>
          <a:xfrm>
            <a:off x="9165986" y="5303852"/>
            <a:ext cx="2438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Noelia Castellana</a:t>
            </a:r>
          </a:p>
          <a:p>
            <a:pPr algn="r"/>
            <a:r>
              <a:rPr lang="es-ES" sz="1400" dirty="0">
                <a:solidFill>
                  <a:schemeClr val="bg1"/>
                </a:solidFill>
              </a:rPr>
              <a:t>Esteban Cometto</a:t>
            </a:r>
          </a:p>
          <a:p>
            <a:pPr algn="r"/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Cecila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Rapelli</a:t>
            </a:r>
            <a:endParaRPr lang="es-ES" sz="1400" dirty="0">
              <a:solidFill>
                <a:schemeClr val="bg1"/>
              </a:solidFill>
            </a:endParaRPr>
          </a:p>
          <a:p>
            <a:pPr algn="r"/>
            <a:r>
              <a:rPr lang="es-ES" sz="1400" dirty="0" err="1">
                <a:solidFill>
                  <a:schemeClr val="bg1"/>
                </a:solidFill>
              </a:rPr>
              <a:t>Maria</a:t>
            </a:r>
            <a:r>
              <a:rPr lang="es-ES" sz="1400" dirty="0">
                <a:solidFill>
                  <a:schemeClr val="bg1"/>
                </a:solidFill>
              </a:rPr>
              <a:t> del Carmen García</a:t>
            </a:r>
            <a:endParaRPr lang="es-A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4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de hipertensión </a:t>
            </a:r>
            <a:b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Fundación </a:t>
            </a:r>
            <a:r>
              <a:rPr lang="es-E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Ecla</a:t>
            </a: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680092" y="2397113"/>
            <a:ext cx="620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tx2"/>
                </a:solidFill>
              </a:rPr>
              <a:t>Figura 2. Tensión arterial media según y porcentaje de adherencia al tratamiento según  tiempo de seguimiento (1er año)</a:t>
            </a:r>
            <a:endParaRPr lang="es-ES" sz="1600" b="1" dirty="0">
              <a:solidFill>
                <a:schemeClr val="tx2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6900" y="3966665"/>
            <a:ext cx="1704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b="1" dirty="0">
                <a:solidFill>
                  <a:schemeClr val="accent2">
                    <a:lumMod val="75000"/>
                  </a:schemeClr>
                </a:solidFill>
              </a:rPr>
              <a:t>Tensión arterial sistólica media (</a:t>
            </a:r>
            <a:r>
              <a:rPr lang="es-MX" sz="1400" b="1" dirty="0" err="1">
                <a:solidFill>
                  <a:schemeClr val="accent2">
                    <a:lumMod val="75000"/>
                  </a:schemeClr>
                </a:solidFill>
              </a:rPr>
              <a:t>mmHg</a:t>
            </a:r>
            <a:r>
              <a:rPr lang="es-MX" sz="1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s-E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7661564" y="3859360"/>
            <a:ext cx="1593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tx2"/>
                </a:solidFill>
              </a:rPr>
              <a:t>Porcentaje de pacientes que adhieren al tratamiento </a:t>
            </a:r>
            <a:endParaRPr lang="es-ES" sz="1400" b="1" dirty="0">
              <a:solidFill>
                <a:schemeClr val="tx2"/>
              </a:solidFill>
            </a:endParaRPr>
          </a:p>
        </p:txBody>
      </p:sp>
      <p:cxnSp>
        <p:nvCxnSpPr>
          <p:cNvPr id="19" name="18 Conector recto"/>
          <p:cNvCxnSpPr/>
          <p:nvPr/>
        </p:nvCxnSpPr>
        <p:spPr>
          <a:xfrm flipH="1">
            <a:off x="2908134" y="4352029"/>
            <a:ext cx="2" cy="159326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9">
            <a:extLst>
              <a:ext uri="{FF2B5EF4-FFF2-40B4-BE49-F238E27FC236}">
                <a16:creationId xmlns:a16="http://schemas.microsoft.com/office/drawing/2014/main" id="{FAF079BF-E221-455A-A8E8-0C93873AE2DB}"/>
              </a:ext>
            </a:extLst>
          </p:cNvPr>
          <p:cNvCxnSpPr>
            <a:cxnSpLocks/>
          </p:cNvCxnSpPr>
          <p:nvPr/>
        </p:nvCxnSpPr>
        <p:spPr>
          <a:xfrm flipV="1">
            <a:off x="7620001" y="5741266"/>
            <a:ext cx="686105" cy="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36">
            <a:extLst>
              <a:ext uri="{FF2B5EF4-FFF2-40B4-BE49-F238E27FC236}">
                <a16:creationId xmlns:a16="http://schemas.microsoft.com/office/drawing/2014/main" id="{9A2D40D1-AEB5-4CF6-9F66-4EDA993ADA16}"/>
              </a:ext>
            </a:extLst>
          </p:cNvPr>
          <p:cNvSpPr txBox="1"/>
          <p:nvPr/>
        </p:nvSpPr>
        <p:spPr>
          <a:xfrm>
            <a:off x="8451645" y="5278959"/>
            <a:ext cx="3352428" cy="110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Modelo lineal mixto?</a:t>
            </a:r>
          </a:p>
          <a:p>
            <a:r>
              <a:rPr lang="es-ES" sz="1600" dirty="0">
                <a:solidFill>
                  <a:schemeClr val="bg1"/>
                </a:solidFill>
              </a:rPr>
              <a:t>Respuesta: TAS</a:t>
            </a:r>
          </a:p>
          <a:p>
            <a:r>
              <a:rPr lang="es-ES" sz="1600" dirty="0">
                <a:solidFill>
                  <a:schemeClr val="bg1"/>
                </a:solidFill>
              </a:rPr>
              <a:t>Variables explicativa: tiempo</a:t>
            </a:r>
          </a:p>
          <a:p>
            <a:r>
              <a:rPr lang="es-ES" sz="1600" dirty="0">
                <a:solidFill>
                  <a:schemeClr val="bg1"/>
                </a:solidFill>
              </a:rPr>
              <a:t>Covariable: adherencia</a:t>
            </a:r>
            <a:endParaRPr lang="es-AR" sz="1200" dirty="0">
              <a:solidFill>
                <a:schemeClr val="bg1"/>
              </a:solidFill>
            </a:endParaRPr>
          </a:p>
        </p:txBody>
      </p:sp>
      <p:graphicFrame>
        <p:nvGraphicFramePr>
          <p:cNvPr id="11" name="15 Gráfico">
            <a:extLst>
              <a:ext uri="{FF2B5EF4-FFF2-40B4-BE49-F238E27FC236}">
                <a16:creationId xmlns:a16="http://schemas.microsoft.com/office/drawing/2014/main" id="{B02601A6-6C5D-49E8-9419-E16D0ED41E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751567"/>
              </p:ext>
            </p:extLst>
          </p:nvPr>
        </p:nvGraphicFramePr>
        <p:xfrm>
          <a:off x="1690255" y="3200400"/>
          <a:ext cx="5888181" cy="3367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19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de hipertensión </a:t>
            </a:r>
            <a:b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Fundación </a:t>
            </a:r>
            <a:r>
              <a:rPr lang="es-E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Ecla</a:t>
            </a: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ángulo: esquinas redondeadas 9">
            <a:extLst>
              <a:ext uri="{FF2B5EF4-FFF2-40B4-BE49-F238E27FC236}">
                <a16:creationId xmlns:a16="http://schemas.microsoft.com/office/drawing/2014/main" id="{2DC6CAED-A506-4095-9D5C-763C6B39B6BD}"/>
              </a:ext>
            </a:extLst>
          </p:cNvPr>
          <p:cNvSpPr/>
          <p:nvPr/>
        </p:nvSpPr>
        <p:spPr>
          <a:xfrm>
            <a:off x="809172" y="2579900"/>
            <a:ext cx="10573656" cy="3904027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" name="Imagen 5">
            <a:extLst>
              <a:ext uri="{FF2B5EF4-FFF2-40B4-BE49-F238E27FC236}">
                <a16:creationId xmlns:a16="http://schemas.microsoft.com/office/drawing/2014/main" id="{CA796CB0-45A3-496D-9796-ED3521129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882" y="4190222"/>
            <a:ext cx="2456980" cy="1375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Marcador de contenido 3">
            <a:extLst>
              <a:ext uri="{FF2B5EF4-FFF2-40B4-BE49-F238E27FC236}">
                <a16:creationId xmlns:a16="http://schemas.microsoft.com/office/drawing/2014/main" id="{1BB62DC9-D11C-4330-A476-2BBFC295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83" y="3305973"/>
            <a:ext cx="8825659" cy="1903336"/>
          </a:xfrm>
        </p:spPr>
        <p:txBody>
          <a:bodyPr>
            <a:normAutofit/>
          </a:bodyPr>
          <a:lstStyle/>
          <a:p>
            <a:r>
              <a:rPr lang="es-ES" sz="2000" b="1" dirty="0"/>
              <a:t>Sexo biológico                     </a:t>
            </a:r>
            <a:r>
              <a:rPr lang="es-ES" sz="2000" b="1" dirty="0">
                <a:sym typeface="Wingdings" pitchFamily="2" charset="2"/>
              </a:rPr>
              <a:t> fija a lo largo del seguimiento</a:t>
            </a:r>
            <a:endParaRPr lang="es-ES" sz="2000" b="1" dirty="0"/>
          </a:p>
          <a:p>
            <a:endParaRPr lang="es-ES" sz="2000" b="1" dirty="0"/>
          </a:p>
          <a:p>
            <a:r>
              <a:rPr lang="es-ES" sz="2000" b="1" dirty="0"/>
              <a:t>Adherencia al tratamiento </a:t>
            </a:r>
            <a:r>
              <a:rPr lang="es-ES" sz="2000" b="1" dirty="0">
                <a:sym typeface="Wingdings" pitchFamily="2" charset="2"/>
              </a:rPr>
              <a:t> puede cambiar a lo largo del seguimiento</a:t>
            </a:r>
            <a:endParaRPr lang="es-ES" sz="2000" b="1" dirty="0"/>
          </a:p>
        </p:txBody>
      </p:sp>
      <p:sp>
        <p:nvSpPr>
          <p:cNvPr id="26" name="Rectángulo: esquinas redondeadas 11">
            <a:extLst>
              <a:ext uri="{FF2B5EF4-FFF2-40B4-BE49-F238E27FC236}">
                <a16:creationId xmlns:a16="http://schemas.microsoft.com/office/drawing/2014/main" id="{0EA01B43-D54D-48F6-B539-A838794A1291}"/>
              </a:ext>
            </a:extLst>
          </p:cNvPr>
          <p:cNvSpPr/>
          <p:nvPr/>
        </p:nvSpPr>
        <p:spPr>
          <a:xfrm>
            <a:off x="522414" y="2368728"/>
            <a:ext cx="2928909" cy="6568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Covariables</a:t>
            </a:r>
            <a:endParaRPr lang="es-A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3214255" y="4876800"/>
            <a:ext cx="13854" cy="706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1814947" y="5624946"/>
            <a:ext cx="256309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Diferentes tipos de </a:t>
            </a:r>
            <a:r>
              <a:rPr lang="es-MX" dirty="0" err="1">
                <a:solidFill>
                  <a:schemeClr val="bg1"/>
                </a:solidFill>
              </a:rPr>
              <a:t>covariables</a:t>
            </a:r>
            <a:r>
              <a:rPr lang="es-MX" dirty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4793673" y="4599709"/>
            <a:ext cx="1149927" cy="886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5685560" y="5498091"/>
            <a:ext cx="312982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¿Cómo incorporamos esta covariable al modelo?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MX" sz="2800" dirty="0"/>
              <a:t>Motivación </a:t>
            </a:r>
          </a:p>
          <a:p>
            <a:pPr>
              <a:buFont typeface="+mj-lt"/>
              <a:buAutoNum type="arabicPeriod"/>
            </a:pPr>
            <a:r>
              <a:rPr lang="es-MX" sz="2800" dirty="0"/>
              <a:t>Tipos de </a:t>
            </a:r>
            <a:r>
              <a:rPr lang="es-MX" sz="2800" dirty="0" err="1"/>
              <a:t>covariables</a:t>
            </a:r>
            <a:r>
              <a:rPr lang="es-MX" sz="2800" dirty="0"/>
              <a:t>  </a:t>
            </a:r>
          </a:p>
          <a:p>
            <a:pPr>
              <a:buFont typeface="+mj-lt"/>
              <a:buAutoNum type="arabicPeriod"/>
            </a:pPr>
            <a:r>
              <a:rPr lang="es-MX" sz="2800" dirty="0" err="1"/>
              <a:t>Covariables</a:t>
            </a:r>
            <a:r>
              <a:rPr lang="es-MX" sz="2800" dirty="0"/>
              <a:t> que varían en el tiempo</a:t>
            </a:r>
          </a:p>
          <a:p>
            <a:pPr>
              <a:buFont typeface="+mj-lt"/>
              <a:buAutoNum type="arabicPeriod"/>
            </a:pPr>
            <a:r>
              <a:rPr lang="es-MX" sz="2800" dirty="0"/>
              <a:t>Modelos mixtos</a:t>
            </a:r>
          </a:p>
          <a:p>
            <a:pPr>
              <a:buFont typeface="+mj-lt"/>
              <a:buAutoNum type="arabicPeriod"/>
            </a:pPr>
            <a:r>
              <a:rPr lang="es-MX" sz="2800" dirty="0"/>
              <a:t>Próximos pasos</a:t>
            </a:r>
          </a:p>
          <a:p>
            <a:pPr>
              <a:buFont typeface="+mj-lt"/>
              <a:buAutoNum type="arabicPeriod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8298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Tipos de covariables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4 Diagrama">
            <a:extLst>
              <a:ext uri="{FF2B5EF4-FFF2-40B4-BE49-F238E27FC236}">
                <a16:creationId xmlns:a16="http://schemas.microsoft.com/office/drawing/2014/main" id="{084EF7B6-1884-430B-8781-110C0B7903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294752"/>
              </p:ext>
            </p:extLst>
          </p:nvPr>
        </p:nvGraphicFramePr>
        <p:xfrm>
          <a:off x="168114" y="2229970"/>
          <a:ext cx="6073029" cy="1746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6 CuadroTexto">
            <a:extLst>
              <a:ext uri="{FF2B5EF4-FFF2-40B4-BE49-F238E27FC236}">
                <a16:creationId xmlns:a16="http://schemas.microsoft.com/office/drawing/2014/main" id="{90A76E61-C85C-41CC-A888-12DB7584FBDA}"/>
              </a:ext>
            </a:extLst>
          </p:cNvPr>
          <p:cNvSpPr txBox="1"/>
          <p:nvPr/>
        </p:nvSpPr>
        <p:spPr>
          <a:xfrm>
            <a:off x="552611" y="3976256"/>
            <a:ext cx="2436011" cy="1522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Sexo biológico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de tratamiento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Característica basal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9E61F448-F971-4A48-BDE4-E9524259330B}"/>
              </a:ext>
            </a:extLst>
          </p:cNvPr>
          <p:cNvSpPr txBox="1"/>
          <p:nvPr/>
        </p:nvSpPr>
        <p:spPr>
          <a:xfrm>
            <a:off x="3373119" y="3976256"/>
            <a:ext cx="2965421" cy="1522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 dirty="0"/>
              <a:t>Adherencia al tratamiento</a:t>
            </a:r>
            <a:endParaRPr lang="es-ES" dirty="0"/>
          </a:p>
          <a:p>
            <a:r>
              <a:rPr lang="es-MX" dirty="0"/>
              <a:t>Condición de fumar</a:t>
            </a:r>
          </a:p>
          <a:p>
            <a:r>
              <a:rPr lang="es-MX" dirty="0"/>
              <a:t>Niveles polución</a:t>
            </a:r>
          </a:p>
          <a:p>
            <a:r>
              <a:rPr lang="es-MX" dirty="0"/>
              <a:t>Valor del colesterol</a:t>
            </a:r>
          </a:p>
        </p:txBody>
      </p:sp>
    </p:spTree>
    <p:extLst>
      <p:ext uri="{BB962C8B-B14F-4D97-AF65-F5344CB8AC3E}">
        <p14:creationId xmlns:p14="http://schemas.microsoft.com/office/powerpoint/2010/main" val="267749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6 CuadroTexto">
            <a:extLst>
              <a:ext uri="{FF2B5EF4-FFF2-40B4-BE49-F238E27FC236}">
                <a16:creationId xmlns:a16="http://schemas.microsoft.com/office/drawing/2014/main" id="{32B0F815-5477-44A0-AEE1-B82A80FA2A2F}"/>
              </a:ext>
            </a:extLst>
          </p:cNvPr>
          <p:cNvSpPr txBox="1"/>
          <p:nvPr/>
        </p:nvSpPr>
        <p:spPr>
          <a:xfrm>
            <a:off x="951095" y="4056904"/>
            <a:ext cx="4535305" cy="7841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Comparación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poblaciones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Describir </a:t>
            </a:r>
            <a:r>
              <a:rPr lang="es-MX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tendencias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lo largo del tiempo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4 Diagrama">
            <a:extLst>
              <a:ext uri="{FF2B5EF4-FFF2-40B4-BE49-F238E27FC236}">
                <a16:creationId xmlns:a16="http://schemas.microsoft.com/office/drawing/2014/main" id="{856ADF83-EC0C-4FDE-AA79-A93959656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9687039"/>
              </p:ext>
            </p:extLst>
          </p:nvPr>
        </p:nvGraphicFramePr>
        <p:xfrm>
          <a:off x="168114" y="2229970"/>
          <a:ext cx="6073029" cy="1746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Tipos de covariables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950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8 CuadroTexto">
            <a:extLst>
              <a:ext uri="{FF2B5EF4-FFF2-40B4-BE49-F238E27FC236}">
                <a16:creationId xmlns:a16="http://schemas.microsoft.com/office/drawing/2014/main" id="{31BB2EAC-9BD9-4FC2-A01F-D1E0DD1E0807}"/>
              </a:ext>
            </a:extLst>
          </p:cNvPr>
          <p:cNvSpPr txBox="1"/>
          <p:nvPr/>
        </p:nvSpPr>
        <p:spPr>
          <a:xfrm>
            <a:off x="3389288" y="4076463"/>
            <a:ext cx="2561569" cy="11535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 b="1" dirty="0"/>
              <a:t>Relación dinámica </a:t>
            </a:r>
            <a:r>
              <a:rPr lang="es-MX" dirty="0"/>
              <a:t>entre la covariable y la variable respuesta</a:t>
            </a:r>
            <a:endParaRPr lang="es-ES" dirty="0"/>
          </a:p>
        </p:txBody>
      </p:sp>
      <p:graphicFrame>
        <p:nvGraphicFramePr>
          <p:cNvPr id="6" name="4 Diagrama">
            <a:extLst>
              <a:ext uri="{FF2B5EF4-FFF2-40B4-BE49-F238E27FC236}">
                <a16:creationId xmlns:a16="http://schemas.microsoft.com/office/drawing/2014/main" id="{0E29AB65-55FF-4175-9E83-CC09BA573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758809"/>
              </p:ext>
            </p:extLst>
          </p:nvPr>
        </p:nvGraphicFramePr>
        <p:xfrm>
          <a:off x="168114" y="2229970"/>
          <a:ext cx="6073029" cy="1746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Tipos de covariables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333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4 Diagrama">
            <a:extLst>
              <a:ext uri="{FF2B5EF4-FFF2-40B4-BE49-F238E27FC236}">
                <a16:creationId xmlns:a16="http://schemas.microsoft.com/office/drawing/2014/main" id="{0E29AB65-55FF-4175-9E83-CC09BA573B0A}"/>
              </a:ext>
            </a:extLst>
          </p:cNvPr>
          <p:cNvGraphicFramePr/>
          <p:nvPr/>
        </p:nvGraphicFramePr>
        <p:xfrm>
          <a:off x="168114" y="2229970"/>
          <a:ext cx="6073029" cy="1746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Tipos de covariables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079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Tipos de covariables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9 Rectángulo">
            <a:extLst>
              <a:ext uri="{FF2B5EF4-FFF2-40B4-BE49-F238E27FC236}">
                <a16:creationId xmlns:a16="http://schemas.microsoft.com/office/drawing/2014/main" id="{204F2B2B-9E6C-4C1E-B205-7CE6CBE2AF74}"/>
              </a:ext>
            </a:extLst>
          </p:cNvPr>
          <p:cNvSpPr/>
          <p:nvPr/>
        </p:nvSpPr>
        <p:spPr>
          <a:xfrm>
            <a:off x="4230702" y="5048771"/>
            <a:ext cx="3597289" cy="1522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Varían aleatoriamente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 del colesterol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Consumo de alcohol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Adherencia al tratamiento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4 Diagrama">
            <a:extLst>
              <a:ext uri="{FF2B5EF4-FFF2-40B4-BE49-F238E27FC236}">
                <a16:creationId xmlns:a16="http://schemas.microsoft.com/office/drawing/2014/main" id="{56648A68-64D3-4BF9-9ED7-8985E27D6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1920180"/>
              </p:ext>
            </p:extLst>
          </p:nvPr>
        </p:nvGraphicFramePr>
        <p:xfrm>
          <a:off x="928253" y="2008296"/>
          <a:ext cx="5915891" cy="325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7 Rectángulo">
            <a:extLst>
              <a:ext uri="{FF2B5EF4-FFF2-40B4-BE49-F238E27FC236}">
                <a16:creationId xmlns:a16="http://schemas.microsoft.com/office/drawing/2014/main" id="{7D0C82BF-3148-4800-81AB-87BD17A1D7CB}"/>
              </a:ext>
            </a:extLst>
          </p:cNvPr>
          <p:cNvSpPr/>
          <p:nvPr/>
        </p:nvSpPr>
        <p:spPr>
          <a:xfrm>
            <a:off x="288909" y="5034889"/>
            <a:ext cx="3597289" cy="1522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Varían sistemáticamente </a:t>
            </a:r>
          </a:p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(fijas x diseño)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Tiempo desde la visita basal</a:t>
            </a:r>
          </a:p>
        </p:txBody>
      </p:sp>
    </p:spTree>
    <p:extLst>
      <p:ext uri="{BB962C8B-B14F-4D97-AF65-F5344CB8AC3E}">
        <p14:creationId xmlns:p14="http://schemas.microsoft.com/office/powerpoint/2010/main" val="368286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2.Tipos de covariables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4 Diagrama">
            <a:extLst>
              <a:ext uri="{FF2B5EF4-FFF2-40B4-BE49-F238E27FC236}">
                <a16:creationId xmlns:a16="http://schemas.microsoft.com/office/drawing/2014/main" id="{56648A68-64D3-4BF9-9ED7-8985E27D6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213759"/>
              </p:ext>
            </p:extLst>
          </p:nvPr>
        </p:nvGraphicFramePr>
        <p:xfrm>
          <a:off x="879760" y="2229970"/>
          <a:ext cx="6788729" cy="380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527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81022614-610F-4A52-9CD2-F95B728964AD}"/>
              </a:ext>
            </a:extLst>
          </p:cNvPr>
          <p:cNvSpPr/>
          <p:nvPr/>
        </p:nvSpPr>
        <p:spPr>
          <a:xfrm>
            <a:off x="348293" y="3419011"/>
            <a:ext cx="3152753" cy="448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37B4381-2B75-4E33-A253-42B61419D3A7}"/>
              </a:ext>
            </a:extLst>
          </p:cNvPr>
          <p:cNvSpPr/>
          <p:nvPr/>
        </p:nvSpPr>
        <p:spPr>
          <a:xfrm>
            <a:off x="400328" y="4159676"/>
            <a:ext cx="3152753" cy="4484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2755C69-F717-4A19-B69B-B8464046292D}"/>
              </a:ext>
            </a:extLst>
          </p:cNvPr>
          <p:cNvSpPr/>
          <p:nvPr/>
        </p:nvSpPr>
        <p:spPr>
          <a:xfrm>
            <a:off x="3606739" y="3392204"/>
            <a:ext cx="600562" cy="491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Tipos de covariables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D54D40D-22CF-4F11-89F3-EDF773DB6A94}"/>
              </a:ext>
            </a:extLst>
          </p:cNvPr>
          <p:cNvGrpSpPr/>
          <p:nvPr/>
        </p:nvGrpSpPr>
        <p:grpSpPr>
          <a:xfrm>
            <a:off x="398908" y="2194341"/>
            <a:ext cx="3217128" cy="731467"/>
            <a:chOff x="4922245" y="3072846"/>
            <a:chExt cx="1806839" cy="731467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E41622E7-2A5E-4F0C-AD8E-FFC1ABC82937}"/>
                </a:ext>
              </a:extLst>
            </p:cNvPr>
            <p:cNvSpPr/>
            <p:nvPr/>
          </p:nvSpPr>
          <p:spPr>
            <a:xfrm>
              <a:off x="4922245" y="3072846"/>
              <a:ext cx="1806839" cy="73146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: esquinas redondeadas 4">
              <a:extLst>
                <a:ext uri="{FF2B5EF4-FFF2-40B4-BE49-F238E27FC236}">
                  <a16:creationId xmlns:a16="http://schemas.microsoft.com/office/drawing/2014/main" id="{64069F7A-E68B-4B19-B426-DD8494E66AF1}"/>
                </a:ext>
              </a:extLst>
            </p:cNvPr>
            <p:cNvSpPr txBox="1"/>
            <p:nvPr/>
          </p:nvSpPr>
          <p:spPr>
            <a:xfrm>
              <a:off x="4943669" y="3094270"/>
              <a:ext cx="1763991" cy="6886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800" b="1" kern="1200" dirty="0"/>
                <a:t>Covariable exógena</a:t>
              </a:r>
              <a:endParaRPr lang="es-AR" sz="1800" b="1" kern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6CB4956-B8A8-452E-9952-C3CE7FB263E9}"/>
                  </a:ext>
                </a:extLst>
              </p:cNvPr>
              <p:cNvSpPr/>
              <p:nvPr/>
            </p:nvSpPr>
            <p:spPr>
              <a:xfrm>
                <a:off x="437054" y="3421512"/>
                <a:ext cx="554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6CB4956-B8A8-452E-9952-C3CE7FB26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54" y="3421512"/>
                <a:ext cx="554383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F0422C8F-B56B-49D5-9CDB-7C15D89CF566}"/>
                  </a:ext>
                </a:extLst>
              </p:cNvPr>
              <p:cNvSpPr/>
              <p:nvPr/>
            </p:nvSpPr>
            <p:spPr>
              <a:xfrm>
                <a:off x="1228083" y="3439468"/>
                <a:ext cx="554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F0422C8F-B56B-49D5-9CDB-7C15D89CF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83" y="3439468"/>
                <a:ext cx="554383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EE1E261D-E656-46E9-947F-A96713F8BC6C}"/>
                  </a:ext>
                </a:extLst>
              </p:cNvPr>
              <p:cNvSpPr/>
              <p:nvPr/>
            </p:nvSpPr>
            <p:spPr>
              <a:xfrm>
                <a:off x="2759340" y="3461082"/>
                <a:ext cx="76052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EE1E261D-E656-46E9-947F-A96713F8B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40" y="3461082"/>
                <a:ext cx="760529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E22DE62-ACE1-40ED-8F87-2AEDFF45DF9D}"/>
                  </a:ext>
                </a:extLst>
              </p:cNvPr>
              <p:cNvSpPr/>
              <p:nvPr/>
            </p:nvSpPr>
            <p:spPr>
              <a:xfrm>
                <a:off x="3657229" y="3455334"/>
                <a:ext cx="540917" cy="39164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E22DE62-ACE1-40ED-8F87-2AEDFF45D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229" y="3455334"/>
                <a:ext cx="540917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07DB5BE-3B01-4AF5-AD12-F07E8A66627C}"/>
                  </a:ext>
                </a:extLst>
              </p:cNvPr>
              <p:cNvSpPr/>
              <p:nvPr/>
            </p:nvSpPr>
            <p:spPr>
              <a:xfrm>
                <a:off x="4494707" y="3426464"/>
                <a:ext cx="76052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07DB5BE-3B01-4AF5-AD12-F07E8A666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07" y="3426464"/>
                <a:ext cx="760529" cy="391646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640F8C01-9C53-4B93-8E55-C02F7137E949}"/>
                  </a:ext>
                </a:extLst>
              </p:cNvPr>
              <p:cNvSpPr/>
              <p:nvPr/>
            </p:nvSpPr>
            <p:spPr>
              <a:xfrm>
                <a:off x="8285968" y="3394864"/>
                <a:ext cx="630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640F8C01-9C53-4B93-8E55-C02F7137E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968" y="3394864"/>
                <a:ext cx="630685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486F1068-C7E9-4F5F-8082-2ECD5C33DDCF}"/>
                  </a:ext>
                </a:extLst>
              </p:cNvPr>
              <p:cNvSpPr/>
              <p:nvPr/>
            </p:nvSpPr>
            <p:spPr>
              <a:xfrm>
                <a:off x="440874" y="4181290"/>
                <a:ext cx="517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486F1068-C7E9-4F5F-8082-2ECD5C33D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4" y="4181290"/>
                <a:ext cx="517000" cy="369332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2BD5EF6E-2E95-4A63-9935-4777D55087C6}"/>
                  </a:ext>
                </a:extLst>
              </p:cNvPr>
              <p:cNvSpPr/>
              <p:nvPr/>
            </p:nvSpPr>
            <p:spPr>
              <a:xfrm>
                <a:off x="1231903" y="4199246"/>
                <a:ext cx="517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2BD5EF6E-2E95-4A63-9935-4777D5508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3" y="4199246"/>
                <a:ext cx="517000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87A57EF6-1D2E-4333-885A-50EE0F909BA0}"/>
                  </a:ext>
                </a:extLst>
              </p:cNvPr>
              <p:cNvSpPr/>
              <p:nvPr/>
            </p:nvSpPr>
            <p:spPr>
              <a:xfrm>
                <a:off x="2763160" y="4220860"/>
                <a:ext cx="723147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87A57EF6-1D2E-4333-885A-50EE0F909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160" y="4220860"/>
                <a:ext cx="723147" cy="391646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21E8790D-40D4-499D-BBE4-2A55067E25F9}"/>
                  </a:ext>
                </a:extLst>
              </p:cNvPr>
              <p:cNvSpPr/>
              <p:nvPr/>
            </p:nvSpPr>
            <p:spPr>
              <a:xfrm>
                <a:off x="3619856" y="4217202"/>
                <a:ext cx="503536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21E8790D-40D4-499D-BBE4-2A55067E2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856" y="4217202"/>
                <a:ext cx="503536" cy="391646"/>
              </a:xfrm>
              <a:prstGeom prst="rect">
                <a:avLst/>
              </a:prstGeom>
              <a:blipFill>
                <a:blip r:embed="rId1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5CE0CB28-9F9C-4F7A-997F-D77DB3C36B33}"/>
                  </a:ext>
                </a:extLst>
              </p:cNvPr>
              <p:cNvSpPr/>
              <p:nvPr/>
            </p:nvSpPr>
            <p:spPr>
              <a:xfrm>
                <a:off x="4466857" y="4229838"/>
                <a:ext cx="723147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5CE0CB28-9F9C-4F7A-997F-D77DB3C36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857" y="4229838"/>
                <a:ext cx="723147" cy="391646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0D726EE-20C8-4BD8-BD77-D756F20D6DAB}"/>
                  </a:ext>
                </a:extLst>
              </p:cNvPr>
              <p:cNvSpPr/>
              <p:nvPr/>
            </p:nvSpPr>
            <p:spPr>
              <a:xfrm>
                <a:off x="8289788" y="4154642"/>
                <a:ext cx="593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0D726EE-20C8-4BD8-BD77-D756F20D6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788" y="4154642"/>
                <a:ext cx="593304" cy="369332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F8EE829C-93FC-4A47-8FA6-353FE84599C2}"/>
              </a:ext>
            </a:extLst>
          </p:cNvPr>
          <p:cNvSpPr/>
          <p:nvPr/>
        </p:nvSpPr>
        <p:spPr>
          <a:xfrm>
            <a:off x="4198146" y="2440387"/>
            <a:ext cx="5649097" cy="414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valor de la covariable en un determinado momento</a:t>
            </a:r>
            <a:endParaRPr lang="es-A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1083769D-6D1B-4D16-848C-90B5538DD0E2}"/>
                  </a:ext>
                </a:extLst>
              </p:cNvPr>
              <p:cNvSpPr/>
              <p:nvPr/>
            </p:nvSpPr>
            <p:spPr>
              <a:xfrm>
                <a:off x="398908" y="5851095"/>
                <a:ext cx="5697092" cy="5178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z="16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AR" sz="16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s-AR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160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AR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AR" sz="160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AR" sz="160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s-AR" sz="16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16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AR" sz="16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16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16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AR" sz="16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) =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AR" sz="16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s-AR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AR" sz="160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den>
                          </m:f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16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s-AR" sz="16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AR" sz="16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A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1083769D-6D1B-4D16-848C-90B5538DD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08" y="5851095"/>
                <a:ext cx="5697092" cy="51783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28757594-663B-4730-8CA7-2C49731131AF}"/>
              </a:ext>
            </a:extLst>
          </p:cNvPr>
          <p:cNvSpPr/>
          <p:nvPr/>
        </p:nvSpPr>
        <p:spPr>
          <a:xfrm>
            <a:off x="398908" y="3827419"/>
            <a:ext cx="8952128" cy="32630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9ED1B78-F3F5-4E83-AB2B-84C860C86C6B}"/>
              </a:ext>
            </a:extLst>
          </p:cNvPr>
          <p:cNvCxnSpPr>
            <a:cxnSpLocks/>
          </p:cNvCxnSpPr>
          <p:nvPr/>
        </p:nvCxnSpPr>
        <p:spPr>
          <a:xfrm>
            <a:off x="4012666" y="2553312"/>
            <a:ext cx="0" cy="68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FD74FC4-0CB1-4CCE-AAB5-69FF544A6FDC}"/>
              </a:ext>
            </a:extLst>
          </p:cNvPr>
          <p:cNvSpPr/>
          <p:nvPr/>
        </p:nvSpPr>
        <p:spPr>
          <a:xfrm>
            <a:off x="348293" y="4796777"/>
            <a:ext cx="5784220" cy="784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 condicionalmente independiente de todos los valores precedentes de la variable respuesta.</a:t>
            </a:r>
            <a:endParaRPr lang="es-A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23A810A6-907E-42B3-AA45-78AC50DC52CA}"/>
                  </a:ext>
                </a:extLst>
              </p:cNvPr>
              <p:cNvSpPr/>
              <p:nvPr/>
            </p:nvSpPr>
            <p:spPr>
              <a:xfrm>
                <a:off x="7471434" y="5880910"/>
                <a:ext cx="4321658" cy="45820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ES_tradnl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_tradnl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AR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_tradnl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AR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_tradnl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s-AR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𝑖𝑛𝑖</m:t>
                        </m:r>
                      </m:sub>
                    </m:sSub>
                    <m:r>
                      <a:rPr lang="es-ES_tradnl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s-ES_tradnl" sz="16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s-ES_tradnl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_tradnl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AR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_tradnl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AR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_tradnl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s-AR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s-ES_tradnl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_tradnl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s-AR" sz="16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23A810A6-907E-42B3-AA45-78AC50DC5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434" y="5880910"/>
                <a:ext cx="4321658" cy="458202"/>
              </a:xfrm>
              <a:prstGeom prst="rect">
                <a:avLst/>
              </a:prstGeom>
              <a:blipFill>
                <a:blip r:embed="rId1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46983985-7636-4BA3-A729-BCCFC57DDFD1}"/>
              </a:ext>
            </a:extLst>
          </p:cNvPr>
          <p:cNvSpPr/>
          <p:nvPr/>
        </p:nvSpPr>
        <p:spPr>
          <a:xfrm>
            <a:off x="6132513" y="5973547"/>
            <a:ext cx="978408" cy="272929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389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1" grpId="0" animBg="1"/>
      <p:bldP spid="12" grpId="0" animBg="1"/>
      <p:bldP spid="11" grpId="0" animBg="1"/>
      <p:bldP spid="32" grpId="0" animBg="1"/>
      <p:bldP spid="35" grpId="0" animBg="1"/>
      <p:bldP spid="37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MX" sz="2800" dirty="0"/>
              <a:t>Motivación </a:t>
            </a:r>
          </a:p>
          <a:p>
            <a:pPr>
              <a:buFont typeface="+mj-lt"/>
              <a:buAutoNum type="arabicPeriod"/>
            </a:pPr>
            <a:r>
              <a:rPr lang="es-MX" sz="2800" dirty="0"/>
              <a:t>Tipos de </a:t>
            </a:r>
            <a:r>
              <a:rPr lang="es-MX" sz="2800" dirty="0" err="1"/>
              <a:t>covariables</a:t>
            </a:r>
            <a:r>
              <a:rPr lang="es-MX" sz="2800" dirty="0"/>
              <a:t>  </a:t>
            </a:r>
          </a:p>
          <a:p>
            <a:pPr>
              <a:buFont typeface="+mj-lt"/>
              <a:buAutoNum type="arabicPeriod"/>
            </a:pPr>
            <a:r>
              <a:rPr lang="es-MX" sz="2800" dirty="0" err="1"/>
              <a:t>Covariables</a:t>
            </a:r>
            <a:r>
              <a:rPr lang="es-MX" sz="2800" dirty="0"/>
              <a:t> que varían en el tiempo</a:t>
            </a:r>
          </a:p>
          <a:p>
            <a:pPr>
              <a:buFont typeface="+mj-lt"/>
              <a:buAutoNum type="arabicPeriod"/>
            </a:pPr>
            <a:r>
              <a:rPr lang="es-MX" sz="2800" dirty="0"/>
              <a:t>Modelos mixtos</a:t>
            </a:r>
          </a:p>
          <a:p>
            <a:pPr>
              <a:buFont typeface="+mj-lt"/>
              <a:buAutoNum type="arabicPeriod"/>
            </a:pPr>
            <a:r>
              <a:rPr lang="es-MX" sz="2800" dirty="0"/>
              <a:t>Próximos pasos</a:t>
            </a:r>
          </a:p>
          <a:p>
            <a:pPr>
              <a:buFont typeface="+mj-lt"/>
              <a:buAutoNum type="arabicPeriod"/>
            </a:pP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27FE12C6-29E4-4C30-BF68-A183E47575AE}"/>
              </a:ext>
            </a:extLst>
          </p:cNvPr>
          <p:cNvSpPr/>
          <p:nvPr/>
        </p:nvSpPr>
        <p:spPr>
          <a:xfrm>
            <a:off x="3616036" y="3155544"/>
            <a:ext cx="5735000" cy="4545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1022614-610F-4A52-9CD2-F95B728964AD}"/>
              </a:ext>
            </a:extLst>
          </p:cNvPr>
          <p:cNvSpPr/>
          <p:nvPr/>
        </p:nvSpPr>
        <p:spPr>
          <a:xfrm>
            <a:off x="348293" y="3195992"/>
            <a:ext cx="3152753" cy="448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37B4381-2B75-4E33-A253-42B61419D3A7}"/>
              </a:ext>
            </a:extLst>
          </p:cNvPr>
          <p:cNvSpPr/>
          <p:nvPr/>
        </p:nvSpPr>
        <p:spPr>
          <a:xfrm>
            <a:off x="400328" y="3936657"/>
            <a:ext cx="3152753" cy="448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2755C69-F717-4A19-B69B-B8464046292D}"/>
              </a:ext>
            </a:extLst>
          </p:cNvPr>
          <p:cNvSpPr/>
          <p:nvPr/>
        </p:nvSpPr>
        <p:spPr>
          <a:xfrm>
            <a:off x="3656379" y="3889023"/>
            <a:ext cx="600562" cy="491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Tipos de covariables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D54D40D-22CF-4F11-89F3-EDF773DB6A94}"/>
              </a:ext>
            </a:extLst>
          </p:cNvPr>
          <p:cNvGrpSpPr/>
          <p:nvPr/>
        </p:nvGrpSpPr>
        <p:grpSpPr>
          <a:xfrm>
            <a:off x="398908" y="2194341"/>
            <a:ext cx="3217128" cy="731467"/>
            <a:chOff x="4922245" y="3072846"/>
            <a:chExt cx="1806839" cy="731467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E41622E7-2A5E-4F0C-AD8E-FFC1ABC82937}"/>
                </a:ext>
              </a:extLst>
            </p:cNvPr>
            <p:cNvSpPr/>
            <p:nvPr/>
          </p:nvSpPr>
          <p:spPr>
            <a:xfrm>
              <a:off x="4922245" y="3072846"/>
              <a:ext cx="1806839" cy="73146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: esquinas redondeadas 4">
              <a:extLst>
                <a:ext uri="{FF2B5EF4-FFF2-40B4-BE49-F238E27FC236}">
                  <a16:creationId xmlns:a16="http://schemas.microsoft.com/office/drawing/2014/main" id="{64069F7A-E68B-4B19-B426-DD8494E66AF1}"/>
                </a:ext>
              </a:extLst>
            </p:cNvPr>
            <p:cNvSpPr txBox="1"/>
            <p:nvPr/>
          </p:nvSpPr>
          <p:spPr>
            <a:xfrm>
              <a:off x="4943669" y="3094270"/>
              <a:ext cx="1763991" cy="6886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800" b="1" kern="1200" dirty="0"/>
                <a:t>Covariable exógena</a:t>
              </a:r>
              <a:endParaRPr lang="es-AR" sz="1800" b="1" kern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6CB4956-B8A8-452E-9952-C3CE7FB263E9}"/>
                  </a:ext>
                </a:extLst>
              </p:cNvPr>
              <p:cNvSpPr/>
              <p:nvPr/>
            </p:nvSpPr>
            <p:spPr>
              <a:xfrm>
                <a:off x="437054" y="3198493"/>
                <a:ext cx="554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6CB4956-B8A8-452E-9952-C3CE7FB26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54" y="3198493"/>
                <a:ext cx="554383" cy="369332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F0422C8F-B56B-49D5-9CDB-7C15D89CF566}"/>
                  </a:ext>
                </a:extLst>
              </p:cNvPr>
              <p:cNvSpPr/>
              <p:nvPr/>
            </p:nvSpPr>
            <p:spPr>
              <a:xfrm>
                <a:off x="1228083" y="3216449"/>
                <a:ext cx="554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F0422C8F-B56B-49D5-9CDB-7C15D89CF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83" y="3216449"/>
                <a:ext cx="554383" cy="369332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EE1E261D-E656-46E9-947F-A96713F8BC6C}"/>
                  </a:ext>
                </a:extLst>
              </p:cNvPr>
              <p:cNvSpPr/>
              <p:nvPr/>
            </p:nvSpPr>
            <p:spPr>
              <a:xfrm>
                <a:off x="2759340" y="3238063"/>
                <a:ext cx="76052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EE1E261D-E656-46E9-947F-A96713F8B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40" y="3238063"/>
                <a:ext cx="760529" cy="391646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E22DE62-ACE1-40ED-8F87-2AEDFF45DF9D}"/>
                  </a:ext>
                </a:extLst>
              </p:cNvPr>
              <p:cNvSpPr/>
              <p:nvPr/>
            </p:nvSpPr>
            <p:spPr>
              <a:xfrm>
                <a:off x="3657229" y="3232315"/>
                <a:ext cx="540917" cy="39164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E22DE62-ACE1-40ED-8F87-2AEDFF45D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229" y="3232315"/>
                <a:ext cx="540917" cy="391646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07DB5BE-3B01-4AF5-AD12-F07E8A66627C}"/>
                  </a:ext>
                </a:extLst>
              </p:cNvPr>
              <p:cNvSpPr/>
              <p:nvPr/>
            </p:nvSpPr>
            <p:spPr>
              <a:xfrm>
                <a:off x="4494707" y="3203445"/>
                <a:ext cx="76052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07DB5BE-3B01-4AF5-AD12-F07E8A666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07" y="3203445"/>
                <a:ext cx="760529" cy="391646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640F8C01-9C53-4B93-8E55-C02F7137E949}"/>
                  </a:ext>
                </a:extLst>
              </p:cNvPr>
              <p:cNvSpPr/>
              <p:nvPr/>
            </p:nvSpPr>
            <p:spPr>
              <a:xfrm>
                <a:off x="8285968" y="3171845"/>
                <a:ext cx="630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640F8C01-9C53-4B93-8E55-C02F7137E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968" y="3171845"/>
                <a:ext cx="630685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486F1068-C7E9-4F5F-8082-2ECD5C33DDCF}"/>
                  </a:ext>
                </a:extLst>
              </p:cNvPr>
              <p:cNvSpPr/>
              <p:nvPr/>
            </p:nvSpPr>
            <p:spPr>
              <a:xfrm>
                <a:off x="440874" y="3958271"/>
                <a:ext cx="517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486F1068-C7E9-4F5F-8082-2ECD5C33D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4" y="3958271"/>
                <a:ext cx="517000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2BD5EF6E-2E95-4A63-9935-4777D55087C6}"/>
                  </a:ext>
                </a:extLst>
              </p:cNvPr>
              <p:cNvSpPr/>
              <p:nvPr/>
            </p:nvSpPr>
            <p:spPr>
              <a:xfrm>
                <a:off x="1231903" y="3976227"/>
                <a:ext cx="517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2BD5EF6E-2E95-4A63-9935-4777D5508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3" y="3976227"/>
                <a:ext cx="517000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87A57EF6-1D2E-4333-885A-50EE0F909BA0}"/>
                  </a:ext>
                </a:extLst>
              </p:cNvPr>
              <p:cNvSpPr/>
              <p:nvPr/>
            </p:nvSpPr>
            <p:spPr>
              <a:xfrm>
                <a:off x="2763160" y="3997841"/>
                <a:ext cx="723147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87A57EF6-1D2E-4333-885A-50EE0F909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160" y="3997841"/>
                <a:ext cx="723147" cy="391646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21E8790D-40D4-499D-BBE4-2A55067E25F9}"/>
                  </a:ext>
                </a:extLst>
              </p:cNvPr>
              <p:cNvSpPr/>
              <p:nvPr/>
            </p:nvSpPr>
            <p:spPr>
              <a:xfrm>
                <a:off x="3619856" y="3994183"/>
                <a:ext cx="503536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21E8790D-40D4-499D-BBE4-2A55067E2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856" y="3994183"/>
                <a:ext cx="503536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5CE0CB28-9F9C-4F7A-997F-D77DB3C36B33}"/>
                  </a:ext>
                </a:extLst>
              </p:cNvPr>
              <p:cNvSpPr/>
              <p:nvPr/>
            </p:nvSpPr>
            <p:spPr>
              <a:xfrm>
                <a:off x="4466857" y="4006819"/>
                <a:ext cx="723147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5CE0CB28-9F9C-4F7A-997F-D77DB3C36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857" y="4006819"/>
                <a:ext cx="723147" cy="391646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0D726EE-20C8-4BD8-BD77-D756F20D6DAB}"/>
                  </a:ext>
                </a:extLst>
              </p:cNvPr>
              <p:cNvSpPr/>
              <p:nvPr/>
            </p:nvSpPr>
            <p:spPr>
              <a:xfrm>
                <a:off x="8289788" y="3931623"/>
                <a:ext cx="593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0D726EE-20C8-4BD8-BD77-D756F20D6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788" y="3931623"/>
                <a:ext cx="593304" cy="369332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28757594-663B-4730-8CA7-2C49731131AF}"/>
              </a:ext>
            </a:extLst>
          </p:cNvPr>
          <p:cNvSpPr/>
          <p:nvPr/>
        </p:nvSpPr>
        <p:spPr>
          <a:xfrm>
            <a:off x="398908" y="3604400"/>
            <a:ext cx="8952128" cy="32630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9ED1B78-F3F5-4E83-AB2B-84C860C86C6B}"/>
              </a:ext>
            </a:extLst>
          </p:cNvPr>
          <p:cNvCxnSpPr>
            <a:cxnSpLocks/>
          </p:cNvCxnSpPr>
          <p:nvPr/>
        </p:nvCxnSpPr>
        <p:spPr>
          <a:xfrm flipV="1">
            <a:off x="3926068" y="4419790"/>
            <a:ext cx="0" cy="56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80433B7-35FD-46B9-9226-F792D27BFE0A}"/>
              </a:ext>
            </a:extLst>
          </p:cNvPr>
          <p:cNvSpPr/>
          <p:nvPr/>
        </p:nvSpPr>
        <p:spPr>
          <a:xfrm>
            <a:off x="2759340" y="4760178"/>
            <a:ext cx="3488181" cy="4269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respuesta en un determinado</a:t>
            </a:r>
            <a:endParaRPr lang="es-A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7FBFAB2-64CB-43CB-92DF-C59853544AF7}"/>
              </a:ext>
            </a:extLst>
          </p:cNvPr>
          <p:cNvSpPr/>
          <p:nvPr/>
        </p:nvSpPr>
        <p:spPr>
          <a:xfrm>
            <a:off x="531947" y="5357689"/>
            <a:ext cx="9446577" cy="414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puede depender de valores previos de la variable respuesta y de la covariable</a:t>
            </a:r>
            <a:endParaRPr lang="es-A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22B410A-0311-4E0D-B67B-DCA38A270B5E}"/>
              </a:ext>
            </a:extLst>
          </p:cNvPr>
          <p:cNvCxnSpPr>
            <a:cxnSpLocks/>
          </p:cNvCxnSpPr>
          <p:nvPr/>
        </p:nvCxnSpPr>
        <p:spPr>
          <a:xfrm flipV="1">
            <a:off x="1490403" y="4419790"/>
            <a:ext cx="0" cy="92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B3DE910-3666-4201-BBBB-9B208248778B}"/>
              </a:ext>
            </a:extLst>
          </p:cNvPr>
          <p:cNvSpPr/>
          <p:nvPr/>
        </p:nvSpPr>
        <p:spPr>
          <a:xfrm>
            <a:off x="5088731" y="5851872"/>
            <a:ext cx="4794900" cy="784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pero será independiente de todos los demás valores de la covariable</a:t>
            </a:r>
            <a:endParaRPr lang="es-A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F076B4A-7916-42A4-884A-D972183AA6A1}"/>
              </a:ext>
            </a:extLst>
          </p:cNvPr>
          <p:cNvCxnSpPr>
            <a:cxnSpLocks/>
          </p:cNvCxnSpPr>
          <p:nvPr/>
        </p:nvCxnSpPr>
        <p:spPr>
          <a:xfrm flipH="1" flipV="1">
            <a:off x="8285968" y="3567825"/>
            <a:ext cx="37027" cy="234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24CC35F-B1A8-4075-BFB5-4526CA5F72D6}"/>
                  </a:ext>
                </a:extLst>
              </p:cNvPr>
              <p:cNvSpPr/>
              <p:nvPr/>
            </p:nvSpPr>
            <p:spPr>
              <a:xfrm>
                <a:off x="3875996" y="2365325"/>
                <a:ext cx="5979879" cy="5039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/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𝑖𝑛𝑖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)</m:t>
                    </m:r>
                  </m:oMath>
                </a14:m>
                <a:r>
                  <a:rPr lang="es-ES_tradnl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/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  </m:t>
                    </m:r>
                  </m:oMath>
                </a14:m>
                <a:endParaRPr lang="es-AR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24CC35F-B1A8-4075-BFB5-4526CA5F7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996" y="2365325"/>
                <a:ext cx="5979879" cy="503921"/>
              </a:xfrm>
              <a:prstGeom prst="rect">
                <a:avLst/>
              </a:prstGeom>
              <a:blipFill>
                <a:blip r:embed="rId14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98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3" grpId="0" animBg="1"/>
      <p:bldP spid="31" grpId="0" animBg="1"/>
      <p:bldP spid="12" grpId="0" animBg="1"/>
      <p:bldP spid="34" grpId="0" animBg="1"/>
      <p:bldP spid="36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2.Tipos de covariables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D54D40D-22CF-4F11-89F3-EDF773DB6A94}"/>
              </a:ext>
            </a:extLst>
          </p:cNvPr>
          <p:cNvGrpSpPr/>
          <p:nvPr/>
        </p:nvGrpSpPr>
        <p:grpSpPr>
          <a:xfrm>
            <a:off x="1160496" y="3387440"/>
            <a:ext cx="7512037" cy="731468"/>
            <a:chOff x="6999810" y="3807137"/>
            <a:chExt cx="1806839" cy="751607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E41622E7-2A5E-4F0C-AD8E-FFC1ABC82937}"/>
                </a:ext>
              </a:extLst>
            </p:cNvPr>
            <p:cNvSpPr/>
            <p:nvPr/>
          </p:nvSpPr>
          <p:spPr>
            <a:xfrm>
              <a:off x="6999810" y="3807137"/>
              <a:ext cx="1806839" cy="73146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: esquinas redondeadas 4">
              <a:extLst>
                <a:ext uri="{FF2B5EF4-FFF2-40B4-BE49-F238E27FC236}">
                  <a16:creationId xmlns:a16="http://schemas.microsoft.com/office/drawing/2014/main" id="{64069F7A-E68B-4B19-B426-DD8494E66AF1}"/>
                </a:ext>
              </a:extLst>
            </p:cNvPr>
            <p:cNvSpPr txBox="1"/>
            <p:nvPr/>
          </p:nvSpPr>
          <p:spPr>
            <a:xfrm>
              <a:off x="7029016" y="3807137"/>
              <a:ext cx="1763991" cy="751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b="1" dirty="0"/>
                <a:t>Cómo puede evaluarse si una covariable exógena?</a:t>
              </a:r>
              <a:endParaRPr lang="es-AR" sz="1800" b="1" kern="1200" dirty="0"/>
            </a:p>
          </p:txBody>
        </p:sp>
      </p:grpSp>
      <p:grpSp>
        <p:nvGrpSpPr>
          <p:cNvPr id="32" name="Grupo 4">
            <a:extLst>
              <a:ext uri="{FF2B5EF4-FFF2-40B4-BE49-F238E27FC236}">
                <a16:creationId xmlns:a16="http://schemas.microsoft.com/office/drawing/2014/main" id="{8D54D40D-22CF-4F11-89F3-EDF773DB6A94}"/>
              </a:ext>
            </a:extLst>
          </p:cNvPr>
          <p:cNvGrpSpPr/>
          <p:nvPr/>
        </p:nvGrpSpPr>
        <p:grpSpPr>
          <a:xfrm>
            <a:off x="398908" y="2411455"/>
            <a:ext cx="3217128" cy="731467"/>
            <a:chOff x="4922245" y="3072846"/>
            <a:chExt cx="1806839" cy="731467"/>
          </a:xfrm>
        </p:grpSpPr>
        <p:sp>
          <p:nvSpPr>
            <p:cNvPr id="35" name="Rectángulo: esquinas redondeadas 5">
              <a:extLst>
                <a:ext uri="{FF2B5EF4-FFF2-40B4-BE49-F238E27FC236}">
                  <a16:creationId xmlns:a16="http://schemas.microsoft.com/office/drawing/2014/main" id="{E41622E7-2A5E-4F0C-AD8E-FFC1ABC82937}"/>
                </a:ext>
              </a:extLst>
            </p:cNvPr>
            <p:cNvSpPr/>
            <p:nvPr/>
          </p:nvSpPr>
          <p:spPr>
            <a:xfrm>
              <a:off x="4922245" y="3072846"/>
              <a:ext cx="1806839" cy="73146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: esquinas redondeadas 4">
              <a:extLst>
                <a:ext uri="{FF2B5EF4-FFF2-40B4-BE49-F238E27FC236}">
                  <a16:creationId xmlns:a16="http://schemas.microsoft.com/office/drawing/2014/main" id="{64069F7A-E68B-4B19-B426-DD8494E66AF1}"/>
                </a:ext>
              </a:extLst>
            </p:cNvPr>
            <p:cNvSpPr txBox="1"/>
            <p:nvPr/>
          </p:nvSpPr>
          <p:spPr>
            <a:xfrm>
              <a:off x="4943669" y="3094270"/>
              <a:ext cx="1763991" cy="6886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800" b="1" kern="1200" dirty="0"/>
                <a:t>Covariable exógena</a:t>
              </a:r>
              <a:endParaRPr lang="es-AR" sz="1800" b="1" kern="1200" dirty="0"/>
            </a:p>
          </p:txBody>
        </p:sp>
      </p:grpSp>
      <p:sp>
        <p:nvSpPr>
          <p:cNvPr id="40" name="39 Cerrar llave"/>
          <p:cNvSpPr/>
          <p:nvPr/>
        </p:nvSpPr>
        <p:spPr>
          <a:xfrm rot="5400000">
            <a:off x="4227598" y="4266312"/>
            <a:ext cx="104022" cy="2382383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CuadroTexto"/>
          <p:cNvSpPr txBox="1"/>
          <p:nvPr/>
        </p:nvSpPr>
        <p:spPr>
          <a:xfrm>
            <a:off x="2899229" y="5627070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Valores previos de la covariable</a:t>
            </a:r>
            <a:endParaRPr lang="es-ES" sz="1200" b="1" dirty="0"/>
          </a:p>
        </p:txBody>
      </p:sp>
      <p:sp>
        <p:nvSpPr>
          <p:cNvPr id="42" name="41 Cerrar llave"/>
          <p:cNvSpPr/>
          <p:nvPr/>
        </p:nvSpPr>
        <p:spPr>
          <a:xfrm rot="5400000">
            <a:off x="6676270" y="4329926"/>
            <a:ext cx="127105" cy="2299026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CuadroTexto"/>
          <p:cNvSpPr txBox="1"/>
          <p:nvPr/>
        </p:nvSpPr>
        <p:spPr>
          <a:xfrm>
            <a:off x="8615816" y="5801165"/>
            <a:ext cx="2981098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Se espera que no sean significativos</a:t>
            </a:r>
            <a:endParaRPr lang="es-ES" sz="1600" dirty="0">
              <a:solidFill>
                <a:schemeClr val="bg1"/>
              </a:solidFill>
            </a:endParaRPr>
          </a:p>
        </p:txBody>
      </p:sp>
      <p:cxnSp>
        <p:nvCxnSpPr>
          <p:cNvPr id="46" name="45 Conector recto de flecha"/>
          <p:cNvCxnSpPr>
            <a:cxnSpLocks/>
          </p:cNvCxnSpPr>
          <p:nvPr/>
        </p:nvCxnSpPr>
        <p:spPr>
          <a:xfrm>
            <a:off x="7637154" y="5898385"/>
            <a:ext cx="868217" cy="19516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5602580" y="5636775"/>
            <a:ext cx="2510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Valores previos de la respuesta</a:t>
            </a:r>
            <a:endParaRPr lang="es-ES" sz="1200" b="1" dirty="0"/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3622F15C-54A1-4385-9210-D904F388B1C1}"/>
              </a:ext>
            </a:extLst>
          </p:cNvPr>
          <p:cNvSpPr/>
          <p:nvPr/>
        </p:nvSpPr>
        <p:spPr>
          <a:xfrm>
            <a:off x="1057972" y="3076380"/>
            <a:ext cx="468351" cy="59358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D82A4DB-3AFD-4F9F-A30D-FFC180B746FB}"/>
                  </a:ext>
                </a:extLst>
              </p:cNvPr>
              <p:cNvSpPr txBox="1"/>
              <p:nvPr/>
            </p:nvSpPr>
            <p:spPr>
              <a:xfrm>
                <a:off x="2007472" y="5081675"/>
                <a:ext cx="623439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AR" dirty="0"/>
                      <m:t>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D82A4DB-3AFD-4F9F-A30D-FFC180B74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72" y="5081675"/>
                <a:ext cx="6234399" cy="299313"/>
              </a:xfrm>
              <a:prstGeom prst="rect">
                <a:avLst/>
              </a:prstGeom>
              <a:blipFill>
                <a:blip r:embed="rId2"/>
                <a:stretch>
                  <a:fillRect l="-1271" t="-2041" b="-265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: esquinas redondeadas 4">
            <a:extLst>
              <a:ext uri="{FF2B5EF4-FFF2-40B4-BE49-F238E27FC236}">
                <a16:creationId xmlns:a16="http://schemas.microsoft.com/office/drawing/2014/main" id="{802C78D1-2728-4F74-A3FF-1C9A1C8D2BF9}"/>
              </a:ext>
            </a:extLst>
          </p:cNvPr>
          <p:cNvSpPr txBox="1"/>
          <p:nvPr/>
        </p:nvSpPr>
        <p:spPr>
          <a:xfrm>
            <a:off x="1673643" y="4358691"/>
            <a:ext cx="6831728" cy="510386"/>
          </a:xfrm>
          <a:prstGeom prst="rect">
            <a:avLst/>
          </a:prstGeom>
          <a:solidFill>
            <a:schemeClr val="accent6">
              <a:alpha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b="1" dirty="0">
                <a:solidFill>
                  <a:schemeClr val="bg1"/>
                </a:solidFill>
              </a:rPr>
              <a:t>        </a:t>
            </a:r>
            <a:r>
              <a:rPr lang="es-MX" b="1" dirty="0"/>
              <a:t>Para un momento determinado (j)</a:t>
            </a:r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6A8E9638-FE2A-4167-9830-167DBE9A22D7}"/>
              </a:ext>
            </a:extLst>
          </p:cNvPr>
          <p:cNvSpPr/>
          <p:nvPr/>
        </p:nvSpPr>
        <p:spPr>
          <a:xfrm>
            <a:off x="1650717" y="3924085"/>
            <a:ext cx="468351" cy="59358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299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3" grpId="0" animBg="1"/>
      <p:bldP spid="48" grpId="0"/>
      <p:bldP spid="3" grpId="0"/>
      <p:bldP spid="21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MX" sz="2800" dirty="0"/>
              <a:t>Motivación </a:t>
            </a:r>
          </a:p>
          <a:p>
            <a:pPr>
              <a:buFont typeface="+mj-lt"/>
              <a:buAutoNum type="arabicPeriod"/>
            </a:pPr>
            <a:r>
              <a:rPr lang="es-MX" sz="2800" dirty="0"/>
              <a:t>Tipos de </a:t>
            </a:r>
            <a:r>
              <a:rPr lang="es-MX" sz="2800" dirty="0" err="1"/>
              <a:t>covariables</a:t>
            </a:r>
            <a:r>
              <a:rPr lang="es-MX" sz="2800" dirty="0"/>
              <a:t>  </a:t>
            </a:r>
          </a:p>
          <a:p>
            <a:pPr>
              <a:buFont typeface="+mj-lt"/>
              <a:buAutoNum type="arabicPeriod"/>
            </a:pPr>
            <a:r>
              <a:rPr lang="es-MX" sz="2800" dirty="0" err="1"/>
              <a:t>Covariables</a:t>
            </a:r>
            <a:r>
              <a:rPr lang="es-MX" sz="2800" dirty="0"/>
              <a:t> que varían en el tiempo</a:t>
            </a:r>
          </a:p>
          <a:p>
            <a:pPr>
              <a:buFont typeface="+mj-lt"/>
              <a:buAutoNum type="arabicPeriod"/>
            </a:pPr>
            <a:r>
              <a:rPr lang="es-MX" sz="2800" dirty="0"/>
              <a:t>Modelos mixtos</a:t>
            </a:r>
          </a:p>
          <a:p>
            <a:pPr>
              <a:buFont typeface="+mj-lt"/>
              <a:buAutoNum type="arabicPeriod"/>
            </a:pPr>
            <a:r>
              <a:rPr lang="es-MX" sz="2800" dirty="0"/>
              <a:t>Próximos pasos</a:t>
            </a:r>
          </a:p>
          <a:p>
            <a:pPr>
              <a:buFont typeface="+mj-lt"/>
              <a:buAutoNum type="arabicPeriod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15156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3.Covariables que varían en el tiempo</a:t>
            </a:r>
            <a:br>
              <a:rPr lang="es-MX" b="1" dirty="0"/>
            </a:br>
            <a:endParaRPr lang="es-ES" dirty="0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2571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endParaRPr kumimoji="0" lang="es-ES_trad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Marcador de contenido 3">
            <a:extLst>
              <a:ext uri="{FF2B5EF4-FFF2-40B4-BE49-F238E27FC236}">
                <a16:creationId xmlns:a16="http://schemas.microsoft.com/office/drawing/2014/main" id="{2B07E583-920E-4410-AAFB-54C6BE5B2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61" y="2440820"/>
            <a:ext cx="10723418" cy="951668"/>
          </a:xfrm>
        </p:spPr>
        <p:txBody>
          <a:bodyPr>
            <a:normAutofit/>
          </a:bodyPr>
          <a:lstStyle/>
          <a:p>
            <a:r>
              <a:rPr lang="es-ES" sz="2400" dirty="0"/>
              <a:t>Se pueden distinguir </a:t>
            </a:r>
            <a:r>
              <a:rPr lang="es-ES" sz="2400" b="1" dirty="0"/>
              <a:t>diferentes medias condicionales </a:t>
            </a:r>
            <a:r>
              <a:rPr lang="es-ES" sz="2400" dirty="0"/>
              <a:t>de Y dado la </a:t>
            </a:r>
            <a:r>
              <a:rPr lang="es-ES" sz="2400" b="1" dirty="0"/>
              <a:t>información temporal </a:t>
            </a:r>
            <a:r>
              <a:rPr lang="es-ES" sz="2400" dirty="0"/>
              <a:t>que se considera de la covariable.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Marcador de contenido 3">
                <a:extLst>
                  <a:ext uri="{FF2B5EF4-FFF2-40B4-BE49-F238E27FC236}">
                    <a16:creationId xmlns:a16="http://schemas.microsoft.com/office/drawing/2014/main" id="{09D1174B-9B97-4E0C-8470-ABF3BE6B9D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2217" y="3572774"/>
                <a:ext cx="10528526" cy="23151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ES_tradnl" sz="2000" b="1" i="1" smtClean="0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𝑬</m:t>
                    </m:r>
                    <m:r>
                      <a:rPr lang="es-ES_tradnl" sz="2000" b="1" i="1" smtClean="0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s-AR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𝒀</m:t>
                        </m:r>
                      </m:e>
                      <m:sub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𝒊𝒋</m:t>
                        </m:r>
                      </m:sub>
                    </m:sSub>
                    <m:r>
                      <a:rPr lang="es-ES_tradnl" sz="2000" b="1" i="1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/</m:t>
                    </m:r>
                    <m:sSub>
                      <m:sSubPr>
                        <m:ctrlPr>
                          <a:rPr lang="es-AR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s-ES" sz="2000" b="1" i="1" smtClean="0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  <m:r>
                      <a:rPr lang="es-ES_tradnl" sz="2000" b="1" i="1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)</m:t>
                    </m:r>
                  </m:oMath>
                </a14:m>
                <a:r>
                  <a:rPr lang="es-ES" sz="2000" b="1" i="1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 : </a:t>
                </a:r>
                <a:r>
                  <a:rPr lang="es-ES" sz="2000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asociación concurrente</a:t>
                </a:r>
              </a:p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ES_tradnl" sz="2000" b="1" i="1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𝑬</m:t>
                    </m:r>
                    <m:r>
                      <a:rPr lang="es-ES_tradnl" sz="2000" b="1" i="1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s-AR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𝒀</m:t>
                        </m:r>
                      </m:e>
                      <m:sub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𝒊𝒋</m:t>
                        </m:r>
                      </m:sub>
                    </m:sSub>
                    <m:r>
                      <a:rPr lang="es-ES_tradnl" sz="2000" b="1" i="1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/</m:t>
                    </m:r>
                    <m:sSub>
                      <m:sSubPr>
                        <m:ctrlPr>
                          <a:rPr lang="es-AR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s-ES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s-ES" sz="2000" b="1" i="1" smtClean="0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s-ES" sz="2000" b="1" i="1" smtClean="0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  <m:r>
                      <a:rPr lang="es-ES_tradnl" sz="2000" b="1" i="1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)</m:t>
                    </m:r>
                  </m:oMath>
                </a14:m>
                <a:r>
                  <a:rPr lang="es-ES" sz="2000" b="1" i="1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 : </a:t>
                </a:r>
                <a:r>
                  <a:rPr lang="es-ES" sz="2000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asociación rezagada t ocasiones  (</a:t>
                </a:r>
                <a:r>
                  <a:rPr lang="es-ES" sz="2000" dirty="0"/>
                  <a:t>t &gt;0).  Caso particular t=1</a:t>
                </a:r>
                <a:endParaRPr lang="es-ES" sz="2000" dirty="0"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ES_tradnl" sz="2000" b="1" i="1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𝑬</m:t>
                    </m:r>
                    <m:r>
                      <a:rPr lang="es-ES_tradnl" sz="2000" b="1" i="1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s-AR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𝒀</m:t>
                        </m:r>
                      </m:e>
                      <m:sub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𝒊𝒋</m:t>
                        </m:r>
                      </m:sub>
                    </m:sSub>
                    <m:r>
                      <a:rPr lang="es-ES_tradnl" sz="2000" b="1" i="1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/</m:t>
                    </m:r>
                    <m:sSub>
                      <m:sSubPr>
                        <m:ctrlPr>
                          <a:rPr lang="es-AR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s-ES_tradnl" sz="2000" b="1" i="1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AR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s-ES_tradnl" sz="2000" b="1" i="1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es-AR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s-ES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s-ES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s-ES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  <m:r>
                      <a:rPr lang="es-ES_tradnl" sz="2000" b="1" i="1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)</m:t>
                    </m:r>
                  </m:oMath>
                </a14:m>
                <a:r>
                  <a:rPr lang="es-AR" sz="20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000" b="1" i="1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: </a:t>
                </a:r>
                <a:r>
                  <a:rPr lang="es-ES" sz="2000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asociación histórica (t</a:t>
                </a:r>
                <a:r>
                  <a:rPr lang="es-ES" sz="2000" dirty="0"/>
                  <a:t>≥1)</a:t>
                </a:r>
                <a:endParaRPr lang="es-ES_tradnl" sz="2000" i="1" dirty="0"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ES_tradnl" sz="2000" b="1" i="1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𝑬</m:t>
                    </m:r>
                    <m:r>
                      <a:rPr lang="es-ES_tradnl" sz="2000" b="1" i="1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s-AR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𝒀</m:t>
                        </m:r>
                      </m:e>
                      <m:sub>
                        <m:r>
                          <a:rPr lang="es-ES_tradnl" sz="2000" b="1" i="1"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𝒊𝒋</m:t>
                        </m:r>
                      </m:sub>
                    </m:sSub>
                    <m:r>
                      <a:rPr lang="es-ES_tradnl" sz="2000" b="1" i="1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/</m:t>
                    </m:r>
                    <m:sSubSup>
                      <m:sSubSupPr>
                        <m:ctrlPr>
                          <a:rPr lang="es-ES_tradnl" sz="2000" b="1" i="1"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2000" b="1" i="1"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es-ES" sz="2000" b="1" i="1">
                            <a:cs typeface="Arial" panose="020B0604020202020204" pitchFamily="34" charset="0"/>
                          </a:rPr>
                          <m:t>𝒊𝒋</m:t>
                        </m:r>
                      </m:sub>
                      <m:sup>
                        <m:r>
                          <a:rPr lang="es-ES" sz="2000" b="1" i="1"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s-ES_tradnl" sz="2000" b="1" dirty="0"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ES_tradnl" sz="2000" b="1" i="1" smtClean="0"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ES" sz="2000" b="1" i="1" smtClean="0">
                            <a:cs typeface="Arial" panose="020B0604020202020204" pitchFamily="34" charset="0"/>
                          </a:rPr>
                          <m:t>𝒔</m:t>
                        </m:r>
                        <m:r>
                          <a:rPr lang="es-ES" sz="2000" b="1" i="1" smtClean="0"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&lt;</m:t>
                        </m:r>
                        <m:r>
                          <a:rPr lang="es-ES" sz="2000" b="1" i="1" smtClean="0"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_tradnl" sz="2000" b="1" i="1" smtClean="0"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2000" b="1" i="1" smtClean="0">
                                <a:cs typeface="Arial" panose="020B0604020202020204" pitchFamily="34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ES" sz="2000" b="1" i="1" smtClean="0">
                                <a:cs typeface="Arial" panose="020B0604020202020204" pitchFamily="34" charset="0"/>
                              </a:rPr>
                              <m:t>𝒊𝒔</m:t>
                            </m:r>
                          </m:sub>
                        </m:sSub>
                      </m:e>
                    </m:nary>
                    <m:r>
                      <a:rPr lang="es-ES_tradnl" sz="2000" b="1" i="1"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000" b="1" i="1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 : </a:t>
                </a:r>
                <a:r>
                  <a:rPr lang="es-ES" sz="2000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asociación acumulada</a:t>
                </a:r>
              </a:p>
            </p:txBody>
          </p:sp>
        </mc:Choice>
        <mc:Fallback>
          <p:sp>
            <p:nvSpPr>
              <p:cNvPr id="21" name="Marcador de contenido 3">
                <a:extLst>
                  <a:ext uri="{FF2B5EF4-FFF2-40B4-BE49-F238E27FC236}">
                    <a16:creationId xmlns:a16="http://schemas.microsoft.com/office/drawing/2014/main" id="{09D1174B-9B97-4E0C-8470-ABF3BE6B9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17" y="3572774"/>
                <a:ext cx="10528526" cy="2315186"/>
              </a:xfrm>
              <a:prstGeom prst="rect">
                <a:avLst/>
              </a:prstGeom>
              <a:blipFill>
                <a:blip r:embed="rId2"/>
                <a:stretch>
                  <a:fillRect b="-294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3.Covariables que varían en el tiempo</a:t>
            </a:r>
            <a:br>
              <a:rPr lang="es-MX" b="1" dirty="0"/>
            </a:br>
            <a:endParaRPr lang="es-ES" dirty="0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2571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endParaRPr kumimoji="0" lang="es-ES_trad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Marcador de contenido 3">
            <a:extLst>
              <a:ext uri="{FF2B5EF4-FFF2-40B4-BE49-F238E27FC236}">
                <a16:creationId xmlns:a16="http://schemas.microsoft.com/office/drawing/2014/main" id="{2B07E583-920E-4410-AAFB-54C6BE5B2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9" y="2269315"/>
            <a:ext cx="6969495" cy="31763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Considerando: </a:t>
            </a:r>
          </a:p>
          <a:p>
            <a:pPr lvl="1">
              <a:lnSpc>
                <a:spcPct val="150000"/>
              </a:lnSpc>
            </a:pPr>
            <a:r>
              <a:rPr lang="es-ES" sz="2000" dirty="0"/>
              <a:t>el </a:t>
            </a:r>
            <a:r>
              <a:rPr lang="es-ES" sz="2000" b="1" dirty="0"/>
              <a:t>objetivo</a:t>
            </a:r>
            <a:r>
              <a:rPr lang="es-ES" sz="2000" dirty="0"/>
              <a:t> de la investigación</a:t>
            </a:r>
          </a:p>
          <a:p>
            <a:pPr lvl="1">
              <a:lnSpc>
                <a:spcPct val="150000"/>
              </a:lnSpc>
            </a:pPr>
            <a:r>
              <a:rPr lang="es-ES" sz="2000" dirty="0"/>
              <a:t>la </a:t>
            </a:r>
            <a:r>
              <a:rPr lang="es-ES" sz="2000" b="1" dirty="0"/>
              <a:t>naturaleza</a:t>
            </a:r>
            <a:r>
              <a:rPr lang="es-ES" sz="2000" dirty="0"/>
              <a:t> de la covariable </a:t>
            </a:r>
          </a:p>
          <a:p>
            <a:pPr lvl="1">
              <a:lnSpc>
                <a:spcPct val="150000"/>
              </a:lnSpc>
            </a:pPr>
            <a:r>
              <a:rPr lang="es-ES" sz="2000" dirty="0"/>
              <a:t>la información previa que se conozca sobre el </a:t>
            </a:r>
            <a:r>
              <a:rPr lang="es-ES" sz="2000" b="1" dirty="0"/>
              <a:t>mecanismo de acción </a:t>
            </a:r>
            <a:r>
              <a:rPr lang="es-ES" sz="2000" dirty="0"/>
              <a:t>de la covariable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8392E3-555E-41A6-A370-3C112F982969}"/>
              </a:ext>
            </a:extLst>
          </p:cNvPr>
          <p:cNvSpPr/>
          <p:nvPr/>
        </p:nvSpPr>
        <p:spPr>
          <a:xfrm>
            <a:off x="8098971" y="2827853"/>
            <a:ext cx="3483429" cy="14187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s-ES" sz="2000" dirty="0"/>
              <a:t>Se identifican cuáles </a:t>
            </a:r>
            <a:r>
              <a:rPr lang="es-ES" sz="2000" b="1" dirty="0"/>
              <a:t>medias condicionales </a:t>
            </a:r>
          </a:p>
          <a:p>
            <a:pPr marL="0" lvl="1" algn="ctr">
              <a:lnSpc>
                <a:spcPct val="150000"/>
              </a:lnSpc>
            </a:pPr>
            <a:r>
              <a:rPr lang="es-ES" sz="2000" dirty="0"/>
              <a:t>son de </a:t>
            </a:r>
            <a:r>
              <a:rPr lang="es-ES" sz="2000" b="1" dirty="0"/>
              <a:t>interés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C24684C1-73D7-410D-86B1-E83D3FFF5CC4}"/>
              </a:ext>
            </a:extLst>
          </p:cNvPr>
          <p:cNvSpPr/>
          <p:nvPr/>
        </p:nvSpPr>
        <p:spPr>
          <a:xfrm>
            <a:off x="7017656" y="2916041"/>
            <a:ext cx="624115" cy="235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F8666D-39F2-407F-B4EA-492753A84697}"/>
              </a:ext>
            </a:extLst>
          </p:cNvPr>
          <p:cNvSpPr/>
          <p:nvPr/>
        </p:nvSpPr>
        <p:spPr>
          <a:xfrm>
            <a:off x="8098970" y="5000065"/>
            <a:ext cx="3732807" cy="8706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Crean </a:t>
            </a:r>
            <a:r>
              <a:rPr lang="es-ES" b="1" dirty="0"/>
              <a:t>nuevas variables</a:t>
            </a:r>
          </a:p>
          <a:p>
            <a:pPr>
              <a:lnSpc>
                <a:spcPct val="150000"/>
              </a:lnSpc>
            </a:pPr>
            <a:r>
              <a:rPr lang="es-ES" dirty="0"/>
              <a:t>Planteo modelo adecuado. </a:t>
            </a:r>
            <a:endParaRPr lang="es-AR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722754E-FFC7-41C6-92B2-1317508FA72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9840686" y="4246639"/>
            <a:ext cx="0" cy="60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6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MX" sz="2800" dirty="0"/>
              <a:t>Motivación </a:t>
            </a:r>
          </a:p>
          <a:p>
            <a:pPr>
              <a:buFont typeface="+mj-lt"/>
              <a:buAutoNum type="arabicPeriod"/>
            </a:pPr>
            <a:r>
              <a:rPr lang="es-MX" sz="2800" dirty="0"/>
              <a:t>Tipos de </a:t>
            </a:r>
            <a:r>
              <a:rPr lang="es-MX" sz="2800" dirty="0" err="1"/>
              <a:t>covariables</a:t>
            </a:r>
            <a:r>
              <a:rPr lang="es-MX" sz="2800" dirty="0"/>
              <a:t>  </a:t>
            </a:r>
          </a:p>
          <a:p>
            <a:pPr>
              <a:buFont typeface="+mj-lt"/>
              <a:buAutoNum type="arabicPeriod"/>
            </a:pPr>
            <a:r>
              <a:rPr lang="es-MX" sz="2800" dirty="0" err="1"/>
              <a:t>Covariables</a:t>
            </a:r>
            <a:r>
              <a:rPr lang="es-MX" sz="2800" dirty="0"/>
              <a:t> que varían en el tiempo</a:t>
            </a:r>
          </a:p>
          <a:p>
            <a:pPr>
              <a:buFont typeface="+mj-lt"/>
              <a:buAutoNum type="arabicPeriod"/>
            </a:pPr>
            <a:r>
              <a:rPr lang="es-MX" sz="2800" dirty="0"/>
              <a:t>Modelos mixtos</a:t>
            </a:r>
          </a:p>
          <a:p>
            <a:pPr>
              <a:buFont typeface="+mj-lt"/>
              <a:buAutoNum type="arabicPeriod"/>
            </a:pPr>
            <a:r>
              <a:rPr lang="es-MX" sz="2800" dirty="0"/>
              <a:t>Próximos pasos</a:t>
            </a:r>
          </a:p>
          <a:p>
            <a:pPr>
              <a:buFont typeface="+mj-lt"/>
              <a:buAutoNum type="arabicPeriod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294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40A8D-552B-43A7-8F9F-5D9D546A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lineal mixto</a:t>
            </a:r>
            <a:endParaRPr lang="es-A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EBB53B-FDEE-4CBB-960D-ACF2611A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16" y="1988458"/>
            <a:ext cx="13861234" cy="77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17B5D231-C820-4BE9-96A3-B5949A3F4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289293"/>
              </p:ext>
            </p:extLst>
          </p:nvPr>
        </p:nvGraphicFramePr>
        <p:xfrm>
          <a:off x="783478" y="2574245"/>
          <a:ext cx="3031286" cy="516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1282700" imgH="215900" progId="">
                  <p:embed/>
                </p:oleObj>
              </mc:Choice>
              <mc:Fallback>
                <p:oleObj r:id="rId3" imgW="1282700" imgH="2159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78" y="2574245"/>
                        <a:ext cx="3031286" cy="516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Rectángulo"/>
          <p:cNvSpPr/>
          <p:nvPr/>
        </p:nvSpPr>
        <p:spPr>
          <a:xfrm>
            <a:off x="783478" y="3429000"/>
            <a:ext cx="10058693" cy="2598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fontAlgn="base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tabLst/>
            </a:pP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Permite modelar  </a:t>
            </a:r>
          </a:p>
          <a:p>
            <a:pPr marL="342900" marR="0" lvl="0" indent="-342900" fontAlgn="base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es-ES_tradn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evolución</a:t>
            </a: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la </a:t>
            </a:r>
            <a:r>
              <a:rPr lang="es-ES_tradn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respuesta promedio </a:t>
            </a: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función del </a:t>
            </a:r>
            <a:r>
              <a:rPr lang="es-ES_tradn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tiempo y </a:t>
            </a:r>
            <a:r>
              <a:rPr lang="es-ES_tradnl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covariables</a:t>
            </a: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mediante efectos fijos</a:t>
            </a:r>
          </a:p>
          <a:p>
            <a:pPr marL="342900" marR="0" lvl="0" indent="-342900" fontAlgn="base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es-ES_tradn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variación entre las respuestas</a:t>
            </a: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repetidas </a:t>
            </a:r>
            <a:r>
              <a:rPr lang="es-ES_tradn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dentro</a:t>
            </a: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s-ES_tradn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</a:t>
            </a: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sujetos por medio del error y los efectos aleatorios</a:t>
            </a:r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80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40A8D-552B-43A7-8F9F-5D9D546A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lineal mixto</a:t>
            </a:r>
            <a:endParaRPr lang="es-A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EBB53B-FDEE-4CBB-960D-ACF2611A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16" y="1988458"/>
            <a:ext cx="13861234" cy="77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17B5D231-C820-4BE9-96A3-B5949A3F4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289293"/>
              </p:ext>
            </p:extLst>
          </p:nvPr>
        </p:nvGraphicFramePr>
        <p:xfrm>
          <a:off x="783478" y="2574245"/>
          <a:ext cx="3031286" cy="516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r:id="rId3" imgW="1282700" imgH="215900" progId="">
                  <p:embed/>
                </p:oleObj>
              </mc:Choice>
              <mc:Fallback>
                <p:oleObj r:id="rId3" imgW="1282700" imgH="2159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78" y="2574245"/>
                        <a:ext cx="3031286" cy="516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Rectángulo"/>
          <p:cNvSpPr/>
          <p:nvPr/>
        </p:nvSpPr>
        <p:spPr>
          <a:xfrm>
            <a:off x="1154954" y="3758519"/>
            <a:ext cx="9110663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fontAlgn="base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lang="es-ES_tradnl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Covariables</a:t>
            </a:r>
            <a:r>
              <a:rPr lang="es-ES_tradn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fijas</a:t>
            </a:r>
          </a:p>
          <a:p>
            <a:pPr marL="342900" marR="0" lvl="0" indent="-342900" fontAlgn="base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lang="es-ES_tradnl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Covariables</a:t>
            </a:r>
            <a:r>
              <a:rPr lang="es-ES_tradn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varían en el tiempo </a:t>
            </a:r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1443039" y="2500313"/>
            <a:ext cx="457200" cy="671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 de flecha"/>
          <p:cNvCxnSpPr>
            <a:stCxn id="7" idx="2"/>
          </p:cNvCxnSpPr>
          <p:nvPr/>
        </p:nvCxnSpPr>
        <p:spPr>
          <a:xfrm flipH="1">
            <a:off x="1671638" y="3171825"/>
            <a:ext cx="1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04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40A8D-552B-43A7-8F9F-5D9D546A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lineal mixto</a:t>
            </a:r>
            <a:endParaRPr lang="es-A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EBB53B-FDEE-4CBB-960D-ACF2611A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16" y="1988458"/>
            <a:ext cx="13861234" cy="77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EC20411-715A-4994-AC88-3D5BFB3DF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78" y="3207773"/>
            <a:ext cx="8810465" cy="83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fontAlgn="base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lang="es-ES_tradn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Estimación por máxima verosimilitud </a:t>
            </a:r>
          </a:p>
          <a:p>
            <a:pPr marL="1257300" lvl="2" indent="-3429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_tradn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asume (de manera implícita)</a:t>
            </a:r>
            <a:endParaRPr lang="es-ES_tradn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9CDAA1-3A3D-4D36-A164-91ED20EDCE38}"/>
              </a:ext>
            </a:extLst>
          </p:cNvPr>
          <p:cNvSpPr/>
          <p:nvPr/>
        </p:nvSpPr>
        <p:spPr>
          <a:xfrm>
            <a:off x="2118246" y="4196156"/>
            <a:ext cx="9089655" cy="12861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ea typeface="Times New Roman" panose="02020603050405020304" pitchFamily="18" charset="0"/>
              </a:rPr>
              <a:t>Media condicional de la variable respuesta en la j-</a:t>
            </a:r>
            <a:r>
              <a:rPr lang="es-ES" dirty="0" err="1">
                <a:ea typeface="Times New Roman" panose="02020603050405020304" pitchFamily="18" charset="0"/>
              </a:rPr>
              <a:t>ésima</a:t>
            </a:r>
            <a:r>
              <a:rPr lang="es-ES" dirty="0">
                <a:ea typeface="Times New Roman" panose="02020603050405020304" pitchFamily="18" charset="0"/>
              </a:rPr>
              <a:t> ocasión, dados todos los valores de la covariable que varía en el tiempo, depende solamente del valor de la covariable en esa ocasión.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7DDD817A-5CB3-42C9-9398-3AD7AC170803}"/>
                  </a:ext>
                </a:extLst>
              </p:cNvPr>
              <p:cNvSpPr/>
              <p:nvPr/>
            </p:nvSpPr>
            <p:spPr>
              <a:xfrm>
                <a:off x="6663074" y="5036098"/>
                <a:ext cx="4281242" cy="396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/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)  =</m:t>
                    </m:r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/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)</m:t>
                    </m:r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7DDD817A-5CB3-42C9-9398-3AD7AC170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074" y="5036098"/>
                <a:ext cx="4281242" cy="396519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99B895A-75B3-449C-A456-D1137EFCCD30}"/>
              </a:ext>
            </a:extLst>
          </p:cNvPr>
          <p:cNvCxnSpPr>
            <a:cxnSpLocks/>
          </p:cNvCxnSpPr>
          <p:nvPr/>
        </p:nvCxnSpPr>
        <p:spPr>
          <a:xfrm>
            <a:off x="8186058" y="5432617"/>
            <a:ext cx="290285" cy="46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12C8752E-E1C2-4F98-8576-653F2189584E}"/>
              </a:ext>
            </a:extLst>
          </p:cNvPr>
          <p:cNvSpPr/>
          <p:nvPr/>
        </p:nvSpPr>
        <p:spPr>
          <a:xfrm>
            <a:off x="7112000" y="5896251"/>
            <a:ext cx="4281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ea typeface="Times New Roman" panose="02020603050405020304" pitchFamily="18" charset="0"/>
              </a:rPr>
              <a:t>Más exigente que </a:t>
            </a:r>
            <a:r>
              <a:rPr lang="es-ES" b="1" dirty="0" err="1">
                <a:ea typeface="Times New Roman" panose="02020603050405020304" pitchFamily="18" charset="0"/>
              </a:rPr>
              <a:t>exogeneidad</a:t>
            </a:r>
            <a:endParaRPr lang="es-A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FB03B867-CD88-4FF1-8C98-DA1A2C7FA972}"/>
                  </a:ext>
                </a:extLst>
              </p:cNvPr>
              <p:cNvSpPr/>
              <p:nvPr/>
            </p:nvSpPr>
            <p:spPr>
              <a:xfrm>
                <a:off x="6821715" y="6181305"/>
                <a:ext cx="5216749" cy="412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s-ES_tradnl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s-ES_tradnl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s-A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/</m:t>
                    </m:r>
                    <m:sSub>
                      <m:sSubPr>
                        <m:ctrlPr>
                          <a:rPr lang="es-A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A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es-A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𝑖𝑛𝑖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)</m:t>
                    </m:r>
                  </m:oMath>
                </a14:m>
                <a:r>
                  <a:rPr lang="es-ES_tradnl" sz="14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s-ES_tradnl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s-ES_tradnl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s-A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/</m:t>
                    </m:r>
                    <m:sSub>
                      <m:sSubPr>
                        <m:ctrlPr>
                          <a:rPr lang="es-A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A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es-A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  <m:r>
                          <a:rPr lang="es-ES_tradnl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  </m:t>
                    </m:r>
                  </m:oMath>
                </a14:m>
                <a:endParaRPr lang="es-AR" sz="14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FB03B867-CD88-4FF1-8C98-DA1A2C7FA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15" y="6181305"/>
                <a:ext cx="5216749" cy="41242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28B970D7-9147-44A8-9A8B-2448A75986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640620"/>
              </p:ext>
            </p:extLst>
          </p:nvPr>
        </p:nvGraphicFramePr>
        <p:xfrm>
          <a:off x="783478" y="2574245"/>
          <a:ext cx="3031286" cy="516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r:id="rId5" imgW="1282700" imgH="215900" progId="">
                  <p:embed/>
                </p:oleObj>
              </mc:Choice>
              <mc:Fallback>
                <p:oleObj r:id="rId5" imgW="1282700" imgH="215900" progId="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17B5D231-C820-4BE9-96A3-B5949A3F46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78" y="2574245"/>
                        <a:ext cx="3031286" cy="516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99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40A8D-552B-43A7-8F9F-5D9D546A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lineal mixto</a:t>
            </a:r>
            <a:endParaRPr lang="es-A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EBB53B-FDEE-4CBB-960D-ACF2611A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16" y="1988458"/>
            <a:ext cx="13861234" cy="77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A92F0893-D1A6-468B-865F-C50701E49C6B}"/>
                  </a:ext>
                </a:extLst>
              </p:cNvPr>
              <p:cNvSpPr/>
              <p:nvPr/>
            </p:nvSpPr>
            <p:spPr>
              <a:xfrm>
                <a:off x="732927" y="2374663"/>
                <a:ext cx="9817846" cy="3348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 fontAlgn="base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s-ES_tradnl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Este supuesto se cumple: </a:t>
                </a:r>
              </a:p>
              <a:p>
                <a:pPr marL="800100" lvl="1" indent="-342900" fontAlgn="base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s-ES_tradnl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Covariables fijas en el tiempo</a:t>
                </a:r>
              </a:p>
              <a:p>
                <a:pPr marL="800100" lvl="1" indent="-342900" fontAlgn="base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s-ES_tradnl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Covariables que varían en el tiempo no estocásticas</a:t>
                </a:r>
              </a:p>
              <a:p>
                <a:pPr lvl="1" fontAlgn="base">
                  <a:spcBef>
                    <a:spcPts val="1000"/>
                  </a:spcBef>
                  <a:buClr>
                    <a:schemeClr val="accent1"/>
                  </a:buClr>
                  <a:buSzPct val="80000"/>
                </a:pPr>
                <a:endParaRPr lang="es-ES_tradnl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fontAlgn="base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s-ES_tradnl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Este supuesto puede no cumplirse</a:t>
                </a:r>
              </a:p>
              <a:p>
                <a:pPr marL="800100" lvl="1" indent="-342900" fontAlgn="base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s-ES_tradnl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Covariables que varían en el tiempo estocásticas</a:t>
                </a:r>
              </a:p>
              <a:p>
                <a:pPr marL="800100" lvl="1" indent="-342900" fontAlgn="base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s-ES_tradnl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Valores anteriores o posteriores de la covariable pueden confundir la relación en una determinada ocasión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_tradnl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_tradnl" sz="20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_tradnl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_tradnl" sz="20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_tradnl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. </a:t>
                </a:r>
                <a:endParaRPr lang="es-A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A92F0893-D1A6-468B-865F-C50701E49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27" y="2374663"/>
                <a:ext cx="9817846" cy="3348674"/>
              </a:xfrm>
              <a:prstGeom prst="rect">
                <a:avLst/>
              </a:prstGeom>
              <a:blipFill>
                <a:blip r:embed="rId2"/>
                <a:stretch>
                  <a:fillRect l="-248" t="-546" b="-182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431DFC5E-773D-4B77-B527-DDDA329A6D96}"/>
              </a:ext>
            </a:extLst>
          </p:cNvPr>
          <p:cNvSpPr/>
          <p:nvPr/>
        </p:nvSpPr>
        <p:spPr>
          <a:xfrm>
            <a:off x="2001373" y="5924876"/>
            <a:ext cx="85494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_tradnl" sz="2000" dirty="0">
                <a:solidFill>
                  <a:schemeClr val="bg1"/>
                </a:solidFill>
                <a:ea typeface="Times New Roman" panose="02020603050405020304" pitchFamily="18" charset="0"/>
              </a:rPr>
              <a:t>Esto puede conducir a estimaciones </a:t>
            </a:r>
            <a:r>
              <a:rPr lang="es-ES_tradnl" sz="2000" b="1" dirty="0">
                <a:solidFill>
                  <a:schemeClr val="bg1"/>
                </a:solidFill>
                <a:ea typeface="Times New Roman" panose="02020603050405020304" pitchFamily="18" charset="0"/>
              </a:rPr>
              <a:t>sesgadas</a:t>
            </a:r>
            <a:r>
              <a:rPr lang="es-ES_tradnl" sz="2000" dirty="0">
                <a:solidFill>
                  <a:schemeClr val="bg1"/>
                </a:solidFill>
                <a:ea typeface="Times New Roman" panose="02020603050405020304" pitchFamily="18" charset="0"/>
              </a:rPr>
              <a:t> de los </a:t>
            </a:r>
            <a:r>
              <a:rPr lang="es-ES_tradnl" sz="2000" b="1" dirty="0">
                <a:solidFill>
                  <a:schemeClr val="bg1"/>
                </a:solidFill>
                <a:ea typeface="Times New Roman" panose="02020603050405020304" pitchFamily="18" charset="0"/>
              </a:rPr>
              <a:t>efectos fijos 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E43D4109-02D9-4582-87A3-9AF328F3F485}"/>
              </a:ext>
            </a:extLst>
          </p:cNvPr>
          <p:cNvSpPr/>
          <p:nvPr/>
        </p:nvSpPr>
        <p:spPr>
          <a:xfrm>
            <a:off x="892584" y="58672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54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CA4A1B4-8D80-46EB-BC7E-D5C7080EA74B}"/>
              </a:ext>
            </a:extLst>
          </p:cNvPr>
          <p:cNvSpPr/>
          <p:nvPr/>
        </p:nvSpPr>
        <p:spPr>
          <a:xfrm>
            <a:off x="1472882" y="2625429"/>
            <a:ext cx="9264385" cy="1794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D1CDC-8A8C-43AA-8332-74F2C00D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567" y="2997384"/>
            <a:ext cx="8436865" cy="8632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3200" b="1" dirty="0"/>
              <a:t>¿Qué nos motivó a investigar sobre este tema?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AF8D9E85-2707-49CC-B268-F1731E1E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Motivación </a:t>
            </a:r>
            <a:endParaRPr lang="es-AR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561F3D1-E150-4837-874F-8DDCCD44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324" y="466633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45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40A8D-552B-43A7-8F9F-5D9D546A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lineal mixto</a:t>
            </a:r>
            <a:endParaRPr lang="es-A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EBB53B-FDEE-4CBB-960D-ACF2611A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16" y="1988458"/>
            <a:ext cx="13861234" cy="77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3C59E39-2C6B-49BA-98A4-2C119D578731}"/>
              </a:ext>
            </a:extLst>
          </p:cNvPr>
          <p:cNvSpPr/>
          <p:nvPr/>
        </p:nvSpPr>
        <p:spPr>
          <a:xfrm>
            <a:off x="4323626" y="2960558"/>
            <a:ext cx="354474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ES_tradnl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Alternativas?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8A5D5E-91BF-4239-8D35-A145DE02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269" y="4097133"/>
            <a:ext cx="3467157" cy="23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09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40A8D-552B-43A7-8F9F-5D9D546A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lineal mixto</a:t>
            </a:r>
            <a:endParaRPr lang="es-A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EBB53B-FDEE-4CBB-960D-ACF2611A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16" y="1988458"/>
            <a:ext cx="13861234" cy="77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8" name="Rectángulo 14">
            <a:extLst>
              <a:ext uri="{FF2B5EF4-FFF2-40B4-BE49-F238E27FC236}">
                <a16:creationId xmlns:a16="http://schemas.microsoft.com/office/drawing/2014/main" id="{9FA5690D-9CA3-408D-9010-8E580DFE53FE}"/>
              </a:ext>
            </a:extLst>
          </p:cNvPr>
          <p:cNvSpPr/>
          <p:nvPr/>
        </p:nvSpPr>
        <p:spPr>
          <a:xfrm>
            <a:off x="512016" y="2636391"/>
            <a:ext cx="109397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_tradn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Descomponer</a:t>
            </a: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término del modelo que representa a la covariable: en 2 términos componentes :</a:t>
            </a:r>
            <a:endParaRPr lang="es-A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DE15092D-0F23-4C5E-833E-B536595825AB}"/>
                  </a:ext>
                </a:extLst>
              </p:cNvPr>
              <p:cNvSpPr/>
              <p:nvPr/>
            </p:nvSpPr>
            <p:spPr>
              <a:xfrm>
                <a:off x="3571657" y="3392488"/>
                <a:ext cx="4409027" cy="4982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s-AR" sz="2400" i="0">
                              <a:latin typeface="Cambria Math" panose="02040503050406030204" pitchFamily="18" charset="0"/>
                            </a:rPr>
                            <m:t>→      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AR" sz="24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AR" sz="2400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s-AR" sz="2400" i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DE15092D-0F23-4C5E-833E-B53659582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57" y="3392488"/>
                <a:ext cx="4409027" cy="498278"/>
              </a:xfrm>
              <a:prstGeom prst="rect">
                <a:avLst/>
              </a:prstGeom>
              <a:blipFill>
                <a:blip r:embed="rId2"/>
                <a:stretch>
                  <a:fillRect r="-8299" b="-1234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A49FDCB5-4DE1-486A-A3F8-990FE806FF83}"/>
              </a:ext>
            </a:extLst>
          </p:cNvPr>
          <p:cNvSpPr/>
          <p:nvPr/>
        </p:nvSpPr>
        <p:spPr>
          <a:xfrm>
            <a:off x="8715813" y="4578813"/>
            <a:ext cx="2735957" cy="107721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>
                <a:cs typeface="Arial" panose="020B0604020202020204" pitchFamily="34" charset="0"/>
              </a:rPr>
              <a:t>promedio de todos los valores observados en el tiempo covariable para el individuo i,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F25F684-FE9B-46A1-A89D-C8B6851D9B06}"/>
              </a:ext>
            </a:extLst>
          </p:cNvPr>
          <p:cNvSpPr/>
          <p:nvPr/>
        </p:nvSpPr>
        <p:spPr>
          <a:xfrm>
            <a:off x="947454" y="4560892"/>
            <a:ext cx="3023084" cy="132343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>
                <a:ea typeface="Times New Roman" panose="02020603050405020304" pitchFamily="18" charset="0"/>
                <a:cs typeface="Arial" panose="020B0604020202020204" pitchFamily="34" charset="0"/>
              </a:rPr>
              <a:t>cambio esperado en la media de la variable respuesta asociado con </a:t>
            </a:r>
            <a:r>
              <a:rPr lang="es-ES_tradnl" sz="1600" b="1" dirty="0">
                <a:ea typeface="Times New Roman" panose="02020603050405020304" pitchFamily="18" charset="0"/>
                <a:cs typeface="Arial" panose="020B0604020202020204" pitchFamily="34" charset="0"/>
              </a:rPr>
              <a:t>cambios de la covariable</a:t>
            </a:r>
            <a:r>
              <a:rPr lang="es-ES_tradnl" sz="16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_tradnl" sz="1600" b="1" dirty="0">
                <a:ea typeface="Times New Roman" panose="02020603050405020304" pitchFamily="18" charset="0"/>
                <a:cs typeface="Arial" panose="020B0604020202020204" pitchFamily="34" charset="0"/>
              </a:rPr>
              <a:t>dentro</a:t>
            </a:r>
            <a:r>
              <a:rPr lang="es-ES_tradnl" sz="1600" dirty="0">
                <a:ea typeface="Times New Roman" panose="02020603050405020304" pitchFamily="18" charset="0"/>
                <a:cs typeface="Arial" panose="020B0604020202020204" pitchFamily="34" charset="0"/>
              </a:rPr>
              <a:t> de los sujetos</a:t>
            </a:r>
            <a:endParaRPr lang="es-AR" sz="16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4524DBE-9669-4059-B48D-52C25D90B3FB}"/>
              </a:ext>
            </a:extLst>
          </p:cNvPr>
          <p:cNvSpPr/>
          <p:nvPr/>
        </p:nvSpPr>
        <p:spPr>
          <a:xfrm>
            <a:off x="4879762" y="4560892"/>
            <a:ext cx="3100922" cy="132343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>
                <a:cs typeface="Arial" panose="020B0604020202020204" pitchFamily="34" charset="0"/>
              </a:rPr>
              <a:t>cambio esperado en la media de la variable respuesta asociado con cambios de la covariable entre sujetos</a:t>
            </a:r>
            <a:endParaRPr lang="es-AR" sz="1600" dirty="0">
              <a:cs typeface="Arial" panose="020B0604020202020204" pitchFamily="34" charset="0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8CDA0CA-BF7A-473D-87BE-39D7D837DC50}"/>
              </a:ext>
            </a:extLst>
          </p:cNvPr>
          <p:cNvCxnSpPr/>
          <p:nvPr/>
        </p:nvCxnSpPr>
        <p:spPr>
          <a:xfrm>
            <a:off x="7720532" y="3828674"/>
            <a:ext cx="1481525" cy="49466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1968CCD-7DA9-4B36-9BD9-4B4E0EB1F8BE}"/>
              </a:ext>
            </a:extLst>
          </p:cNvPr>
          <p:cNvCxnSpPr>
            <a:cxnSpLocks/>
          </p:cNvCxnSpPr>
          <p:nvPr/>
        </p:nvCxnSpPr>
        <p:spPr>
          <a:xfrm flipH="1">
            <a:off x="6763657" y="3890766"/>
            <a:ext cx="519807" cy="6701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9D97D31-8197-484D-BCFC-EEAC2D243EB2}"/>
              </a:ext>
            </a:extLst>
          </p:cNvPr>
          <p:cNvCxnSpPr>
            <a:cxnSpLocks/>
          </p:cNvCxnSpPr>
          <p:nvPr/>
        </p:nvCxnSpPr>
        <p:spPr>
          <a:xfrm flipH="1">
            <a:off x="3571657" y="3828674"/>
            <a:ext cx="1585464" cy="6161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0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40A8D-552B-43A7-8F9F-5D9D546A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lineal mixto</a:t>
            </a:r>
            <a:endParaRPr lang="es-A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EBB53B-FDEE-4CBB-960D-ACF2611A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53" y="2002745"/>
            <a:ext cx="13861234" cy="77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8" name="Rectángulo 14">
            <a:extLst>
              <a:ext uri="{FF2B5EF4-FFF2-40B4-BE49-F238E27FC236}">
                <a16:creationId xmlns:a16="http://schemas.microsoft.com/office/drawing/2014/main" id="{9FA5690D-9CA3-408D-9010-8E580DFE53FE}"/>
              </a:ext>
            </a:extLst>
          </p:cNvPr>
          <p:cNvSpPr/>
          <p:nvPr/>
        </p:nvSpPr>
        <p:spPr>
          <a:xfrm>
            <a:off x="826261" y="2775155"/>
            <a:ext cx="10612504" cy="259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_tradn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marginal  y realizar estimaciones GEE 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(ecuaciones de estimación generalizadas) con estructura de correlación independiente</a:t>
            </a:r>
          </a:p>
          <a:p>
            <a:pPr fontAlgn="base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Método generalizado de los momentos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(GMM), donde es posible incorporar información sobre la naturaleza de la covariable que varía en el tiempo</a:t>
            </a:r>
          </a:p>
        </p:txBody>
      </p:sp>
    </p:spTree>
    <p:extLst>
      <p:ext uri="{BB962C8B-B14F-4D97-AF65-F5344CB8AC3E}">
        <p14:creationId xmlns:p14="http://schemas.microsoft.com/office/powerpoint/2010/main" val="107540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MX" sz="2800" dirty="0"/>
              <a:t>Motivación </a:t>
            </a:r>
          </a:p>
          <a:p>
            <a:pPr>
              <a:buFont typeface="+mj-lt"/>
              <a:buAutoNum type="arabicPeriod"/>
            </a:pPr>
            <a:r>
              <a:rPr lang="es-MX" sz="2800" dirty="0"/>
              <a:t>Tipos de </a:t>
            </a:r>
            <a:r>
              <a:rPr lang="es-MX" sz="2800" dirty="0" err="1"/>
              <a:t>covariables</a:t>
            </a:r>
            <a:r>
              <a:rPr lang="es-MX" sz="2800" dirty="0"/>
              <a:t>  </a:t>
            </a:r>
          </a:p>
          <a:p>
            <a:pPr>
              <a:buFont typeface="+mj-lt"/>
              <a:buAutoNum type="arabicPeriod"/>
            </a:pPr>
            <a:r>
              <a:rPr lang="es-MX" sz="2800" dirty="0" err="1"/>
              <a:t>Covariables</a:t>
            </a:r>
            <a:r>
              <a:rPr lang="es-MX" sz="2800" dirty="0"/>
              <a:t> que varían en el tiempo</a:t>
            </a:r>
          </a:p>
          <a:p>
            <a:pPr>
              <a:buFont typeface="+mj-lt"/>
              <a:buAutoNum type="arabicPeriod"/>
            </a:pPr>
            <a:r>
              <a:rPr lang="es-MX" sz="2800" dirty="0"/>
              <a:t>Modelos mixtos</a:t>
            </a:r>
          </a:p>
          <a:p>
            <a:pPr>
              <a:buFont typeface="+mj-lt"/>
              <a:buAutoNum type="arabicPeriod"/>
            </a:pPr>
            <a:r>
              <a:rPr lang="es-MX" sz="2800" dirty="0"/>
              <a:t>Próximos pasos</a:t>
            </a:r>
          </a:p>
          <a:p>
            <a:pPr>
              <a:buFont typeface="+mj-lt"/>
              <a:buAutoNum type="arabicPeriod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291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Próximos pasos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863372" y="2490684"/>
            <a:ext cx="10538282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Evaluar</a:t>
            </a:r>
            <a:r>
              <a:rPr lang="es-MX" sz="2000" dirty="0"/>
              <a:t> si la variable adherencia al tratamiento es </a:t>
            </a:r>
            <a:r>
              <a:rPr lang="es-MX" sz="2000" b="1" dirty="0"/>
              <a:t>exógena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Construir</a:t>
            </a:r>
            <a:r>
              <a:rPr lang="es-MX" sz="2000" dirty="0"/>
              <a:t> variables </a:t>
            </a:r>
            <a:r>
              <a:rPr lang="es-MX" sz="2000" b="1" dirty="0"/>
              <a:t>derivadas</a:t>
            </a:r>
            <a:r>
              <a:rPr lang="es-MX" sz="2000" dirty="0"/>
              <a:t>  de la adherencia al tratamiento según de interés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000" dirty="0"/>
              <a:t>     (por ejemplo la adherencia acumulada hasta tiempo j-1)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Evaluar</a:t>
            </a:r>
            <a:r>
              <a:rPr lang="es-MX" sz="2000" dirty="0"/>
              <a:t> si la variables </a:t>
            </a:r>
            <a:r>
              <a:rPr lang="es-MX" sz="2000" b="1" dirty="0"/>
              <a:t>derivadas</a:t>
            </a:r>
            <a:r>
              <a:rPr lang="es-MX" sz="2000" dirty="0"/>
              <a:t>  son </a:t>
            </a:r>
            <a:r>
              <a:rPr lang="es-MX" sz="2000" b="1" dirty="0"/>
              <a:t>exógenas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Comparar</a:t>
            </a:r>
            <a:r>
              <a:rPr lang="es-MX" sz="2000" dirty="0"/>
              <a:t>  diferentes </a:t>
            </a:r>
            <a:r>
              <a:rPr lang="es-MX" sz="2000" b="1" dirty="0"/>
              <a:t>formas</a:t>
            </a:r>
            <a:r>
              <a:rPr lang="es-MX" sz="2000" dirty="0"/>
              <a:t> de </a:t>
            </a:r>
            <a:r>
              <a:rPr lang="es-MX" sz="2000" b="1" dirty="0"/>
              <a:t>incorporar</a:t>
            </a:r>
            <a:r>
              <a:rPr lang="es-MX" sz="2000" dirty="0"/>
              <a:t> la </a:t>
            </a:r>
            <a:r>
              <a:rPr lang="es-MX" sz="2000" b="1" dirty="0"/>
              <a:t>adherencia</a:t>
            </a:r>
            <a:r>
              <a:rPr lang="es-MX" sz="2000" dirty="0"/>
              <a:t> al tratamiento al modelo</a:t>
            </a:r>
          </a:p>
          <a:p>
            <a:pPr>
              <a:lnSpc>
                <a:spcPct val="150000"/>
              </a:lnSpc>
            </a:pPr>
            <a:endParaRPr lang="es-E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Desafíos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863372" y="2501231"/>
            <a:ext cx="10538282" cy="29996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s-MX" sz="2000" dirty="0"/>
              <a:t>Evaluar un tiempo mínimo de seguimiento de los pacientes (por ejemplo 4  visitas)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Las visitas no ocurren el mismo momento para todos los individuos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Muchas pérdidas de seguimiento</a:t>
            </a:r>
          </a:p>
          <a:p>
            <a:pPr>
              <a:lnSpc>
                <a:spcPct val="150000"/>
              </a:lnSpc>
            </a:pPr>
            <a:r>
              <a:rPr lang="es-MX" sz="2000" dirty="0" err="1"/>
              <a:t>Missing</a:t>
            </a:r>
            <a:r>
              <a:rPr lang="es-MX" sz="2000" dirty="0"/>
              <a:t> en variable adherencia</a:t>
            </a:r>
          </a:p>
          <a:p>
            <a:pPr>
              <a:lnSpc>
                <a:spcPct val="150000"/>
              </a:lnSpc>
            </a:pPr>
            <a:endParaRPr lang="es-MX" sz="2000" dirty="0"/>
          </a:p>
          <a:p>
            <a:pPr marL="0" indent="0">
              <a:lnSpc>
                <a:spcPct val="150000"/>
              </a:lnSpc>
              <a:buNone/>
            </a:pPr>
            <a:endParaRPr lang="es-MX" sz="2000" dirty="0"/>
          </a:p>
          <a:p>
            <a:pPr>
              <a:lnSpc>
                <a:spcPct val="150000"/>
              </a:lnSpc>
            </a:pPr>
            <a:endParaRPr lang="es-E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B1D626C-BC21-425F-BFD2-13B24FA19F92}"/>
              </a:ext>
            </a:extLst>
          </p:cNvPr>
          <p:cNvSpPr txBox="1"/>
          <p:nvPr/>
        </p:nvSpPr>
        <p:spPr>
          <a:xfrm>
            <a:off x="3643086" y="3429000"/>
            <a:ext cx="4289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Muchas gracias!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559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0879E9-5A78-4C6C-87B0-59BF52F3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527" y="3429000"/>
            <a:ext cx="2820575" cy="1579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A4D4D16-FEE7-42AF-A9EF-D7BD8B069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625564"/>
              </p:ext>
            </p:extLst>
          </p:nvPr>
        </p:nvGraphicFramePr>
        <p:xfrm>
          <a:off x="1038388" y="2247254"/>
          <a:ext cx="8457025" cy="4324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7">
            <a:extLst>
              <a:ext uri="{FF2B5EF4-FFF2-40B4-BE49-F238E27FC236}">
                <a16:creationId xmlns:a16="http://schemas.microsoft.com/office/drawing/2014/main" id="{A1631FC9-EFAA-497D-8AD7-28B802A3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de hipertensión </a:t>
            </a:r>
            <a:b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Fundación </a:t>
            </a:r>
            <a:r>
              <a:rPr lang="es-E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Ecla</a:t>
            </a: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8A93F5B-F638-4B95-AF6A-EC57A02949B6}"/>
              </a:ext>
            </a:extLst>
          </p:cNvPr>
          <p:cNvSpPr/>
          <p:nvPr/>
        </p:nvSpPr>
        <p:spPr>
          <a:xfrm>
            <a:off x="6276306" y="5205868"/>
            <a:ext cx="2109411" cy="98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DC6CAED-A506-4095-9D5C-763C6B39B6BD}"/>
              </a:ext>
            </a:extLst>
          </p:cNvPr>
          <p:cNvSpPr/>
          <p:nvPr/>
        </p:nvSpPr>
        <p:spPr>
          <a:xfrm>
            <a:off x="809172" y="2579900"/>
            <a:ext cx="10573656" cy="3917881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796CB0-45A3-496D-9796-ED3521129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052" y="4248671"/>
            <a:ext cx="2456980" cy="1375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de hipertensión </a:t>
            </a:r>
            <a:b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Fundación </a:t>
            </a:r>
            <a:r>
              <a:rPr lang="es-E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Ecla</a:t>
            </a: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B62DC9-D11C-4330-A476-2BBFC295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883" y="3375470"/>
            <a:ext cx="8825659" cy="1917190"/>
          </a:xfrm>
        </p:spPr>
        <p:txBody>
          <a:bodyPr>
            <a:normAutofit fontScale="92500" lnSpcReduction="10000"/>
          </a:bodyPr>
          <a:lstStyle/>
          <a:p>
            <a:pPr marL="800100" lvl="1" indent="-342900" fontAlgn="base">
              <a:lnSpc>
                <a:spcPct val="200000"/>
              </a:lnSpc>
            </a:pPr>
            <a:r>
              <a:rPr lang="es-ES_tradnl" sz="2000" b="1" dirty="0"/>
              <a:t>Información </a:t>
            </a:r>
            <a:r>
              <a:rPr lang="es-ES_tradnl" sz="2000" dirty="0"/>
              <a:t>sobre</a:t>
            </a:r>
            <a:r>
              <a:rPr lang="es-ES_tradnl" sz="2000" b="1" dirty="0"/>
              <a:t> </a:t>
            </a:r>
            <a:r>
              <a:rPr lang="es-ES_tradnl" sz="2000" dirty="0"/>
              <a:t>los </a:t>
            </a:r>
            <a:r>
              <a:rPr lang="es-ES_tradnl" sz="2000" b="1" dirty="0"/>
              <a:t>pacientes, </a:t>
            </a:r>
            <a:r>
              <a:rPr lang="es-ES_tradnl" sz="2000" dirty="0"/>
              <a:t>del </a:t>
            </a:r>
            <a:r>
              <a:rPr lang="es-ES_tradnl" sz="2000" b="1" dirty="0"/>
              <a:t>tratamiento</a:t>
            </a:r>
            <a:r>
              <a:rPr lang="es-ES_tradnl" sz="2000" dirty="0"/>
              <a:t> </a:t>
            </a:r>
          </a:p>
          <a:p>
            <a:pPr marL="800100" lvl="1" indent="-342900" fontAlgn="base">
              <a:lnSpc>
                <a:spcPct val="200000"/>
              </a:lnSpc>
            </a:pPr>
            <a:r>
              <a:rPr lang="es-ES_tradnl" sz="2000" dirty="0"/>
              <a:t>Valores de la </a:t>
            </a:r>
            <a:r>
              <a:rPr lang="es-ES_tradnl" sz="2000" b="1" dirty="0"/>
              <a:t>tensión arterial </a:t>
            </a:r>
            <a:r>
              <a:rPr lang="es-ES_tradnl" sz="2000" dirty="0"/>
              <a:t>(sistólica y diastólica)</a:t>
            </a:r>
          </a:p>
          <a:p>
            <a:pPr marL="800100" lvl="1" indent="-342900" fontAlgn="base">
              <a:lnSpc>
                <a:spcPct val="200000"/>
              </a:lnSpc>
            </a:pPr>
            <a:r>
              <a:rPr lang="es-ES_tradnl" sz="2000" b="1" dirty="0"/>
              <a:t>Adherencia</a:t>
            </a:r>
            <a:r>
              <a:rPr lang="es-ES_tradnl" sz="2000" dirty="0"/>
              <a:t> al tratamiento farmacológico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CEC675F-D085-4997-A44D-BF4EF1C41FCE}"/>
              </a:ext>
            </a:extLst>
          </p:cNvPr>
          <p:cNvGrpSpPr/>
          <p:nvPr/>
        </p:nvGrpSpPr>
        <p:grpSpPr>
          <a:xfrm>
            <a:off x="1298786" y="2176814"/>
            <a:ext cx="2021344" cy="1010672"/>
            <a:chOff x="5254096" y="2970534"/>
            <a:chExt cx="2021344" cy="1010672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58C4D118-7551-4024-9747-FF607BBE8380}"/>
                </a:ext>
              </a:extLst>
            </p:cNvPr>
            <p:cNvSpPr/>
            <p:nvPr/>
          </p:nvSpPr>
          <p:spPr>
            <a:xfrm>
              <a:off x="5254096" y="2970534"/>
              <a:ext cx="2021344" cy="10106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: esquinas redondeadas 4">
              <a:extLst>
                <a:ext uri="{FF2B5EF4-FFF2-40B4-BE49-F238E27FC236}">
                  <a16:creationId xmlns:a16="http://schemas.microsoft.com/office/drawing/2014/main" id="{9534D0E3-F320-4BD9-97B2-4B0440616252}"/>
                </a:ext>
              </a:extLst>
            </p:cNvPr>
            <p:cNvSpPr txBox="1"/>
            <p:nvPr/>
          </p:nvSpPr>
          <p:spPr>
            <a:xfrm>
              <a:off x="5303433" y="3019871"/>
              <a:ext cx="1922670" cy="9119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800" b="0" kern="1200" dirty="0">
                  <a:solidFill>
                    <a:schemeClr val="bg1"/>
                  </a:solidFill>
                </a:rPr>
                <a:t>Controles periódicos</a:t>
              </a:r>
              <a:endParaRPr lang="es-AR" sz="1800" b="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6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DC6CAED-A506-4095-9D5C-763C6B39B6BD}"/>
              </a:ext>
            </a:extLst>
          </p:cNvPr>
          <p:cNvSpPr/>
          <p:nvPr/>
        </p:nvSpPr>
        <p:spPr>
          <a:xfrm>
            <a:off x="809172" y="2579900"/>
            <a:ext cx="10573656" cy="3917881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796CB0-45A3-496D-9796-ED3521129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052" y="4248671"/>
            <a:ext cx="2456980" cy="1375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de hipertensión </a:t>
            </a:r>
            <a:b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Fundación </a:t>
            </a:r>
            <a:r>
              <a:rPr lang="es-E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Ecla</a:t>
            </a: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B62DC9-D11C-4330-A476-2BBFC295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590" y="3029096"/>
            <a:ext cx="7476428" cy="905585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s-ES_tradnl" sz="2000" b="1" dirty="0"/>
              <a:t>1.  </a:t>
            </a:r>
            <a:r>
              <a:rPr lang="es-ES_tradnl" sz="2000" dirty="0"/>
              <a:t>¿El control de la tensión </a:t>
            </a:r>
            <a:r>
              <a:rPr lang="es-ES_tradnl" sz="2000" b="1" dirty="0"/>
              <a:t>arterial sistólica </a:t>
            </a:r>
            <a:r>
              <a:rPr lang="es-ES_tradnl" sz="2000" dirty="0"/>
              <a:t>a lo largo del </a:t>
            </a:r>
            <a:r>
              <a:rPr lang="es-ES_tradnl" sz="2000" b="1" dirty="0"/>
              <a:t>seguimiento</a:t>
            </a:r>
            <a:r>
              <a:rPr lang="es-ES_tradnl" sz="2000" dirty="0"/>
              <a:t> es </a:t>
            </a:r>
            <a:r>
              <a:rPr lang="es-ES_tradnl" sz="2000" b="1" dirty="0"/>
              <a:t>diferente</a:t>
            </a:r>
            <a:r>
              <a:rPr lang="es-ES_tradnl" sz="2000" dirty="0"/>
              <a:t> según el </a:t>
            </a:r>
            <a:r>
              <a:rPr lang="es-ES_tradnl" sz="2000" b="1" dirty="0"/>
              <a:t>sexo biológico</a:t>
            </a:r>
            <a:r>
              <a:rPr lang="es-ES_tradnl" sz="2000" dirty="0"/>
              <a:t>?. 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EA01B43-D54D-48F6-B539-A838794A1291}"/>
              </a:ext>
            </a:extLst>
          </p:cNvPr>
          <p:cNvSpPr/>
          <p:nvPr/>
        </p:nvSpPr>
        <p:spPr>
          <a:xfrm>
            <a:off x="522414" y="2368728"/>
            <a:ext cx="2928909" cy="6568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Preguntas médica</a:t>
            </a:r>
            <a:endParaRPr lang="es-A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43CAD404-C621-4DC0-A23D-D13733C14949}"/>
              </a:ext>
            </a:extLst>
          </p:cNvPr>
          <p:cNvSpPr txBox="1">
            <a:spLocks/>
          </p:cNvSpPr>
          <p:nvPr/>
        </p:nvSpPr>
        <p:spPr>
          <a:xfrm>
            <a:off x="808590" y="4179027"/>
            <a:ext cx="7517992" cy="1839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base">
              <a:buFont typeface="Wingdings 3" charset="2"/>
              <a:buNone/>
            </a:pPr>
            <a:r>
              <a:rPr lang="es-ES_tradnl" sz="2000" b="1" dirty="0"/>
              <a:t>2.</a:t>
            </a:r>
            <a:r>
              <a:rPr lang="es-ES_tradnl" sz="2000" dirty="0"/>
              <a:t>  ¿La </a:t>
            </a:r>
            <a:r>
              <a:rPr lang="es-ES_tradnl" sz="2000" b="1" dirty="0"/>
              <a:t>adherencia</a:t>
            </a:r>
            <a:r>
              <a:rPr lang="es-ES_tradnl" sz="2000" dirty="0"/>
              <a:t> al tratamiento farmacológico </a:t>
            </a:r>
            <a:r>
              <a:rPr lang="es-ES_tradnl" sz="2000" b="1" dirty="0"/>
              <a:t>influye</a:t>
            </a:r>
            <a:r>
              <a:rPr lang="es-ES_tradnl" sz="2000" dirty="0"/>
              <a:t> en los valores de la tensión </a:t>
            </a:r>
            <a:r>
              <a:rPr lang="es-ES_tradnl" sz="2000" b="1" dirty="0"/>
              <a:t>arterial sistólica </a:t>
            </a:r>
            <a:r>
              <a:rPr lang="es-ES_tradnl" sz="2000" dirty="0"/>
              <a:t>a lo largo del </a:t>
            </a:r>
            <a:r>
              <a:rPr lang="es-ES_tradnl" sz="2000" b="1" dirty="0"/>
              <a:t>seguimiento</a:t>
            </a:r>
            <a:r>
              <a:rPr lang="es-ES_tradnl" sz="2000" dirty="0"/>
              <a:t>?. </a:t>
            </a:r>
          </a:p>
        </p:txBody>
      </p:sp>
    </p:spTree>
    <p:extLst>
      <p:ext uri="{BB962C8B-B14F-4D97-AF65-F5344CB8AC3E}">
        <p14:creationId xmlns:p14="http://schemas.microsoft.com/office/powerpoint/2010/main" val="71201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DC6CAED-A506-4095-9D5C-763C6B39B6BD}"/>
              </a:ext>
            </a:extLst>
          </p:cNvPr>
          <p:cNvSpPr/>
          <p:nvPr/>
        </p:nvSpPr>
        <p:spPr>
          <a:xfrm>
            <a:off x="809172" y="2579900"/>
            <a:ext cx="10573656" cy="3917881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796CB0-45A3-496D-9796-ED3521129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052" y="4248671"/>
            <a:ext cx="2456980" cy="1375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de hipertensión </a:t>
            </a:r>
            <a:b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Fundación </a:t>
            </a:r>
            <a:r>
              <a:rPr lang="es-E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Ecla</a:t>
            </a: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B62DC9-D11C-4330-A476-2BBFC295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590" y="3029096"/>
            <a:ext cx="7476428" cy="905585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s-ES_tradnl" sz="2000" b="1" dirty="0"/>
              <a:t>1.  </a:t>
            </a:r>
            <a:r>
              <a:rPr lang="es-ES_tradnl" sz="2000" dirty="0"/>
              <a:t>¿El control de la tensión </a:t>
            </a:r>
            <a:r>
              <a:rPr lang="es-ES_tradnl" sz="2000" b="1" dirty="0"/>
              <a:t>arterial sistólica </a:t>
            </a:r>
            <a:r>
              <a:rPr lang="es-ES_tradnl" sz="2000" dirty="0"/>
              <a:t>a lo largo del </a:t>
            </a:r>
            <a:r>
              <a:rPr lang="es-ES_tradnl" sz="2000" b="1" dirty="0"/>
              <a:t>seguimiento</a:t>
            </a:r>
            <a:r>
              <a:rPr lang="es-ES_tradnl" sz="2000" dirty="0"/>
              <a:t> es </a:t>
            </a:r>
            <a:r>
              <a:rPr lang="es-ES_tradnl" sz="2000" b="1" dirty="0"/>
              <a:t>diferente</a:t>
            </a:r>
            <a:r>
              <a:rPr lang="es-ES_tradnl" sz="2000" dirty="0"/>
              <a:t> según el </a:t>
            </a:r>
            <a:r>
              <a:rPr lang="es-ES_tradnl" sz="2000" b="1" dirty="0"/>
              <a:t>sexo biológico</a:t>
            </a:r>
            <a:r>
              <a:rPr lang="es-ES_tradnl" sz="2000" dirty="0"/>
              <a:t>?. 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EA01B43-D54D-48F6-B539-A838794A1291}"/>
              </a:ext>
            </a:extLst>
          </p:cNvPr>
          <p:cNvSpPr/>
          <p:nvPr/>
        </p:nvSpPr>
        <p:spPr>
          <a:xfrm>
            <a:off x="522414" y="2368728"/>
            <a:ext cx="2928909" cy="6568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Preguntas médica</a:t>
            </a:r>
            <a:endParaRPr lang="es-A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43CAD404-C621-4DC0-A23D-D13733C14949}"/>
              </a:ext>
            </a:extLst>
          </p:cNvPr>
          <p:cNvSpPr txBox="1">
            <a:spLocks/>
          </p:cNvSpPr>
          <p:nvPr/>
        </p:nvSpPr>
        <p:spPr>
          <a:xfrm>
            <a:off x="808590" y="4179027"/>
            <a:ext cx="7517992" cy="1839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base">
              <a:buFont typeface="Wingdings 3" charset="2"/>
              <a:buNone/>
            </a:pPr>
            <a:r>
              <a:rPr lang="es-ES_tradnl" sz="2000" b="1" dirty="0"/>
              <a:t>2.</a:t>
            </a:r>
            <a:r>
              <a:rPr lang="es-ES_tradnl" sz="2000" dirty="0"/>
              <a:t>  ¿La </a:t>
            </a:r>
            <a:r>
              <a:rPr lang="es-ES_tradnl" sz="2000" b="1" dirty="0"/>
              <a:t>adherencia</a:t>
            </a:r>
            <a:r>
              <a:rPr lang="es-ES_tradnl" sz="2000" dirty="0"/>
              <a:t> al tratamiento farmacológico </a:t>
            </a:r>
            <a:r>
              <a:rPr lang="es-ES_tradnl" sz="2000" b="1" dirty="0"/>
              <a:t>influye</a:t>
            </a:r>
            <a:r>
              <a:rPr lang="es-ES_tradnl" sz="2000" dirty="0"/>
              <a:t> en los valores de la tensión </a:t>
            </a:r>
            <a:r>
              <a:rPr lang="es-ES_tradnl" sz="2000" b="1" dirty="0"/>
              <a:t>arterial sistólica </a:t>
            </a:r>
            <a:r>
              <a:rPr lang="es-ES_tradnl" sz="2000" dirty="0"/>
              <a:t>a lo largo del </a:t>
            </a:r>
            <a:r>
              <a:rPr lang="es-ES_tradnl" sz="2000" b="1" dirty="0"/>
              <a:t>seguimiento</a:t>
            </a:r>
            <a:r>
              <a:rPr lang="es-ES_tradnl" sz="2000" dirty="0"/>
              <a:t>?. 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136072" y="2992578"/>
            <a:ext cx="7218218" cy="872836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01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de hipertensión </a:t>
            </a:r>
            <a:b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Fundación </a:t>
            </a:r>
            <a:r>
              <a:rPr lang="es-E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Ecla</a:t>
            </a: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" name="15 Gráfico"/>
          <p:cNvGraphicFramePr/>
          <p:nvPr>
            <p:extLst>
              <p:ext uri="{D42A27DB-BD31-4B8C-83A1-F6EECF244321}">
                <p14:modId xmlns:p14="http://schemas.microsoft.com/office/powerpoint/2010/main" val="155213355"/>
              </p:ext>
            </p:extLst>
          </p:nvPr>
        </p:nvGraphicFramePr>
        <p:xfrm>
          <a:off x="1690255" y="3200400"/>
          <a:ext cx="5888181" cy="3367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261336" y="4106748"/>
            <a:ext cx="1593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tx2"/>
                </a:solidFill>
              </a:rPr>
              <a:t>Tensión arterial sistólica media (</a:t>
            </a:r>
            <a:r>
              <a:rPr lang="es-MX" sz="1400" b="1" dirty="0" err="1">
                <a:solidFill>
                  <a:schemeClr val="tx2"/>
                </a:solidFill>
              </a:rPr>
              <a:t>mmHg</a:t>
            </a:r>
            <a:r>
              <a:rPr lang="es-MX" sz="1400" b="1" dirty="0">
                <a:solidFill>
                  <a:schemeClr val="tx2"/>
                </a:solidFill>
              </a:rPr>
              <a:t>)</a:t>
            </a:r>
            <a:endParaRPr lang="es-ES" sz="1400" b="1" dirty="0">
              <a:solidFill>
                <a:schemeClr val="tx2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634345" y="4568413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tx2"/>
                </a:solidFill>
              </a:rPr>
              <a:t>Sexo masculino</a:t>
            </a:r>
            <a:endParaRPr lang="es-ES" sz="1200" b="1" dirty="0">
              <a:solidFill>
                <a:schemeClr val="tx2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5949998" y="5241371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tx2"/>
                </a:solidFill>
              </a:rPr>
              <a:t>Sexo femenino</a:t>
            </a:r>
            <a:endParaRPr lang="es-ES" sz="1200" b="1" dirty="0">
              <a:solidFill>
                <a:schemeClr val="tx2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1933698" y="2587362"/>
            <a:ext cx="587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tx2"/>
                </a:solidFill>
              </a:rPr>
              <a:t>Figura 1. Tensión arterial media según sexo y tiempo de seguimiento (1er año)</a:t>
            </a:r>
            <a:endParaRPr lang="es-ES" sz="1600" b="1" dirty="0">
              <a:solidFill>
                <a:schemeClr val="tx2"/>
              </a:solidFill>
            </a:endParaRPr>
          </a:p>
        </p:txBody>
      </p:sp>
      <p:cxnSp>
        <p:nvCxnSpPr>
          <p:cNvPr id="23" name="Conector recto de flecha 29">
            <a:extLst>
              <a:ext uri="{FF2B5EF4-FFF2-40B4-BE49-F238E27FC236}">
                <a16:creationId xmlns:a16="http://schemas.microsoft.com/office/drawing/2014/main" id="{FAF079BF-E221-455A-A8E8-0C93873AE2DB}"/>
              </a:ext>
            </a:extLst>
          </p:cNvPr>
          <p:cNvCxnSpPr>
            <a:cxnSpLocks/>
          </p:cNvCxnSpPr>
          <p:nvPr/>
        </p:nvCxnSpPr>
        <p:spPr>
          <a:xfrm flipV="1">
            <a:off x="7639126" y="5113814"/>
            <a:ext cx="686105" cy="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36">
            <a:extLst>
              <a:ext uri="{FF2B5EF4-FFF2-40B4-BE49-F238E27FC236}">
                <a16:creationId xmlns:a16="http://schemas.microsoft.com/office/drawing/2014/main" id="{9A2D40D1-AEB5-4CF6-9F66-4EDA993ADA16}"/>
              </a:ext>
            </a:extLst>
          </p:cNvPr>
          <p:cNvSpPr txBox="1"/>
          <p:nvPr/>
        </p:nvSpPr>
        <p:spPr>
          <a:xfrm>
            <a:off x="8522256" y="4497476"/>
            <a:ext cx="3074881" cy="110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Modelo lineal mixto</a:t>
            </a:r>
          </a:p>
          <a:p>
            <a:r>
              <a:rPr lang="es-ES" sz="1600" dirty="0">
                <a:solidFill>
                  <a:schemeClr val="bg1"/>
                </a:solidFill>
              </a:rPr>
              <a:t>Respuesta: TAS</a:t>
            </a:r>
          </a:p>
          <a:p>
            <a:r>
              <a:rPr lang="es-ES" sz="1600" dirty="0">
                <a:solidFill>
                  <a:schemeClr val="bg1"/>
                </a:solidFill>
              </a:rPr>
              <a:t>Variables explicativa: tiempo</a:t>
            </a:r>
          </a:p>
          <a:p>
            <a:r>
              <a:rPr lang="es-ES" sz="1600" dirty="0">
                <a:solidFill>
                  <a:schemeClr val="bg1"/>
                </a:solidFill>
              </a:rPr>
              <a:t>Covariable: sexo </a:t>
            </a:r>
            <a:endParaRPr lang="es-AR" sz="1600" dirty="0">
              <a:solidFill>
                <a:schemeClr val="bg1"/>
              </a:solidFill>
            </a:endParaRPr>
          </a:p>
        </p:txBody>
      </p:sp>
      <p:pic>
        <p:nvPicPr>
          <p:cNvPr id="13" name="Imagen 5">
            <a:extLst>
              <a:ext uri="{FF2B5EF4-FFF2-40B4-BE49-F238E27FC236}">
                <a16:creationId xmlns:a16="http://schemas.microsoft.com/office/drawing/2014/main" id="{CA796CB0-45A3-496D-9796-ED352112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105" y="1103689"/>
            <a:ext cx="1814386" cy="1016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01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DC6CAED-A506-4095-9D5C-763C6B39B6BD}"/>
              </a:ext>
            </a:extLst>
          </p:cNvPr>
          <p:cNvSpPr/>
          <p:nvPr/>
        </p:nvSpPr>
        <p:spPr>
          <a:xfrm>
            <a:off x="809172" y="2579900"/>
            <a:ext cx="10573656" cy="3917881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796CB0-45A3-496D-9796-ED3521129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052" y="4248671"/>
            <a:ext cx="2456980" cy="1375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24518B3E-EE58-4AA9-91C1-6F48410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72" y="795326"/>
            <a:ext cx="8825659" cy="863232"/>
          </a:xfrm>
        </p:spPr>
        <p:txBody>
          <a:bodyPr/>
          <a:lstStyle/>
          <a:p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de hipertensión </a:t>
            </a:r>
            <a:b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Fundación </a:t>
            </a:r>
            <a:r>
              <a:rPr lang="es-E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Ecla</a:t>
            </a: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B62DC9-D11C-4330-A476-2BBFC295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590" y="3029096"/>
            <a:ext cx="7476428" cy="905585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s-ES_tradnl" sz="2000" b="1" dirty="0"/>
              <a:t>1.  </a:t>
            </a:r>
            <a:r>
              <a:rPr lang="es-ES_tradnl" sz="2000" dirty="0"/>
              <a:t>¿El control de la tensión </a:t>
            </a:r>
            <a:r>
              <a:rPr lang="es-ES_tradnl" sz="2000" b="1" dirty="0"/>
              <a:t>arterial sistólica </a:t>
            </a:r>
            <a:r>
              <a:rPr lang="es-ES_tradnl" sz="2000" dirty="0"/>
              <a:t>a lo largo del </a:t>
            </a:r>
            <a:r>
              <a:rPr lang="es-ES_tradnl" sz="2000" b="1" dirty="0"/>
              <a:t>seguimiento</a:t>
            </a:r>
            <a:r>
              <a:rPr lang="es-ES_tradnl" sz="2000" dirty="0"/>
              <a:t> es </a:t>
            </a:r>
            <a:r>
              <a:rPr lang="es-ES_tradnl" sz="2000" b="1" dirty="0"/>
              <a:t>diferente</a:t>
            </a:r>
            <a:r>
              <a:rPr lang="es-ES_tradnl" sz="2000" dirty="0"/>
              <a:t> según el </a:t>
            </a:r>
            <a:r>
              <a:rPr lang="es-ES_tradnl" sz="2000" b="1" dirty="0"/>
              <a:t>sexo biológico</a:t>
            </a:r>
            <a:r>
              <a:rPr lang="es-ES_tradnl" sz="2000" dirty="0"/>
              <a:t>?. 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EA01B43-D54D-48F6-B539-A838794A1291}"/>
              </a:ext>
            </a:extLst>
          </p:cNvPr>
          <p:cNvSpPr/>
          <p:nvPr/>
        </p:nvSpPr>
        <p:spPr>
          <a:xfrm>
            <a:off x="522414" y="2368728"/>
            <a:ext cx="2928909" cy="6568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Preguntas médica</a:t>
            </a:r>
            <a:endParaRPr lang="es-A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43CAD404-C621-4DC0-A23D-D13733C14949}"/>
              </a:ext>
            </a:extLst>
          </p:cNvPr>
          <p:cNvSpPr txBox="1">
            <a:spLocks/>
          </p:cNvSpPr>
          <p:nvPr/>
        </p:nvSpPr>
        <p:spPr>
          <a:xfrm>
            <a:off x="808590" y="4179027"/>
            <a:ext cx="7517992" cy="1839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base">
              <a:buFont typeface="Wingdings 3" charset="2"/>
              <a:buNone/>
            </a:pPr>
            <a:r>
              <a:rPr lang="es-ES_tradnl" sz="2000" b="1" dirty="0"/>
              <a:t>2.</a:t>
            </a:r>
            <a:r>
              <a:rPr lang="es-ES_tradnl" sz="2000" dirty="0"/>
              <a:t>  ¿La </a:t>
            </a:r>
            <a:r>
              <a:rPr lang="es-ES_tradnl" sz="2000" b="1" dirty="0"/>
              <a:t>adherencia</a:t>
            </a:r>
            <a:r>
              <a:rPr lang="es-ES_tradnl" sz="2000" dirty="0"/>
              <a:t> al tratamiento farmacológico </a:t>
            </a:r>
            <a:r>
              <a:rPr lang="es-ES_tradnl" sz="2000" b="1" dirty="0"/>
              <a:t>influye</a:t>
            </a:r>
            <a:r>
              <a:rPr lang="es-ES_tradnl" sz="2000" dirty="0"/>
              <a:t> en los valores de la tensión </a:t>
            </a:r>
            <a:r>
              <a:rPr lang="es-ES_tradnl" sz="2000" b="1" dirty="0"/>
              <a:t>arterial sistólica </a:t>
            </a:r>
            <a:r>
              <a:rPr lang="es-ES_tradnl" sz="2000" dirty="0"/>
              <a:t>a lo largo del </a:t>
            </a:r>
            <a:r>
              <a:rPr lang="es-ES_tradnl" sz="2000" b="1" dirty="0"/>
              <a:t>seguimiento</a:t>
            </a:r>
            <a:r>
              <a:rPr lang="es-ES_tradnl" sz="2000" dirty="0"/>
              <a:t>?. 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149926" y="4142505"/>
            <a:ext cx="7218218" cy="1163786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01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620</TotalTime>
  <Words>1355</Words>
  <Application>Microsoft Office PowerPoint</Application>
  <PresentationFormat>Panorámica</PresentationFormat>
  <Paragraphs>246</Paragraphs>
  <Slides>36</Slides>
  <Notes>0</Notes>
  <HiddenSlides>1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Century Gothic</vt:lpstr>
      <vt:lpstr>Wingdings 3</vt:lpstr>
      <vt:lpstr>Sala de reuniones Ion</vt:lpstr>
      <vt:lpstr>Una introducción al problema de covariables que varían en el tiempo en modelos mixtos</vt:lpstr>
      <vt:lpstr>Organización </vt:lpstr>
      <vt:lpstr>1. Motivación </vt:lpstr>
      <vt:lpstr>Programa de hipertensión  Fundación Ecla </vt:lpstr>
      <vt:lpstr>Programa de hipertensión  Fundación Ecla </vt:lpstr>
      <vt:lpstr>Programa de hipertensión  Fundación Ecla </vt:lpstr>
      <vt:lpstr>Programa de hipertensión  Fundación Ecla </vt:lpstr>
      <vt:lpstr>Programa de hipertensión  Fundación Ecla </vt:lpstr>
      <vt:lpstr>Programa de hipertensión  Fundación Ecla </vt:lpstr>
      <vt:lpstr>Programa de hipertensión  Fundación Ecla </vt:lpstr>
      <vt:lpstr>Programa de hipertensión  Fundación Ecla </vt:lpstr>
      <vt:lpstr>Organización </vt:lpstr>
      <vt:lpstr>2. Tipos de covariables</vt:lpstr>
      <vt:lpstr>2. Tipos de covariables</vt:lpstr>
      <vt:lpstr>2. Tipos de covariables</vt:lpstr>
      <vt:lpstr>2. Tipos de covariables</vt:lpstr>
      <vt:lpstr>2. Tipos de covariables</vt:lpstr>
      <vt:lpstr>2.Tipos de covariables</vt:lpstr>
      <vt:lpstr>2. Tipos de covariables</vt:lpstr>
      <vt:lpstr>2. Tipos de covariables</vt:lpstr>
      <vt:lpstr>2.Tipos de covariables</vt:lpstr>
      <vt:lpstr>Organización </vt:lpstr>
      <vt:lpstr>3.Covariables que varían en el tiempo </vt:lpstr>
      <vt:lpstr>3.Covariables que varían en el tiempo </vt:lpstr>
      <vt:lpstr>Organización </vt:lpstr>
      <vt:lpstr>Modelo lineal mixto</vt:lpstr>
      <vt:lpstr>Modelo lineal mixto</vt:lpstr>
      <vt:lpstr>Modelo lineal mixto</vt:lpstr>
      <vt:lpstr>Modelo lineal mixto</vt:lpstr>
      <vt:lpstr>Modelo lineal mixto</vt:lpstr>
      <vt:lpstr>Modelo lineal mixto</vt:lpstr>
      <vt:lpstr>Modelo lineal mixto</vt:lpstr>
      <vt:lpstr>Organización </vt:lpstr>
      <vt:lpstr>Próximos pasos</vt:lpstr>
      <vt:lpstr>Desafíos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introducción al problema de covariables que varían en el tiempo en modelos mixtos</dc:title>
  <dc:creator>Noe</dc:creator>
  <cp:lastModifiedBy>Noe</cp:lastModifiedBy>
  <cp:revision>47</cp:revision>
  <dcterms:created xsi:type="dcterms:W3CDTF">2019-11-26T02:32:36Z</dcterms:created>
  <dcterms:modified xsi:type="dcterms:W3CDTF">2019-11-27T04:16:12Z</dcterms:modified>
</cp:coreProperties>
</file>