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0"/>
  </p:notesMasterIdLst>
  <p:sldIdLst>
    <p:sldId id="267" r:id="rId2"/>
    <p:sldId id="257" r:id="rId3"/>
    <p:sldId id="258" r:id="rId4"/>
    <p:sldId id="259" r:id="rId5"/>
    <p:sldId id="260" r:id="rId6"/>
    <p:sldId id="262" r:id="rId7"/>
    <p:sldId id="263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97" autoAdjust="0"/>
  </p:normalViewPr>
  <p:slideViewPr>
    <p:cSldViewPr>
      <p:cViewPr>
        <p:scale>
          <a:sx n="76" d="100"/>
          <a:sy n="76" d="100"/>
        </p:scale>
        <p:origin x="-4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9314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47FFD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47FFD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47FFD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o Cartão de Nome">
  <p:cSld name="Citar o Cartão de Nom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47FFD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47FFD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Google Shape;38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40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1" name="Google Shape;41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0060">
                <a:alpha val="69803"/>
              </a:srgbClr>
            </a:solidFill>
            <a:ln>
              <a:noFill/>
            </a:ln>
          </p:spPr>
        </p:sp>
        <p:sp>
          <p:nvSpPr>
            <p:cNvPr id="44" name="Google Shape;44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7FFD0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6" name="Google Shape;46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0060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7FFD0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/>
          <p:nvPr/>
        </p:nvSpPr>
        <p:spPr>
          <a:xfrm>
            <a:off x="4057361" y="2786063"/>
            <a:ext cx="2240407" cy="646331"/>
          </a:xfrm>
          <a:prstGeom prst="homePlate">
            <a:avLst>
              <a:gd name="adj" fmla="val 50000"/>
            </a:avLst>
          </a:prstGeom>
          <a:solidFill>
            <a:srgbClr val="00997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Flavia Firmino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733539" y="5713151"/>
            <a:ext cx="2793432" cy="646331"/>
          </a:xfrm>
          <a:prstGeom prst="homePlate">
            <a:avLst>
              <a:gd name="adj" fmla="val 50000"/>
            </a:avLst>
          </a:prstGeom>
          <a:solidFill>
            <a:srgbClr val="00997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Karen Wanderkochen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UX/UI Design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7158939" y="2786063"/>
            <a:ext cx="2439618" cy="646331"/>
          </a:xfrm>
          <a:prstGeom prst="homePlate">
            <a:avLst>
              <a:gd name="adj" fmla="val 50000"/>
            </a:avLst>
          </a:prstGeom>
          <a:solidFill>
            <a:srgbClr val="00997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Gislaine Costa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Marketing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4044102" y="5729014"/>
            <a:ext cx="2253666" cy="646331"/>
          </a:xfrm>
          <a:prstGeom prst="homePlate">
            <a:avLst>
              <a:gd name="adj" fmla="val 50000"/>
            </a:avLst>
          </a:prstGeom>
          <a:solidFill>
            <a:srgbClr val="00997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Rodolfo Faioli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Dev. Frontend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696623" y="2786063"/>
            <a:ext cx="2304153" cy="646331"/>
          </a:xfrm>
          <a:prstGeom prst="homePlate">
            <a:avLst>
              <a:gd name="adj" fmla="val 50000"/>
            </a:avLst>
          </a:prstGeom>
          <a:solidFill>
            <a:srgbClr val="00997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David Elias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Dev. Backend/UI 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 rot="10800000">
            <a:off x="696942" y="684213"/>
            <a:ext cx="604856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3" name="Google Shape;303;p27"/>
          <p:cNvCxnSpPr/>
          <p:nvPr/>
        </p:nvCxnSpPr>
        <p:spPr>
          <a:xfrm rot="10800000">
            <a:off x="1038559" y="799307"/>
            <a:ext cx="604856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4" name="Google Shape;30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4103" y="807768"/>
            <a:ext cx="1764270" cy="190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8950" y="780194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7350" y="3793400"/>
            <a:ext cx="1764275" cy="17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5197" y="3722048"/>
            <a:ext cx="1907000" cy="19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372" y="75407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49;p18" descr="C:\Users\FLAVIA\Documents\Downloads\Logo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8008" y="4293096"/>
            <a:ext cx="3528392" cy="93508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48;p18"/>
          <p:cNvSpPr txBox="1"/>
          <p:nvPr/>
        </p:nvSpPr>
        <p:spPr>
          <a:xfrm>
            <a:off x="663755" y="87015"/>
            <a:ext cx="5225142" cy="46166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CC99"/>
                </a:solidFill>
                <a:latin typeface="Trebuchet MS"/>
                <a:ea typeface="Trebuchet MS"/>
                <a:cs typeface="Trebuchet MS"/>
                <a:sym typeface="Trebuchet MS"/>
              </a:rPr>
              <a:t>HACK ‘A’ PREV - TIME POG - #17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9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696943" y="26055"/>
            <a:ext cx="604856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Situação Problema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6" name="Google Shape;156;p19"/>
          <p:cNvCxnSpPr/>
          <p:nvPr/>
        </p:nvCxnSpPr>
        <p:spPr>
          <a:xfrm rot="10800000">
            <a:off x="696942" y="684213"/>
            <a:ext cx="604856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19"/>
          <p:cNvCxnSpPr/>
          <p:nvPr/>
        </p:nvCxnSpPr>
        <p:spPr>
          <a:xfrm rot="10800000">
            <a:off x="1038559" y="799307"/>
            <a:ext cx="604856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19"/>
          <p:cNvCxnSpPr/>
          <p:nvPr/>
        </p:nvCxnSpPr>
        <p:spPr>
          <a:xfrm rot="10800000">
            <a:off x="74642" y="3833813"/>
            <a:ext cx="604856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19"/>
          <p:cNvSpPr txBox="1"/>
          <p:nvPr/>
        </p:nvSpPr>
        <p:spPr>
          <a:xfrm>
            <a:off x="3317525" y="4219950"/>
            <a:ext cx="3545400" cy="20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Estudos demonstram que </a:t>
            </a:r>
            <a:r>
              <a:rPr lang="pt-BR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mais </a:t>
            </a:r>
            <a:r>
              <a:rPr lang="pt-BR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 50% da população brasileira não sabem como controlar seu dinheiro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341823" y="824910"/>
            <a:ext cx="89313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2400"/>
              </a:spcBef>
              <a:spcAft>
                <a:spcPts val="1800"/>
              </a:spcAft>
              <a:buNone/>
            </a:pPr>
            <a:r>
              <a:rPr lang="pt-BR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Mesmo havendo diversos planos de previdência no mercado, a </a:t>
            </a:r>
            <a:r>
              <a:rPr lang="pt-BR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falta de conhecimento </a:t>
            </a:r>
            <a:r>
              <a:rPr lang="pt-BR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 </a:t>
            </a:r>
            <a:r>
              <a:rPr lang="pt-BR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educação </a:t>
            </a:r>
            <a:r>
              <a:rPr lang="pt-BR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financeira e os modelos atuais </a:t>
            </a:r>
            <a:r>
              <a:rPr lang="pt-BR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aplicados </a:t>
            </a:r>
            <a:r>
              <a:rPr lang="pt-BR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fazem </a:t>
            </a:r>
            <a:r>
              <a:rPr lang="pt-BR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 que grande parte da </a:t>
            </a:r>
            <a:r>
              <a:rPr lang="pt-BR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população não pense neste modelos de investimento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275" y="3661975"/>
            <a:ext cx="238125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 b="11339"/>
          <a:stretch/>
        </p:blipFill>
        <p:spPr>
          <a:xfrm>
            <a:off x="7232025" y="4078288"/>
            <a:ext cx="2057400" cy="19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696943" y="26055"/>
            <a:ext cx="604856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 Detectada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8" name="Google Shape;168;p20"/>
          <p:cNvCxnSpPr/>
          <p:nvPr/>
        </p:nvCxnSpPr>
        <p:spPr>
          <a:xfrm rot="10800000">
            <a:off x="696942" y="684213"/>
            <a:ext cx="604856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20"/>
          <p:cNvCxnSpPr/>
          <p:nvPr/>
        </p:nvCxnSpPr>
        <p:spPr>
          <a:xfrm rot="10800000">
            <a:off x="1038559" y="799307"/>
            <a:ext cx="604856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533900" y="9386884"/>
            <a:ext cx="6858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0"/>
          <p:cNvCxnSpPr/>
          <p:nvPr/>
        </p:nvCxnSpPr>
        <p:spPr>
          <a:xfrm rot="10800000">
            <a:off x="291264" y="4390128"/>
            <a:ext cx="10188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1" name="Google Shape;171;p20"/>
          <p:cNvGrpSpPr/>
          <p:nvPr/>
        </p:nvGrpSpPr>
        <p:grpSpPr>
          <a:xfrm>
            <a:off x="696942" y="4109787"/>
            <a:ext cx="1980000" cy="1824780"/>
            <a:chOff x="149097" y="1286554"/>
            <a:chExt cx="1980000" cy="1824780"/>
          </a:xfrm>
        </p:grpSpPr>
        <p:pic>
          <p:nvPicPr>
            <p:cNvPr id="172" name="Google Shape;172;p20"/>
            <p:cNvPicPr preferRelativeResize="0"/>
            <p:nvPr/>
          </p:nvPicPr>
          <p:blipFill rotWithShape="1">
            <a:blip r:embed="rId4">
              <a:alphaModFix/>
            </a:blip>
            <a:srcRect l="14536" t="67907" r="64299" b="8178"/>
            <a:stretch/>
          </p:blipFill>
          <p:spPr>
            <a:xfrm>
              <a:off x="413383" y="1286554"/>
              <a:ext cx="1451429" cy="1640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0"/>
            <p:cNvSpPr/>
            <p:nvPr/>
          </p:nvSpPr>
          <p:spPr>
            <a:xfrm>
              <a:off x="149097" y="2742002"/>
              <a:ext cx="1980000" cy="369332"/>
            </a:xfrm>
            <a:prstGeom prst="homePlate">
              <a:avLst>
                <a:gd name="adj" fmla="val 50000"/>
              </a:avLst>
            </a:prstGeom>
            <a:solidFill>
              <a:srgbClr val="3F004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75" name="Google Shape;175;p20"/>
          <p:cNvGrpSpPr/>
          <p:nvPr/>
        </p:nvGrpSpPr>
        <p:grpSpPr>
          <a:xfrm>
            <a:off x="406230" y="1654255"/>
            <a:ext cx="1980000" cy="1788254"/>
            <a:chOff x="406230" y="1654255"/>
            <a:chExt cx="1980000" cy="1788254"/>
          </a:xfrm>
        </p:grpSpPr>
        <p:pic>
          <p:nvPicPr>
            <p:cNvPr id="176" name="Google Shape;176;p20"/>
            <p:cNvPicPr preferRelativeResize="0"/>
            <p:nvPr/>
          </p:nvPicPr>
          <p:blipFill rotWithShape="1">
            <a:blip r:embed="rId5">
              <a:alphaModFix/>
            </a:blip>
            <a:srcRect l="39040" t="25278" r="39848" b="53055"/>
            <a:stretch/>
          </p:blipFill>
          <p:spPr>
            <a:xfrm>
              <a:off x="495130" y="1654255"/>
              <a:ext cx="1599508" cy="164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0"/>
            <p:cNvSpPr/>
            <p:nvPr/>
          </p:nvSpPr>
          <p:spPr>
            <a:xfrm>
              <a:off x="406230" y="3073177"/>
              <a:ext cx="1980000" cy="369332"/>
            </a:xfrm>
            <a:prstGeom prst="homePlate">
              <a:avLst>
                <a:gd name="adj" fmla="val 50000"/>
              </a:avLst>
            </a:prstGeom>
            <a:solidFill>
              <a:srgbClr val="3F004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78" name="Google Shape;178;p20"/>
          <p:cNvGrpSpPr/>
          <p:nvPr/>
        </p:nvGrpSpPr>
        <p:grpSpPr>
          <a:xfrm>
            <a:off x="3082621" y="4160144"/>
            <a:ext cx="3118817" cy="1971868"/>
            <a:chOff x="2432980" y="4158231"/>
            <a:chExt cx="3118817" cy="1971868"/>
          </a:xfrm>
        </p:grpSpPr>
        <p:sp>
          <p:nvSpPr>
            <p:cNvPr id="179" name="Google Shape;179;p20"/>
            <p:cNvSpPr/>
            <p:nvPr/>
          </p:nvSpPr>
          <p:spPr>
            <a:xfrm>
              <a:off x="2587809" y="4158231"/>
              <a:ext cx="2822503" cy="1912413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rgbClr val="A3FFF4"/>
                </a:gs>
                <a:gs pos="50000">
                  <a:srgbClr val="C5FFF7"/>
                </a:gs>
                <a:gs pos="100000">
                  <a:srgbClr val="E2FFF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2432980" y="4375773"/>
              <a:ext cx="3118817" cy="1754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pessoa que deseja </a:t>
              </a:r>
              <a:r>
                <a:rPr lang="pt-BR" sz="18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ter controle da sua vida financeira, pretende se aposentar, mas não tem emprego formal no momento.</a:t>
              </a:r>
              <a:endParaRPr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6933155" y="2885377"/>
            <a:ext cx="1980000" cy="369300"/>
          </a:xfrm>
          <a:prstGeom prst="homePlate">
            <a:avLst>
              <a:gd name="adj" fmla="val 50000"/>
            </a:avLst>
          </a:prstGeom>
          <a:solidFill>
            <a:srgbClr val="3F004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2" name="Google Shape;182;p20"/>
          <p:cNvGrpSpPr/>
          <p:nvPr/>
        </p:nvGrpSpPr>
        <p:grpSpPr>
          <a:xfrm>
            <a:off x="2587809" y="1544346"/>
            <a:ext cx="2975400" cy="1912500"/>
            <a:chOff x="2587809" y="1544346"/>
            <a:chExt cx="2975400" cy="1912500"/>
          </a:xfrm>
        </p:grpSpPr>
        <p:sp>
          <p:nvSpPr>
            <p:cNvPr id="183" name="Google Shape;183;p20"/>
            <p:cNvSpPr/>
            <p:nvPr/>
          </p:nvSpPr>
          <p:spPr>
            <a:xfrm>
              <a:off x="2666500" y="1544346"/>
              <a:ext cx="2822400" cy="1912500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rgbClr val="A3FFF4"/>
                </a:gs>
                <a:gs pos="50000">
                  <a:srgbClr val="C5FFF7"/>
                </a:gs>
                <a:gs pos="100000">
                  <a:srgbClr val="E2FFF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2587809" y="1796318"/>
              <a:ext cx="29754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 Jovem que tem um emprego formal e não tem planos para </a:t>
              </a:r>
              <a:r>
                <a:rPr lang="pt-BR" sz="1800" dirty="0" smtClean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aposentadoria </a:t>
              </a:r>
              <a:r>
                <a:rPr lang="pt-BR" sz="18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 que vive um dia de cada.</a:t>
              </a:r>
              <a:endParaRPr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85" name="Google Shape;185;p20"/>
          <p:cNvGrpSpPr/>
          <p:nvPr/>
        </p:nvGrpSpPr>
        <p:grpSpPr>
          <a:xfrm>
            <a:off x="6435459" y="3433871"/>
            <a:ext cx="2975400" cy="1912500"/>
            <a:chOff x="2587809" y="1544346"/>
            <a:chExt cx="2975400" cy="1912500"/>
          </a:xfrm>
        </p:grpSpPr>
        <p:sp>
          <p:nvSpPr>
            <p:cNvPr id="186" name="Google Shape;186;p20"/>
            <p:cNvSpPr/>
            <p:nvPr/>
          </p:nvSpPr>
          <p:spPr>
            <a:xfrm>
              <a:off x="2666500" y="1544346"/>
              <a:ext cx="2822400" cy="1912500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rgbClr val="A3FFF4"/>
                </a:gs>
                <a:gs pos="50000">
                  <a:srgbClr val="C5FFF7"/>
                </a:gs>
                <a:gs pos="100000">
                  <a:srgbClr val="E2FFF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7" name="Google Shape;187;p20"/>
            <p:cNvSpPr txBox="1"/>
            <p:nvPr/>
          </p:nvSpPr>
          <p:spPr>
            <a:xfrm>
              <a:off x="2587809" y="1796318"/>
              <a:ext cx="29754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 Jovem Adolescente que ainda não tem uma vida Financeira , mas pode </a:t>
              </a:r>
              <a:r>
                <a:rPr lang="pt-BR" sz="1800" dirty="0" smtClean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começar </a:t>
              </a:r>
              <a:r>
                <a:rPr lang="pt-BR" sz="18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ter uma educação desde cedo.</a:t>
              </a:r>
              <a:endParaRPr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188" name="Google Shape;188;p20"/>
          <p:cNvPicPr preferRelativeResize="0"/>
          <p:nvPr/>
        </p:nvPicPr>
        <p:blipFill rotWithShape="1">
          <a:blip r:embed="rId6">
            <a:alphaModFix/>
          </a:blip>
          <a:srcRect l="39586" t="66829" r="37187" b="7793"/>
          <a:stretch/>
        </p:blipFill>
        <p:spPr>
          <a:xfrm>
            <a:off x="7161739" y="1297455"/>
            <a:ext cx="1592824" cy="174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696943" y="26055"/>
            <a:ext cx="7442506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Solução Desenvolvida</a:t>
            </a:r>
            <a:endParaRPr sz="360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4" name="Google Shape;194;p21"/>
          <p:cNvCxnSpPr/>
          <p:nvPr/>
        </p:nvCxnSpPr>
        <p:spPr>
          <a:xfrm rot="10800000">
            <a:off x="696942" y="684213"/>
            <a:ext cx="604856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21"/>
          <p:cNvCxnSpPr/>
          <p:nvPr/>
        </p:nvCxnSpPr>
        <p:spPr>
          <a:xfrm rot="10800000">
            <a:off x="1038559" y="799307"/>
            <a:ext cx="604856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21"/>
          <p:cNvSpPr txBox="1"/>
          <p:nvPr/>
        </p:nvSpPr>
        <p:spPr>
          <a:xfrm>
            <a:off x="730000" y="3524500"/>
            <a:ext cx="3993000" cy="28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 curso </a:t>
            </a:r>
            <a:r>
              <a:rPr lang="pt-BR" sz="2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gamificado</a:t>
            </a:r>
            <a:r>
              <a:rPr lang="pt-BR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 Vídeos Tutoriais voltado a Educação </a:t>
            </a:r>
            <a:r>
              <a:rPr lang="pt-BR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Financeira. Conforme o usuário </a:t>
            </a:r>
            <a:r>
              <a:rPr lang="pt-BR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avançando os níveis do </a:t>
            </a:r>
            <a:r>
              <a:rPr lang="pt-BR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curso, ganha </a:t>
            </a:r>
            <a:r>
              <a:rPr lang="pt-BR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uma pontuação </a:t>
            </a:r>
            <a:r>
              <a:rPr lang="pt-BR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(XP) que </a:t>
            </a:r>
            <a:r>
              <a:rPr lang="pt-BR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poderá ser trocada por produtos em clubes de vantagens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309550" y="2783725"/>
            <a:ext cx="48339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PLATAFORMA DE APRENDIZAGEM</a:t>
            </a:r>
            <a:endParaRPr sz="2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329" y="1164009"/>
            <a:ext cx="1677275" cy="167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 rotWithShape="1">
          <a:blip r:embed="rId4">
            <a:alphaModFix/>
          </a:blip>
          <a:srcRect b="33235"/>
          <a:stretch/>
        </p:blipFill>
        <p:spPr>
          <a:xfrm>
            <a:off x="6043550" y="4195900"/>
            <a:ext cx="3204900" cy="2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5229050" y="3447075"/>
            <a:ext cx="48339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CARTEIRA DIGITAL</a:t>
            </a:r>
            <a:endParaRPr sz="2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425" y="1284039"/>
            <a:ext cx="2030313" cy="143718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5663179" y="1470700"/>
            <a:ext cx="3786600" cy="20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Ao concluir nosso curso, o usuário terá o valor de R$ 500 investido dentro da sua Carteira de Investimento para que ele inicie </a:t>
            </a:r>
            <a:r>
              <a:rPr lang="pt-BR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suas aplicações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696943" y="26055"/>
            <a:ext cx="650234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Experiência do Usuário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8" name="Google Shape;208;p22"/>
          <p:cNvCxnSpPr/>
          <p:nvPr/>
        </p:nvCxnSpPr>
        <p:spPr>
          <a:xfrm rot="10800000">
            <a:off x="696942" y="684213"/>
            <a:ext cx="604856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22"/>
          <p:cNvCxnSpPr/>
          <p:nvPr/>
        </p:nvCxnSpPr>
        <p:spPr>
          <a:xfrm rot="10800000">
            <a:off x="1038559" y="799307"/>
            <a:ext cx="604856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22"/>
          <p:cNvSpPr txBox="1"/>
          <p:nvPr/>
        </p:nvSpPr>
        <p:spPr>
          <a:xfrm>
            <a:off x="1989619" y="4457278"/>
            <a:ext cx="7200000" cy="1015800"/>
          </a:xfrm>
          <a:prstGeom prst="rect">
            <a:avLst/>
          </a:prstGeom>
          <a:noFill/>
          <a:ln w="9525" cap="flat" cmpd="sng">
            <a:solidFill>
              <a:srgbClr val="0099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F0060"/>
                </a:solidFill>
                <a:latin typeface="Trebuchet MS"/>
                <a:ea typeface="Trebuchet MS"/>
                <a:cs typeface="Trebuchet MS"/>
                <a:sym typeface="Trebuchet MS"/>
              </a:rPr>
              <a:t>Plataforma Integrada, onde o usuário terá todas as soluções de sua carteira digital </a:t>
            </a:r>
            <a:endParaRPr sz="2000" b="1">
              <a:solidFill>
                <a:srgbClr val="5F0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1989644" y="2257714"/>
            <a:ext cx="7199944" cy="707886"/>
          </a:xfrm>
          <a:prstGeom prst="rect">
            <a:avLst/>
          </a:prstGeom>
          <a:noFill/>
          <a:ln w="9525" cap="flat" cmpd="sng">
            <a:solidFill>
              <a:srgbClr val="0099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F0060"/>
                </a:solidFill>
                <a:latin typeface="Trebuchet MS"/>
                <a:ea typeface="Trebuchet MS"/>
                <a:cs typeface="Trebuchet MS"/>
                <a:sym typeface="Trebuchet MS"/>
              </a:rPr>
              <a:t>Clube de Vantagens  </a:t>
            </a:r>
            <a:endParaRPr sz="2000" b="1">
              <a:solidFill>
                <a:srgbClr val="5F0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989644" y="3412883"/>
            <a:ext cx="7199944" cy="707886"/>
          </a:xfrm>
          <a:prstGeom prst="rect">
            <a:avLst/>
          </a:prstGeom>
          <a:noFill/>
          <a:ln w="9525" cap="flat" cmpd="sng">
            <a:solidFill>
              <a:srgbClr val="0099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F0060"/>
                </a:solidFill>
                <a:latin typeface="Trebuchet MS"/>
                <a:ea typeface="Trebuchet MS"/>
                <a:cs typeface="Trebuchet MS"/>
                <a:sym typeface="Trebuchet MS"/>
              </a:rPr>
              <a:t>Invista você mesmo, onde o cliente poderá gerenciar suas próprias aplicações.</a:t>
            </a:r>
            <a:endParaRPr sz="2000" b="1">
              <a:solidFill>
                <a:srgbClr val="5F0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1989644" y="1117035"/>
            <a:ext cx="7200000" cy="708000"/>
          </a:xfrm>
          <a:prstGeom prst="rect">
            <a:avLst/>
          </a:prstGeom>
          <a:noFill/>
          <a:ln w="9525" cap="flat" cmpd="sng">
            <a:solidFill>
              <a:srgbClr val="0099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F0060"/>
                </a:solidFill>
                <a:latin typeface="Trebuchet MS"/>
                <a:ea typeface="Trebuchet MS"/>
                <a:cs typeface="Trebuchet MS"/>
                <a:sym typeface="Trebuchet MS"/>
              </a:rPr>
              <a:t>Educação Financeira, onde o cliente irá aprender a como aplicar melhor seu dinheiro de forma divertida</a:t>
            </a:r>
            <a:endParaRPr sz="2000" b="1">
              <a:solidFill>
                <a:srgbClr val="5F0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4" name="Google Shape;214;p22" descr="Gestão de Frotas - ORSEGU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930" y="914370"/>
            <a:ext cx="1023198" cy="102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 descr="Ideias - O Investimen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094" y="3172422"/>
            <a:ext cx="1004857" cy="100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 descr="rede - ícones de pessoas gráti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429" y="4570864"/>
            <a:ext cx="870202" cy="87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135" y="5580110"/>
            <a:ext cx="1188808" cy="1188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/>
        </p:nvSpPr>
        <p:spPr>
          <a:xfrm>
            <a:off x="1989644" y="5809595"/>
            <a:ext cx="7199944" cy="400110"/>
          </a:xfrm>
          <a:prstGeom prst="rect">
            <a:avLst/>
          </a:prstGeom>
          <a:noFill/>
          <a:ln w="9525" cap="flat" cmpd="sng">
            <a:solidFill>
              <a:srgbClr val="0099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F0060"/>
                </a:solidFill>
                <a:latin typeface="Trebuchet MS"/>
                <a:ea typeface="Trebuchet MS"/>
                <a:cs typeface="Trebuchet MS"/>
                <a:sym typeface="Trebuchet MS"/>
              </a:rPr>
              <a:t>Ranking de Investidores </a:t>
            </a:r>
            <a:endParaRPr sz="2000" b="1">
              <a:solidFill>
                <a:srgbClr val="5F0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 rotWithShape="1">
          <a:blip r:embed="rId7">
            <a:alphaModFix/>
          </a:blip>
          <a:srcRect l="27863" r="23237" b="54834"/>
          <a:stretch/>
        </p:blipFill>
        <p:spPr>
          <a:xfrm>
            <a:off x="476987" y="2031950"/>
            <a:ext cx="1319100" cy="10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2" grpId="0" animBg="1"/>
      <p:bldP spid="2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/>
        </p:nvSpPr>
        <p:spPr>
          <a:xfrm>
            <a:off x="696942" y="26055"/>
            <a:ext cx="6390177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Divulgação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3" name="Google Shape;233;p24"/>
          <p:cNvCxnSpPr/>
          <p:nvPr/>
        </p:nvCxnSpPr>
        <p:spPr>
          <a:xfrm rot="10800000">
            <a:off x="696942" y="684213"/>
            <a:ext cx="2628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24"/>
          <p:cNvCxnSpPr/>
          <p:nvPr/>
        </p:nvCxnSpPr>
        <p:spPr>
          <a:xfrm rot="10800000">
            <a:off x="1038559" y="799307"/>
            <a:ext cx="2628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24"/>
          <p:cNvCxnSpPr/>
          <p:nvPr/>
        </p:nvCxnSpPr>
        <p:spPr>
          <a:xfrm rot="10800000">
            <a:off x="7235627" y="4015236"/>
            <a:ext cx="2628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24"/>
          <p:cNvCxnSpPr/>
          <p:nvPr/>
        </p:nvCxnSpPr>
        <p:spPr>
          <a:xfrm rot="10800000">
            <a:off x="7227453" y="3861053"/>
            <a:ext cx="2628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24"/>
          <p:cNvCxnSpPr/>
          <p:nvPr/>
        </p:nvCxnSpPr>
        <p:spPr>
          <a:xfrm rot="10800000">
            <a:off x="322171" y="3219662"/>
            <a:ext cx="986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9" name="Google Shape;239;p24"/>
          <p:cNvGrpSpPr/>
          <p:nvPr/>
        </p:nvGrpSpPr>
        <p:grpSpPr>
          <a:xfrm>
            <a:off x="321362" y="1304272"/>
            <a:ext cx="3276686" cy="1721093"/>
            <a:chOff x="481017" y="1304272"/>
            <a:chExt cx="3276686" cy="1721093"/>
          </a:xfrm>
        </p:grpSpPr>
        <p:pic>
          <p:nvPicPr>
            <p:cNvPr id="240" name="Google Shape;240;p24"/>
            <p:cNvPicPr preferRelativeResize="0"/>
            <p:nvPr/>
          </p:nvPicPr>
          <p:blipFill rotWithShape="1">
            <a:blip r:embed="rId3">
              <a:alphaModFix/>
            </a:blip>
            <a:srcRect l="9524" t="20665" r="8036" b="20400"/>
            <a:stretch/>
          </p:blipFill>
          <p:spPr>
            <a:xfrm>
              <a:off x="572161" y="1304272"/>
              <a:ext cx="3094398" cy="12399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24"/>
            <p:cNvSpPr txBox="1"/>
            <p:nvPr/>
          </p:nvSpPr>
          <p:spPr>
            <a:xfrm>
              <a:off x="481017" y="2625255"/>
              <a:ext cx="32766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Social Media</a:t>
              </a:r>
              <a:endPara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2" name="Google Shape;242;p24"/>
          <p:cNvGrpSpPr/>
          <p:nvPr/>
        </p:nvGrpSpPr>
        <p:grpSpPr>
          <a:xfrm>
            <a:off x="3237194" y="1289650"/>
            <a:ext cx="3276686" cy="1682067"/>
            <a:chOff x="3958941" y="1306611"/>
            <a:chExt cx="3276686" cy="1682067"/>
          </a:xfrm>
        </p:grpSpPr>
        <p:pic>
          <p:nvPicPr>
            <p:cNvPr id="243" name="Google Shape;24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36461" y="1306611"/>
              <a:ext cx="1066800" cy="10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24"/>
            <p:cNvSpPr txBox="1"/>
            <p:nvPr/>
          </p:nvSpPr>
          <p:spPr>
            <a:xfrm>
              <a:off x="3958941" y="2588568"/>
              <a:ext cx="32766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Feiras e Eventos</a:t>
              </a:r>
              <a:endPara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5" name="Google Shape;245;p24"/>
          <p:cNvSpPr txBox="1"/>
          <p:nvPr/>
        </p:nvSpPr>
        <p:spPr>
          <a:xfrm>
            <a:off x="233147" y="5314750"/>
            <a:ext cx="3555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Percentual sobre Transações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6" name="Google Shape;246;p24"/>
          <p:cNvGrpSpPr/>
          <p:nvPr/>
        </p:nvGrpSpPr>
        <p:grpSpPr>
          <a:xfrm>
            <a:off x="6384032" y="4467289"/>
            <a:ext cx="3276686" cy="1286071"/>
            <a:chOff x="6733823" y="4736566"/>
            <a:chExt cx="3276686" cy="1286071"/>
          </a:xfrm>
        </p:grpSpPr>
        <p:sp>
          <p:nvSpPr>
            <p:cNvPr id="247" name="Google Shape;247;p24"/>
            <p:cNvSpPr txBox="1"/>
            <p:nvPr/>
          </p:nvSpPr>
          <p:spPr>
            <a:xfrm>
              <a:off x="6733823" y="5622526"/>
              <a:ext cx="32766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Planos de Investimentos</a:t>
              </a:r>
              <a:endPara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8" name="Google Shape;248;p24"/>
            <p:cNvSpPr txBox="1"/>
            <p:nvPr/>
          </p:nvSpPr>
          <p:spPr>
            <a:xfrm rot="180952">
              <a:off x="7866548" y="4764067"/>
              <a:ext cx="105676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b="1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% OFF</a:t>
              </a:r>
              <a:endParaRPr sz="2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9" name="Google Shape;249;p24"/>
          <p:cNvSpPr txBox="1"/>
          <p:nvPr/>
        </p:nvSpPr>
        <p:spPr>
          <a:xfrm>
            <a:off x="6304289" y="2480983"/>
            <a:ext cx="327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Influenciadores Digitais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3611242" y="5622542"/>
            <a:ext cx="32766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Patrocinadores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1" name="Google Shape;251;p24" descr="Interest Rates - Tariff Clipart Transparent , Transparent Cartoon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417" y="3977824"/>
            <a:ext cx="1885943" cy="140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3869" y="82387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3197" y="3428803"/>
            <a:ext cx="1984585" cy="198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4"/>
          <p:cNvPicPr preferRelativeResize="0"/>
          <p:nvPr/>
        </p:nvPicPr>
        <p:blipFill rotWithShape="1">
          <a:blip r:embed="rId8">
            <a:alphaModFix/>
          </a:blip>
          <a:srcRect b="29577"/>
          <a:stretch/>
        </p:blipFill>
        <p:spPr>
          <a:xfrm>
            <a:off x="6885834" y="3861048"/>
            <a:ext cx="2143125" cy="15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6565987" y="3591197"/>
            <a:ext cx="3108845" cy="773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Monetização</a:t>
            </a:r>
            <a:endParaRPr sz="3600" b="1" dirty="0">
              <a:solidFill>
                <a:srgbClr val="FE66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  <p:bldP spid="249" grpId="0"/>
      <p:bldP spid="250" grpId="0"/>
      <p:bldP spid="2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/>
        </p:nvSpPr>
        <p:spPr>
          <a:xfrm>
            <a:off x="696943" y="26055"/>
            <a:ext cx="650234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Diferencial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0" name="Google Shape;260;p25"/>
          <p:cNvCxnSpPr/>
          <p:nvPr/>
        </p:nvCxnSpPr>
        <p:spPr>
          <a:xfrm rot="10800000">
            <a:off x="696942" y="684213"/>
            <a:ext cx="604856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25"/>
          <p:cNvCxnSpPr/>
          <p:nvPr/>
        </p:nvCxnSpPr>
        <p:spPr>
          <a:xfrm rot="10800000">
            <a:off x="1038559" y="799307"/>
            <a:ext cx="604856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p25"/>
          <p:cNvSpPr txBox="1"/>
          <p:nvPr/>
        </p:nvSpPr>
        <p:spPr>
          <a:xfrm>
            <a:off x="696955" y="5016105"/>
            <a:ext cx="40149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Educação Financeira</a:t>
            </a:r>
            <a:endParaRPr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 Metas </a:t>
            </a:r>
            <a:r>
              <a:rPr lang="pt-BR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 educação financeira o onde o usuário ira aprender como funciona cada tipo de investimento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63" name="Google Shape;263;p25"/>
          <p:cNvGrpSpPr/>
          <p:nvPr/>
        </p:nvGrpSpPr>
        <p:grpSpPr>
          <a:xfrm>
            <a:off x="5649942" y="1026226"/>
            <a:ext cx="4014759" cy="2109544"/>
            <a:chOff x="5649942" y="1026226"/>
            <a:chExt cx="4014759" cy="2109544"/>
          </a:xfrm>
        </p:grpSpPr>
        <p:sp>
          <p:nvSpPr>
            <p:cNvPr id="264" name="Google Shape;264;p25"/>
            <p:cNvSpPr txBox="1"/>
            <p:nvPr/>
          </p:nvSpPr>
          <p:spPr>
            <a:xfrm>
              <a:off x="5649942" y="2120107"/>
              <a:ext cx="401475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Plataforma Integrada </a:t>
              </a:r>
              <a:endParaRPr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Todas as soluções em um único aplicativo</a:t>
              </a:r>
              <a:endParaRPr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265" name="Google Shape;265;p25"/>
            <p:cNvGrpSpPr/>
            <p:nvPr/>
          </p:nvGrpSpPr>
          <p:grpSpPr>
            <a:xfrm>
              <a:off x="7110641" y="1026226"/>
              <a:ext cx="953860" cy="1063734"/>
              <a:chOff x="4891198" y="2925108"/>
              <a:chExt cx="334634" cy="334634"/>
            </a:xfrm>
          </p:grpSpPr>
          <p:sp>
            <p:nvSpPr>
              <p:cNvPr id="266" name="Google Shape;266;p25"/>
              <p:cNvSpPr/>
              <p:nvPr/>
            </p:nvSpPr>
            <p:spPr>
              <a:xfrm>
                <a:off x="5001830" y="2925108"/>
                <a:ext cx="113338" cy="150831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739" extrusionOk="0">
                    <a:moveTo>
                      <a:pt x="1822" y="333"/>
                    </a:moveTo>
                    <a:cubicBezTo>
                      <a:pt x="2251" y="333"/>
                      <a:pt x="2596" y="691"/>
                      <a:pt x="2596" y="1107"/>
                    </a:cubicBezTo>
                    <a:lnTo>
                      <a:pt x="2596" y="1214"/>
                    </a:lnTo>
                    <a:lnTo>
                      <a:pt x="2573" y="1214"/>
                    </a:lnTo>
                    <a:cubicBezTo>
                      <a:pt x="2358" y="1155"/>
                      <a:pt x="2275" y="857"/>
                      <a:pt x="2263" y="857"/>
                    </a:cubicBezTo>
                    <a:cubicBezTo>
                      <a:pt x="2251" y="798"/>
                      <a:pt x="2203" y="738"/>
                      <a:pt x="2132" y="738"/>
                    </a:cubicBezTo>
                    <a:cubicBezTo>
                      <a:pt x="2119" y="733"/>
                      <a:pt x="2105" y="731"/>
                      <a:pt x="2092" y="731"/>
                    </a:cubicBezTo>
                    <a:cubicBezTo>
                      <a:pt x="2043" y="731"/>
                      <a:pt x="1993" y="761"/>
                      <a:pt x="1965" y="798"/>
                    </a:cubicBezTo>
                    <a:cubicBezTo>
                      <a:pt x="1668" y="1214"/>
                      <a:pt x="1001" y="1214"/>
                      <a:pt x="1001" y="1214"/>
                    </a:cubicBezTo>
                    <a:lnTo>
                      <a:pt x="953" y="1214"/>
                    </a:lnTo>
                    <a:lnTo>
                      <a:pt x="965" y="1107"/>
                    </a:lnTo>
                    <a:cubicBezTo>
                      <a:pt x="965" y="679"/>
                      <a:pt x="1322" y="333"/>
                      <a:pt x="1739" y="333"/>
                    </a:cubicBezTo>
                    <a:close/>
                    <a:moveTo>
                      <a:pt x="2739" y="1655"/>
                    </a:moveTo>
                    <a:cubicBezTo>
                      <a:pt x="2775" y="1691"/>
                      <a:pt x="2775" y="1715"/>
                      <a:pt x="2775" y="1750"/>
                    </a:cubicBezTo>
                    <a:cubicBezTo>
                      <a:pt x="2775" y="1786"/>
                      <a:pt x="2751" y="1834"/>
                      <a:pt x="2703" y="1845"/>
                    </a:cubicBezTo>
                    <a:lnTo>
                      <a:pt x="2703" y="1655"/>
                    </a:lnTo>
                    <a:close/>
                    <a:moveTo>
                      <a:pt x="846" y="1667"/>
                    </a:moveTo>
                    <a:lnTo>
                      <a:pt x="846" y="1881"/>
                    </a:lnTo>
                    <a:cubicBezTo>
                      <a:pt x="822" y="1845"/>
                      <a:pt x="787" y="1822"/>
                      <a:pt x="787" y="1762"/>
                    </a:cubicBezTo>
                    <a:cubicBezTo>
                      <a:pt x="787" y="1715"/>
                      <a:pt x="810" y="1691"/>
                      <a:pt x="822" y="1667"/>
                    </a:cubicBezTo>
                    <a:close/>
                    <a:moveTo>
                      <a:pt x="2084" y="1179"/>
                    </a:moveTo>
                    <a:cubicBezTo>
                      <a:pt x="2144" y="1298"/>
                      <a:pt x="2251" y="1417"/>
                      <a:pt x="2394" y="1476"/>
                    </a:cubicBezTo>
                    <a:lnTo>
                      <a:pt x="2382" y="1953"/>
                    </a:lnTo>
                    <a:cubicBezTo>
                      <a:pt x="2382" y="2250"/>
                      <a:pt x="2144" y="2477"/>
                      <a:pt x="1858" y="2477"/>
                    </a:cubicBezTo>
                    <a:lnTo>
                      <a:pt x="1715" y="2477"/>
                    </a:lnTo>
                    <a:cubicBezTo>
                      <a:pt x="1418" y="2477"/>
                      <a:pt x="1191" y="2238"/>
                      <a:pt x="1191" y="1953"/>
                    </a:cubicBezTo>
                    <a:lnTo>
                      <a:pt x="1191" y="1524"/>
                    </a:lnTo>
                    <a:cubicBezTo>
                      <a:pt x="1406" y="1488"/>
                      <a:pt x="1787" y="1417"/>
                      <a:pt x="2084" y="1179"/>
                    </a:cubicBezTo>
                    <a:close/>
                    <a:moveTo>
                      <a:pt x="1965" y="2798"/>
                    </a:moveTo>
                    <a:lnTo>
                      <a:pt x="1965" y="2893"/>
                    </a:lnTo>
                    <a:lnTo>
                      <a:pt x="1787" y="3084"/>
                    </a:lnTo>
                    <a:lnTo>
                      <a:pt x="1608" y="2917"/>
                    </a:lnTo>
                    <a:lnTo>
                      <a:pt x="1608" y="2798"/>
                    </a:lnTo>
                    <a:close/>
                    <a:moveTo>
                      <a:pt x="1751" y="0"/>
                    </a:moveTo>
                    <a:cubicBezTo>
                      <a:pt x="1144" y="0"/>
                      <a:pt x="644" y="512"/>
                      <a:pt x="644" y="1119"/>
                    </a:cubicBezTo>
                    <a:lnTo>
                      <a:pt x="644" y="1417"/>
                    </a:lnTo>
                    <a:cubicBezTo>
                      <a:pt x="537" y="1512"/>
                      <a:pt x="465" y="1643"/>
                      <a:pt x="465" y="1774"/>
                    </a:cubicBezTo>
                    <a:cubicBezTo>
                      <a:pt x="465" y="2000"/>
                      <a:pt x="656" y="2203"/>
                      <a:pt x="894" y="2226"/>
                    </a:cubicBezTo>
                    <a:cubicBezTo>
                      <a:pt x="953" y="2429"/>
                      <a:pt x="1108" y="2596"/>
                      <a:pt x="1287" y="2703"/>
                    </a:cubicBezTo>
                    <a:lnTo>
                      <a:pt x="1287" y="2786"/>
                    </a:lnTo>
                    <a:lnTo>
                      <a:pt x="596" y="3060"/>
                    </a:lnTo>
                    <a:cubicBezTo>
                      <a:pt x="537" y="3084"/>
                      <a:pt x="1" y="3298"/>
                      <a:pt x="1" y="3965"/>
                    </a:cubicBezTo>
                    <a:lnTo>
                      <a:pt x="1" y="4560"/>
                    </a:lnTo>
                    <a:cubicBezTo>
                      <a:pt x="1" y="4643"/>
                      <a:pt x="72" y="4727"/>
                      <a:pt x="167" y="4727"/>
                    </a:cubicBezTo>
                    <a:lnTo>
                      <a:pt x="584" y="4727"/>
                    </a:lnTo>
                    <a:cubicBezTo>
                      <a:pt x="668" y="4727"/>
                      <a:pt x="739" y="4643"/>
                      <a:pt x="739" y="4560"/>
                    </a:cubicBezTo>
                    <a:cubicBezTo>
                      <a:pt x="739" y="4465"/>
                      <a:pt x="668" y="4393"/>
                      <a:pt x="584" y="4393"/>
                    </a:cubicBezTo>
                    <a:lnTo>
                      <a:pt x="322" y="4393"/>
                    </a:lnTo>
                    <a:lnTo>
                      <a:pt x="322" y="3965"/>
                    </a:lnTo>
                    <a:cubicBezTo>
                      <a:pt x="322" y="3500"/>
                      <a:pt x="691" y="3369"/>
                      <a:pt x="703" y="3369"/>
                    </a:cubicBezTo>
                    <a:lnTo>
                      <a:pt x="715" y="3369"/>
                    </a:lnTo>
                    <a:lnTo>
                      <a:pt x="1334" y="3131"/>
                    </a:lnTo>
                    <a:lnTo>
                      <a:pt x="1668" y="3453"/>
                    </a:lnTo>
                    <a:cubicBezTo>
                      <a:pt x="1703" y="3489"/>
                      <a:pt x="1739" y="3500"/>
                      <a:pt x="1787" y="3500"/>
                    </a:cubicBezTo>
                    <a:cubicBezTo>
                      <a:pt x="1834" y="3500"/>
                      <a:pt x="1870" y="3489"/>
                      <a:pt x="1906" y="3453"/>
                    </a:cubicBezTo>
                    <a:lnTo>
                      <a:pt x="2215" y="3131"/>
                    </a:lnTo>
                    <a:lnTo>
                      <a:pt x="2846" y="3381"/>
                    </a:lnTo>
                    <a:lnTo>
                      <a:pt x="2858" y="3381"/>
                    </a:lnTo>
                    <a:cubicBezTo>
                      <a:pt x="2858" y="3381"/>
                      <a:pt x="3227" y="3512"/>
                      <a:pt x="3227" y="3977"/>
                    </a:cubicBezTo>
                    <a:lnTo>
                      <a:pt x="3227" y="4405"/>
                    </a:lnTo>
                    <a:lnTo>
                      <a:pt x="1120" y="4405"/>
                    </a:lnTo>
                    <a:cubicBezTo>
                      <a:pt x="1025" y="4405"/>
                      <a:pt x="953" y="4489"/>
                      <a:pt x="953" y="4572"/>
                    </a:cubicBezTo>
                    <a:cubicBezTo>
                      <a:pt x="953" y="4667"/>
                      <a:pt x="1025" y="4739"/>
                      <a:pt x="1120" y="4739"/>
                    </a:cubicBezTo>
                    <a:lnTo>
                      <a:pt x="3394" y="4739"/>
                    </a:lnTo>
                    <a:cubicBezTo>
                      <a:pt x="3477" y="4739"/>
                      <a:pt x="3561" y="4667"/>
                      <a:pt x="3561" y="4572"/>
                    </a:cubicBezTo>
                    <a:lnTo>
                      <a:pt x="3561" y="3977"/>
                    </a:lnTo>
                    <a:cubicBezTo>
                      <a:pt x="3561" y="3310"/>
                      <a:pt x="3037" y="3084"/>
                      <a:pt x="2965" y="3072"/>
                    </a:cubicBezTo>
                    <a:lnTo>
                      <a:pt x="2311" y="2798"/>
                    </a:lnTo>
                    <a:lnTo>
                      <a:pt x="2311" y="2715"/>
                    </a:lnTo>
                    <a:cubicBezTo>
                      <a:pt x="2489" y="2607"/>
                      <a:pt x="2620" y="2441"/>
                      <a:pt x="2692" y="2238"/>
                    </a:cubicBezTo>
                    <a:cubicBezTo>
                      <a:pt x="2930" y="2226"/>
                      <a:pt x="3120" y="2012"/>
                      <a:pt x="3120" y="1774"/>
                    </a:cubicBezTo>
                    <a:cubicBezTo>
                      <a:pt x="3120" y="1631"/>
                      <a:pt x="3049" y="1488"/>
                      <a:pt x="2942" y="1417"/>
                    </a:cubicBezTo>
                    <a:lnTo>
                      <a:pt x="2942" y="1119"/>
                    </a:lnTo>
                    <a:cubicBezTo>
                      <a:pt x="2942" y="512"/>
                      <a:pt x="2442" y="0"/>
                      <a:pt x="1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5102628" y="2933033"/>
                <a:ext cx="98188" cy="76991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2419" extrusionOk="0">
                    <a:moveTo>
                      <a:pt x="181" y="1"/>
                    </a:moveTo>
                    <a:cubicBezTo>
                      <a:pt x="116" y="1"/>
                      <a:pt x="55" y="44"/>
                      <a:pt x="37" y="108"/>
                    </a:cubicBezTo>
                    <a:cubicBezTo>
                      <a:pt x="1" y="192"/>
                      <a:pt x="48" y="287"/>
                      <a:pt x="132" y="323"/>
                    </a:cubicBezTo>
                    <a:cubicBezTo>
                      <a:pt x="1215" y="680"/>
                      <a:pt x="2132" y="1394"/>
                      <a:pt x="2751" y="2347"/>
                    </a:cubicBezTo>
                    <a:cubicBezTo>
                      <a:pt x="2787" y="2394"/>
                      <a:pt x="2846" y="2418"/>
                      <a:pt x="2894" y="2418"/>
                    </a:cubicBezTo>
                    <a:cubicBezTo>
                      <a:pt x="2918" y="2418"/>
                      <a:pt x="2954" y="2406"/>
                      <a:pt x="2977" y="2394"/>
                    </a:cubicBezTo>
                    <a:cubicBezTo>
                      <a:pt x="3049" y="2347"/>
                      <a:pt x="3085" y="2239"/>
                      <a:pt x="3025" y="2168"/>
                    </a:cubicBezTo>
                    <a:cubicBezTo>
                      <a:pt x="2370" y="1156"/>
                      <a:pt x="1382" y="382"/>
                      <a:pt x="239" y="13"/>
                    </a:cubicBezTo>
                    <a:cubicBezTo>
                      <a:pt x="220" y="5"/>
                      <a:pt x="200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4915832" y="2932492"/>
                <a:ext cx="98920" cy="77532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2436" extrusionOk="0">
                    <a:moveTo>
                      <a:pt x="2914" y="0"/>
                    </a:moveTo>
                    <a:cubicBezTo>
                      <a:pt x="2899" y="0"/>
                      <a:pt x="2884" y="2"/>
                      <a:pt x="2869" y="6"/>
                    </a:cubicBezTo>
                    <a:cubicBezTo>
                      <a:pt x="1703" y="375"/>
                      <a:pt x="714" y="1161"/>
                      <a:pt x="36" y="2185"/>
                    </a:cubicBezTo>
                    <a:cubicBezTo>
                      <a:pt x="0" y="2256"/>
                      <a:pt x="24" y="2364"/>
                      <a:pt x="95" y="2411"/>
                    </a:cubicBezTo>
                    <a:cubicBezTo>
                      <a:pt x="131" y="2423"/>
                      <a:pt x="155" y="2435"/>
                      <a:pt x="191" y="2435"/>
                    </a:cubicBezTo>
                    <a:cubicBezTo>
                      <a:pt x="250" y="2435"/>
                      <a:pt x="298" y="2411"/>
                      <a:pt x="322" y="2364"/>
                    </a:cubicBezTo>
                    <a:cubicBezTo>
                      <a:pt x="953" y="1399"/>
                      <a:pt x="1881" y="685"/>
                      <a:pt x="2977" y="328"/>
                    </a:cubicBezTo>
                    <a:cubicBezTo>
                      <a:pt x="3060" y="292"/>
                      <a:pt x="3108" y="209"/>
                      <a:pt x="3072" y="113"/>
                    </a:cubicBezTo>
                    <a:cubicBezTo>
                      <a:pt x="3052" y="44"/>
                      <a:pt x="2984" y="0"/>
                      <a:pt x="2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4915832" y="3174254"/>
                <a:ext cx="80746" cy="70689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221" extrusionOk="0">
                    <a:moveTo>
                      <a:pt x="185" y="0"/>
                    </a:moveTo>
                    <a:cubicBezTo>
                      <a:pt x="155" y="0"/>
                      <a:pt x="125" y="9"/>
                      <a:pt x="95" y="30"/>
                    </a:cubicBezTo>
                    <a:cubicBezTo>
                      <a:pt x="24" y="78"/>
                      <a:pt x="0" y="185"/>
                      <a:pt x="60" y="256"/>
                    </a:cubicBezTo>
                    <a:cubicBezTo>
                      <a:pt x="607" y="1102"/>
                      <a:pt x="1381" y="1780"/>
                      <a:pt x="2286" y="2209"/>
                    </a:cubicBezTo>
                    <a:cubicBezTo>
                      <a:pt x="2322" y="2221"/>
                      <a:pt x="2334" y="2221"/>
                      <a:pt x="2357" y="2221"/>
                    </a:cubicBezTo>
                    <a:cubicBezTo>
                      <a:pt x="2417" y="2221"/>
                      <a:pt x="2477" y="2197"/>
                      <a:pt x="2512" y="2138"/>
                    </a:cubicBezTo>
                    <a:cubicBezTo>
                      <a:pt x="2536" y="2030"/>
                      <a:pt x="2512" y="1923"/>
                      <a:pt x="2417" y="1899"/>
                    </a:cubicBezTo>
                    <a:cubicBezTo>
                      <a:pt x="1560" y="1495"/>
                      <a:pt x="845" y="864"/>
                      <a:pt x="322" y="78"/>
                    </a:cubicBezTo>
                    <a:cubicBezTo>
                      <a:pt x="291" y="31"/>
                      <a:pt x="240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5121215" y="3173936"/>
                <a:ext cx="79601" cy="6951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184" extrusionOk="0">
                    <a:moveTo>
                      <a:pt x="2301" y="0"/>
                    </a:moveTo>
                    <a:cubicBezTo>
                      <a:pt x="2250" y="0"/>
                      <a:pt x="2201" y="25"/>
                      <a:pt x="2179" y="76"/>
                    </a:cubicBezTo>
                    <a:cubicBezTo>
                      <a:pt x="1667" y="862"/>
                      <a:pt x="953" y="1481"/>
                      <a:pt x="119" y="1874"/>
                    </a:cubicBezTo>
                    <a:cubicBezTo>
                      <a:pt x="36" y="1921"/>
                      <a:pt x="0" y="2005"/>
                      <a:pt x="48" y="2100"/>
                    </a:cubicBezTo>
                    <a:cubicBezTo>
                      <a:pt x="72" y="2159"/>
                      <a:pt x="131" y="2183"/>
                      <a:pt x="191" y="2183"/>
                    </a:cubicBezTo>
                    <a:cubicBezTo>
                      <a:pt x="226" y="2183"/>
                      <a:pt x="238" y="2183"/>
                      <a:pt x="274" y="2171"/>
                    </a:cubicBezTo>
                    <a:cubicBezTo>
                      <a:pt x="1167" y="1755"/>
                      <a:pt x="1941" y="1088"/>
                      <a:pt x="2477" y="231"/>
                    </a:cubicBezTo>
                    <a:cubicBezTo>
                      <a:pt x="2501" y="183"/>
                      <a:pt x="2489" y="76"/>
                      <a:pt x="2393" y="28"/>
                    </a:cubicBezTo>
                    <a:cubicBezTo>
                      <a:pt x="2366" y="10"/>
                      <a:pt x="2333" y="0"/>
                      <a:pt x="2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4891198" y="3016803"/>
                <a:ext cx="112956" cy="150831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4739" extrusionOk="0">
                    <a:moveTo>
                      <a:pt x="1822" y="322"/>
                    </a:moveTo>
                    <a:cubicBezTo>
                      <a:pt x="2262" y="322"/>
                      <a:pt x="2596" y="679"/>
                      <a:pt x="2596" y="1096"/>
                    </a:cubicBezTo>
                    <a:lnTo>
                      <a:pt x="2596" y="1203"/>
                    </a:lnTo>
                    <a:lnTo>
                      <a:pt x="2584" y="1203"/>
                    </a:lnTo>
                    <a:cubicBezTo>
                      <a:pt x="2358" y="1143"/>
                      <a:pt x="2286" y="846"/>
                      <a:pt x="2274" y="846"/>
                    </a:cubicBezTo>
                    <a:cubicBezTo>
                      <a:pt x="2262" y="786"/>
                      <a:pt x="2215" y="727"/>
                      <a:pt x="2143" y="727"/>
                    </a:cubicBezTo>
                    <a:cubicBezTo>
                      <a:pt x="2133" y="725"/>
                      <a:pt x="2122" y="724"/>
                      <a:pt x="2111" y="724"/>
                    </a:cubicBezTo>
                    <a:cubicBezTo>
                      <a:pt x="2057" y="724"/>
                      <a:pt x="1996" y="747"/>
                      <a:pt x="1977" y="786"/>
                    </a:cubicBezTo>
                    <a:cubicBezTo>
                      <a:pt x="1691" y="1203"/>
                      <a:pt x="1024" y="1203"/>
                      <a:pt x="1024" y="1203"/>
                    </a:cubicBezTo>
                    <a:lnTo>
                      <a:pt x="976" y="1203"/>
                    </a:lnTo>
                    <a:lnTo>
                      <a:pt x="976" y="1096"/>
                    </a:lnTo>
                    <a:cubicBezTo>
                      <a:pt x="976" y="667"/>
                      <a:pt x="1334" y="322"/>
                      <a:pt x="1750" y="322"/>
                    </a:cubicBezTo>
                    <a:close/>
                    <a:moveTo>
                      <a:pt x="2727" y="1667"/>
                    </a:moveTo>
                    <a:cubicBezTo>
                      <a:pt x="2762" y="1691"/>
                      <a:pt x="2762" y="1727"/>
                      <a:pt x="2762" y="1751"/>
                    </a:cubicBezTo>
                    <a:cubicBezTo>
                      <a:pt x="2762" y="1798"/>
                      <a:pt x="2750" y="1846"/>
                      <a:pt x="2703" y="1858"/>
                    </a:cubicBezTo>
                    <a:lnTo>
                      <a:pt x="2703" y="1667"/>
                    </a:lnTo>
                    <a:close/>
                    <a:moveTo>
                      <a:pt x="845" y="1667"/>
                    </a:moveTo>
                    <a:lnTo>
                      <a:pt x="845" y="1870"/>
                    </a:lnTo>
                    <a:cubicBezTo>
                      <a:pt x="810" y="1846"/>
                      <a:pt x="786" y="1810"/>
                      <a:pt x="786" y="1751"/>
                    </a:cubicBezTo>
                    <a:cubicBezTo>
                      <a:pt x="786" y="1727"/>
                      <a:pt x="798" y="1691"/>
                      <a:pt x="810" y="1667"/>
                    </a:cubicBezTo>
                    <a:close/>
                    <a:moveTo>
                      <a:pt x="2084" y="1203"/>
                    </a:moveTo>
                    <a:cubicBezTo>
                      <a:pt x="2143" y="1322"/>
                      <a:pt x="2239" y="1441"/>
                      <a:pt x="2393" y="1501"/>
                    </a:cubicBezTo>
                    <a:lnTo>
                      <a:pt x="2393" y="1977"/>
                    </a:lnTo>
                    <a:cubicBezTo>
                      <a:pt x="2393" y="2263"/>
                      <a:pt x="2155" y="2489"/>
                      <a:pt x="1858" y="2489"/>
                    </a:cubicBezTo>
                    <a:lnTo>
                      <a:pt x="1703" y="2489"/>
                    </a:lnTo>
                    <a:cubicBezTo>
                      <a:pt x="1405" y="2489"/>
                      <a:pt x="1191" y="2251"/>
                      <a:pt x="1191" y="1977"/>
                    </a:cubicBezTo>
                    <a:lnTo>
                      <a:pt x="1191" y="1548"/>
                    </a:lnTo>
                    <a:cubicBezTo>
                      <a:pt x="1393" y="1512"/>
                      <a:pt x="1786" y="1441"/>
                      <a:pt x="2084" y="1203"/>
                    </a:cubicBezTo>
                    <a:close/>
                    <a:moveTo>
                      <a:pt x="1965" y="2822"/>
                    </a:moveTo>
                    <a:lnTo>
                      <a:pt x="1965" y="2917"/>
                    </a:lnTo>
                    <a:lnTo>
                      <a:pt x="1786" y="3108"/>
                    </a:lnTo>
                    <a:lnTo>
                      <a:pt x="1607" y="2941"/>
                    </a:lnTo>
                    <a:lnTo>
                      <a:pt x="1607" y="2822"/>
                    </a:lnTo>
                    <a:close/>
                    <a:moveTo>
                      <a:pt x="1750" y="0"/>
                    </a:moveTo>
                    <a:cubicBezTo>
                      <a:pt x="1143" y="0"/>
                      <a:pt x="631" y="500"/>
                      <a:pt x="631" y="1108"/>
                    </a:cubicBezTo>
                    <a:lnTo>
                      <a:pt x="631" y="1405"/>
                    </a:lnTo>
                    <a:cubicBezTo>
                      <a:pt x="524" y="1501"/>
                      <a:pt x="453" y="1631"/>
                      <a:pt x="453" y="1762"/>
                    </a:cubicBezTo>
                    <a:cubicBezTo>
                      <a:pt x="453" y="2024"/>
                      <a:pt x="643" y="2215"/>
                      <a:pt x="893" y="2227"/>
                    </a:cubicBezTo>
                    <a:cubicBezTo>
                      <a:pt x="953" y="2441"/>
                      <a:pt x="1096" y="2596"/>
                      <a:pt x="1274" y="2703"/>
                    </a:cubicBezTo>
                    <a:lnTo>
                      <a:pt x="1274" y="2798"/>
                    </a:lnTo>
                    <a:lnTo>
                      <a:pt x="595" y="3060"/>
                    </a:lnTo>
                    <a:cubicBezTo>
                      <a:pt x="524" y="3096"/>
                      <a:pt x="0" y="3298"/>
                      <a:pt x="0" y="3965"/>
                    </a:cubicBezTo>
                    <a:lnTo>
                      <a:pt x="0" y="4560"/>
                    </a:lnTo>
                    <a:cubicBezTo>
                      <a:pt x="0" y="4656"/>
                      <a:pt x="72" y="4727"/>
                      <a:pt x="155" y="4727"/>
                    </a:cubicBezTo>
                    <a:lnTo>
                      <a:pt x="572" y="4727"/>
                    </a:lnTo>
                    <a:cubicBezTo>
                      <a:pt x="667" y="4727"/>
                      <a:pt x="738" y="4656"/>
                      <a:pt x="738" y="4560"/>
                    </a:cubicBezTo>
                    <a:cubicBezTo>
                      <a:pt x="738" y="4477"/>
                      <a:pt x="667" y="4406"/>
                      <a:pt x="572" y="4406"/>
                    </a:cubicBezTo>
                    <a:lnTo>
                      <a:pt x="322" y="4406"/>
                    </a:lnTo>
                    <a:lnTo>
                      <a:pt x="322" y="3965"/>
                    </a:lnTo>
                    <a:cubicBezTo>
                      <a:pt x="322" y="3513"/>
                      <a:pt x="679" y="3370"/>
                      <a:pt x="691" y="3370"/>
                    </a:cubicBezTo>
                    <a:lnTo>
                      <a:pt x="703" y="3370"/>
                    </a:lnTo>
                    <a:lnTo>
                      <a:pt x="1334" y="3132"/>
                    </a:lnTo>
                    <a:lnTo>
                      <a:pt x="1655" y="3465"/>
                    </a:lnTo>
                    <a:cubicBezTo>
                      <a:pt x="1691" y="3489"/>
                      <a:pt x="1738" y="3513"/>
                      <a:pt x="1774" y="3513"/>
                    </a:cubicBezTo>
                    <a:cubicBezTo>
                      <a:pt x="1822" y="3513"/>
                      <a:pt x="1869" y="3489"/>
                      <a:pt x="1893" y="3465"/>
                    </a:cubicBezTo>
                    <a:lnTo>
                      <a:pt x="2215" y="3132"/>
                    </a:lnTo>
                    <a:lnTo>
                      <a:pt x="2834" y="3394"/>
                    </a:lnTo>
                    <a:lnTo>
                      <a:pt x="2846" y="3394"/>
                    </a:lnTo>
                    <a:cubicBezTo>
                      <a:pt x="2870" y="3394"/>
                      <a:pt x="3227" y="3525"/>
                      <a:pt x="3227" y="3989"/>
                    </a:cubicBezTo>
                    <a:lnTo>
                      <a:pt x="3227" y="4418"/>
                    </a:lnTo>
                    <a:lnTo>
                      <a:pt x="1107" y="4418"/>
                    </a:lnTo>
                    <a:cubicBezTo>
                      <a:pt x="1024" y="4418"/>
                      <a:pt x="941" y="4489"/>
                      <a:pt x="941" y="4584"/>
                    </a:cubicBezTo>
                    <a:cubicBezTo>
                      <a:pt x="941" y="4668"/>
                      <a:pt x="1024" y="4739"/>
                      <a:pt x="1107" y="4739"/>
                    </a:cubicBezTo>
                    <a:lnTo>
                      <a:pt x="3382" y="4739"/>
                    </a:lnTo>
                    <a:cubicBezTo>
                      <a:pt x="3477" y="4727"/>
                      <a:pt x="3548" y="4656"/>
                      <a:pt x="3548" y="4560"/>
                    </a:cubicBezTo>
                    <a:lnTo>
                      <a:pt x="3548" y="3965"/>
                    </a:lnTo>
                    <a:cubicBezTo>
                      <a:pt x="3548" y="3298"/>
                      <a:pt x="3036" y="3072"/>
                      <a:pt x="2953" y="3060"/>
                    </a:cubicBezTo>
                    <a:lnTo>
                      <a:pt x="2298" y="2798"/>
                    </a:lnTo>
                    <a:lnTo>
                      <a:pt x="2298" y="2703"/>
                    </a:lnTo>
                    <a:cubicBezTo>
                      <a:pt x="2477" y="2596"/>
                      <a:pt x="2608" y="2441"/>
                      <a:pt x="2691" y="2227"/>
                    </a:cubicBezTo>
                    <a:cubicBezTo>
                      <a:pt x="2929" y="2215"/>
                      <a:pt x="3120" y="2001"/>
                      <a:pt x="3120" y="1762"/>
                    </a:cubicBezTo>
                    <a:cubicBezTo>
                      <a:pt x="3120" y="1620"/>
                      <a:pt x="3048" y="1489"/>
                      <a:pt x="2941" y="1405"/>
                    </a:cubicBezTo>
                    <a:lnTo>
                      <a:pt x="2941" y="1108"/>
                    </a:lnTo>
                    <a:cubicBezTo>
                      <a:pt x="2941" y="500"/>
                      <a:pt x="2429" y="0"/>
                      <a:pt x="1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5112876" y="3016803"/>
                <a:ext cx="112956" cy="150831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4739" extrusionOk="0">
                    <a:moveTo>
                      <a:pt x="1822" y="322"/>
                    </a:moveTo>
                    <a:cubicBezTo>
                      <a:pt x="2262" y="322"/>
                      <a:pt x="2596" y="679"/>
                      <a:pt x="2596" y="1096"/>
                    </a:cubicBezTo>
                    <a:lnTo>
                      <a:pt x="2596" y="1203"/>
                    </a:lnTo>
                    <a:lnTo>
                      <a:pt x="2584" y="1203"/>
                    </a:lnTo>
                    <a:cubicBezTo>
                      <a:pt x="2358" y="1143"/>
                      <a:pt x="2286" y="846"/>
                      <a:pt x="2274" y="846"/>
                    </a:cubicBezTo>
                    <a:cubicBezTo>
                      <a:pt x="2262" y="786"/>
                      <a:pt x="2215" y="727"/>
                      <a:pt x="2143" y="727"/>
                    </a:cubicBezTo>
                    <a:cubicBezTo>
                      <a:pt x="2133" y="725"/>
                      <a:pt x="2122" y="724"/>
                      <a:pt x="2111" y="724"/>
                    </a:cubicBezTo>
                    <a:cubicBezTo>
                      <a:pt x="2057" y="724"/>
                      <a:pt x="1996" y="747"/>
                      <a:pt x="1977" y="786"/>
                    </a:cubicBezTo>
                    <a:cubicBezTo>
                      <a:pt x="1691" y="1203"/>
                      <a:pt x="1024" y="1203"/>
                      <a:pt x="1024" y="1203"/>
                    </a:cubicBezTo>
                    <a:lnTo>
                      <a:pt x="977" y="1203"/>
                    </a:lnTo>
                    <a:lnTo>
                      <a:pt x="977" y="1096"/>
                    </a:lnTo>
                    <a:cubicBezTo>
                      <a:pt x="977" y="667"/>
                      <a:pt x="1334" y="322"/>
                      <a:pt x="1751" y="322"/>
                    </a:cubicBezTo>
                    <a:close/>
                    <a:moveTo>
                      <a:pt x="2727" y="1667"/>
                    </a:moveTo>
                    <a:cubicBezTo>
                      <a:pt x="2763" y="1691"/>
                      <a:pt x="2763" y="1727"/>
                      <a:pt x="2763" y="1751"/>
                    </a:cubicBezTo>
                    <a:cubicBezTo>
                      <a:pt x="2763" y="1798"/>
                      <a:pt x="2751" y="1846"/>
                      <a:pt x="2703" y="1858"/>
                    </a:cubicBezTo>
                    <a:lnTo>
                      <a:pt x="2703" y="1667"/>
                    </a:lnTo>
                    <a:close/>
                    <a:moveTo>
                      <a:pt x="858" y="1667"/>
                    </a:moveTo>
                    <a:lnTo>
                      <a:pt x="858" y="1870"/>
                    </a:lnTo>
                    <a:cubicBezTo>
                      <a:pt x="822" y="1846"/>
                      <a:pt x="798" y="1810"/>
                      <a:pt x="798" y="1751"/>
                    </a:cubicBezTo>
                    <a:cubicBezTo>
                      <a:pt x="798" y="1727"/>
                      <a:pt x="810" y="1691"/>
                      <a:pt x="822" y="1667"/>
                    </a:cubicBezTo>
                    <a:close/>
                    <a:moveTo>
                      <a:pt x="2084" y="1203"/>
                    </a:moveTo>
                    <a:cubicBezTo>
                      <a:pt x="2143" y="1322"/>
                      <a:pt x="2239" y="1441"/>
                      <a:pt x="2393" y="1501"/>
                    </a:cubicBezTo>
                    <a:lnTo>
                      <a:pt x="2393" y="1977"/>
                    </a:lnTo>
                    <a:cubicBezTo>
                      <a:pt x="2393" y="2263"/>
                      <a:pt x="2155" y="2489"/>
                      <a:pt x="1858" y="2489"/>
                    </a:cubicBezTo>
                    <a:lnTo>
                      <a:pt x="1703" y="2489"/>
                    </a:lnTo>
                    <a:cubicBezTo>
                      <a:pt x="1405" y="2489"/>
                      <a:pt x="1191" y="2251"/>
                      <a:pt x="1191" y="1977"/>
                    </a:cubicBezTo>
                    <a:lnTo>
                      <a:pt x="1191" y="1548"/>
                    </a:lnTo>
                    <a:cubicBezTo>
                      <a:pt x="1393" y="1512"/>
                      <a:pt x="1786" y="1441"/>
                      <a:pt x="2084" y="1203"/>
                    </a:cubicBezTo>
                    <a:close/>
                    <a:moveTo>
                      <a:pt x="1965" y="2822"/>
                    </a:moveTo>
                    <a:lnTo>
                      <a:pt x="1965" y="2917"/>
                    </a:lnTo>
                    <a:lnTo>
                      <a:pt x="1786" y="3108"/>
                    </a:lnTo>
                    <a:lnTo>
                      <a:pt x="1596" y="2941"/>
                    </a:lnTo>
                    <a:lnTo>
                      <a:pt x="1596" y="2822"/>
                    </a:lnTo>
                    <a:close/>
                    <a:moveTo>
                      <a:pt x="1751" y="0"/>
                    </a:moveTo>
                    <a:cubicBezTo>
                      <a:pt x="1143" y="0"/>
                      <a:pt x="631" y="500"/>
                      <a:pt x="631" y="1108"/>
                    </a:cubicBezTo>
                    <a:lnTo>
                      <a:pt x="631" y="1405"/>
                    </a:lnTo>
                    <a:cubicBezTo>
                      <a:pt x="524" y="1501"/>
                      <a:pt x="453" y="1631"/>
                      <a:pt x="453" y="1762"/>
                    </a:cubicBezTo>
                    <a:cubicBezTo>
                      <a:pt x="453" y="2024"/>
                      <a:pt x="643" y="2215"/>
                      <a:pt x="893" y="2227"/>
                    </a:cubicBezTo>
                    <a:cubicBezTo>
                      <a:pt x="953" y="2441"/>
                      <a:pt x="1096" y="2596"/>
                      <a:pt x="1274" y="2703"/>
                    </a:cubicBezTo>
                    <a:lnTo>
                      <a:pt x="1274" y="2798"/>
                    </a:lnTo>
                    <a:lnTo>
                      <a:pt x="596" y="3060"/>
                    </a:lnTo>
                    <a:cubicBezTo>
                      <a:pt x="524" y="3096"/>
                      <a:pt x="0" y="3298"/>
                      <a:pt x="0" y="3965"/>
                    </a:cubicBezTo>
                    <a:lnTo>
                      <a:pt x="0" y="4560"/>
                    </a:lnTo>
                    <a:cubicBezTo>
                      <a:pt x="0" y="4656"/>
                      <a:pt x="72" y="4727"/>
                      <a:pt x="155" y="4727"/>
                    </a:cubicBezTo>
                    <a:lnTo>
                      <a:pt x="572" y="4727"/>
                    </a:lnTo>
                    <a:cubicBezTo>
                      <a:pt x="667" y="4727"/>
                      <a:pt x="738" y="4656"/>
                      <a:pt x="738" y="4560"/>
                    </a:cubicBezTo>
                    <a:cubicBezTo>
                      <a:pt x="738" y="4477"/>
                      <a:pt x="667" y="4406"/>
                      <a:pt x="572" y="4406"/>
                    </a:cubicBezTo>
                    <a:lnTo>
                      <a:pt x="322" y="4406"/>
                    </a:lnTo>
                    <a:lnTo>
                      <a:pt x="322" y="3965"/>
                    </a:lnTo>
                    <a:cubicBezTo>
                      <a:pt x="322" y="3513"/>
                      <a:pt x="679" y="3370"/>
                      <a:pt x="691" y="3370"/>
                    </a:cubicBezTo>
                    <a:lnTo>
                      <a:pt x="703" y="3370"/>
                    </a:lnTo>
                    <a:lnTo>
                      <a:pt x="1334" y="3132"/>
                    </a:lnTo>
                    <a:lnTo>
                      <a:pt x="1655" y="3465"/>
                    </a:lnTo>
                    <a:cubicBezTo>
                      <a:pt x="1691" y="3489"/>
                      <a:pt x="1739" y="3513"/>
                      <a:pt x="1774" y="3513"/>
                    </a:cubicBezTo>
                    <a:cubicBezTo>
                      <a:pt x="1822" y="3513"/>
                      <a:pt x="1870" y="3489"/>
                      <a:pt x="1893" y="3465"/>
                    </a:cubicBezTo>
                    <a:lnTo>
                      <a:pt x="2215" y="3132"/>
                    </a:lnTo>
                    <a:lnTo>
                      <a:pt x="2834" y="3394"/>
                    </a:lnTo>
                    <a:lnTo>
                      <a:pt x="2846" y="3394"/>
                    </a:lnTo>
                    <a:cubicBezTo>
                      <a:pt x="2870" y="3394"/>
                      <a:pt x="3227" y="3525"/>
                      <a:pt x="3227" y="3989"/>
                    </a:cubicBezTo>
                    <a:lnTo>
                      <a:pt x="3227" y="4418"/>
                    </a:lnTo>
                    <a:lnTo>
                      <a:pt x="1108" y="4418"/>
                    </a:lnTo>
                    <a:cubicBezTo>
                      <a:pt x="1024" y="4418"/>
                      <a:pt x="941" y="4489"/>
                      <a:pt x="941" y="4584"/>
                    </a:cubicBezTo>
                    <a:cubicBezTo>
                      <a:pt x="941" y="4668"/>
                      <a:pt x="1024" y="4739"/>
                      <a:pt x="1108" y="4739"/>
                    </a:cubicBezTo>
                    <a:lnTo>
                      <a:pt x="3382" y="4739"/>
                    </a:lnTo>
                    <a:cubicBezTo>
                      <a:pt x="3477" y="4739"/>
                      <a:pt x="3548" y="4668"/>
                      <a:pt x="3548" y="4584"/>
                    </a:cubicBezTo>
                    <a:lnTo>
                      <a:pt x="3548" y="3989"/>
                    </a:lnTo>
                    <a:cubicBezTo>
                      <a:pt x="3548" y="3298"/>
                      <a:pt x="3013" y="3084"/>
                      <a:pt x="2953" y="3060"/>
                    </a:cubicBezTo>
                    <a:lnTo>
                      <a:pt x="2298" y="2798"/>
                    </a:lnTo>
                    <a:lnTo>
                      <a:pt x="2298" y="2703"/>
                    </a:lnTo>
                    <a:cubicBezTo>
                      <a:pt x="2477" y="2596"/>
                      <a:pt x="2608" y="2441"/>
                      <a:pt x="2691" y="2227"/>
                    </a:cubicBezTo>
                    <a:cubicBezTo>
                      <a:pt x="2929" y="2215"/>
                      <a:pt x="3120" y="2001"/>
                      <a:pt x="3120" y="1762"/>
                    </a:cubicBezTo>
                    <a:cubicBezTo>
                      <a:pt x="3120" y="1620"/>
                      <a:pt x="3048" y="1489"/>
                      <a:pt x="2941" y="1405"/>
                    </a:cubicBezTo>
                    <a:lnTo>
                      <a:pt x="2941" y="1108"/>
                    </a:lnTo>
                    <a:cubicBezTo>
                      <a:pt x="2941" y="500"/>
                      <a:pt x="2429" y="0"/>
                      <a:pt x="1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5001448" y="3108498"/>
                <a:ext cx="113338" cy="151244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752" extrusionOk="0">
                    <a:moveTo>
                      <a:pt x="1811" y="322"/>
                    </a:moveTo>
                    <a:cubicBezTo>
                      <a:pt x="2251" y="322"/>
                      <a:pt x="2585" y="679"/>
                      <a:pt x="2585" y="1096"/>
                    </a:cubicBezTo>
                    <a:lnTo>
                      <a:pt x="2585" y="1203"/>
                    </a:lnTo>
                    <a:lnTo>
                      <a:pt x="2573" y="1203"/>
                    </a:lnTo>
                    <a:cubicBezTo>
                      <a:pt x="2346" y="1144"/>
                      <a:pt x="2275" y="846"/>
                      <a:pt x="2263" y="846"/>
                    </a:cubicBezTo>
                    <a:cubicBezTo>
                      <a:pt x="2251" y="786"/>
                      <a:pt x="2204" y="727"/>
                      <a:pt x="2132" y="727"/>
                    </a:cubicBezTo>
                    <a:cubicBezTo>
                      <a:pt x="2124" y="725"/>
                      <a:pt x="2116" y="725"/>
                      <a:pt x="2107" y="725"/>
                    </a:cubicBezTo>
                    <a:cubicBezTo>
                      <a:pt x="2051" y="725"/>
                      <a:pt x="1986" y="756"/>
                      <a:pt x="1965" y="786"/>
                    </a:cubicBezTo>
                    <a:cubicBezTo>
                      <a:pt x="1692" y="1203"/>
                      <a:pt x="1037" y="1203"/>
                      <a:pt x="1025" y="1203"/>
                    </a:cubicBezTo>
                    <a:lnTo>
                      <a:pt x="965" y="1203"/>
                    </a:lnTo>
                    <a:lnTo>
                      <a:pt x="965" y="1096"/>
                    </a:lnTo>
                    <a:cubicBezTo>
                      <a:pt x="965" y="667"/>
                      <a:pt x="1322" y="322"/>
                      <a:pt x="1739" y="322"/>
                    </a:cubicBezTo>
                    <a:close/>
                    <a:moveTo>
                      <a:pt x="2751" y="1668"/>
                    </a:moveTo>
                    <a:cubicBezTo>
                      <a:pt x="2787" y="1703"/>
                      <a:pt x="2787" y="1727"/>
                      <a:pt x="2787" y="1763"/>
                    </a:cubicBezTo>
                    <a:cubicBezTo>
                      <a:pt x="2787" y="1798"/>
                      <a:pt x="2763" y="1846"/>
                      <a:pt x="2715" y="1858"/>
                    </a:cubicBezTo>
                    <a:lnTo>
                      <a:pt x="2715" y="1668"/>
                    </a:lnTo>
                    <a:close/>
                    <a:moveTo>
                      <a:pt x="858" y="1679"/>
                    </a:moveTo>
                    <a:lnTo>
                      <a:pt x="858" y="1894"/>
                    </a:lnTo>
                    <a:cubicBezTo>
                      <a:pt x="834" y="1858"/>
                      <a:pt x="799" y="1834"/>
                      <a:pt x="799" y="1775"/>
                    </a:cubicBezTo>
                    <a:cubicBezTo>
                      <a:pt x="799" y="1739"/>
                      <a:pt x="810" y="1715"/>
                      <a:pt x="834" y="1679"/>
                    </a:cubicBezTo>
                    <a:close/>
                    <a:moveTo>
                      <a:pt x="2096" y="1203"/>
                    </a:moveTo>
                    <a:cubicBezTo>
                      <a:pt x="2156" y="1322"/>
                      <a:pt x="2263" y="1441"/>
                      <a:pt x="2406" y="1501"/>
                    </a:cubicBezTo>
                    <a:lnTo>
                      <a:pt x="2406" y="1977"/>
                    </a:lnTo>
                    <a:cubicBezTo>
                      <a:pt x="2394" y="2263"/>
                      <a:pt x="2156" y="2501"/>
                      <a:pt x="1870" y="2501"/>
                    </a:cubicBezTo>
                    <a:lnTo>
                      <a:pt x="1727" y="2501"/>
                    </a:lnTo>
                    <a:cubicBezTo>
                      <a:pt x="1430" y="2501"/>
                      <a:pt x="1203" y="2263"/>
                      <a:pt x="1203" y="1977"/>
                    </a:cubicBezTo>
                    <a:lnTo>
                      <a:pt x="1203" y="1548"/>
                    </a:lnTo>
                    <a:cubicBezTo>
                      <a:pt x="1418" y="1525"/>
                      <a:pt x="1799" y="1441"/>
                      <a:pt x="2096" y="1203"/>
                    </a:cubicBezTo>
                    <a:close/>
                    <a:moveTo>
                      <a:pt x="1977" y="2834"/>
                    </a:moveTo>
                    <a:lnTo>
                      <a:pt x="1977" y="2918"/>
                    </a:lnTo>
                    <a:lnTo>
                      <a:pt x="1799" y="3108"/>
                    </a:lnTo>
                    <a:lnTo>
                      <a:pt x="1620" y="2941"/>
                    </a:lnTo>
                    <a:lnTo>
                      <a:pt x="1620" y="2834"/>
                    </a:lnTo>
                    <a:close/>
                    <a:moveTo>
                      <a:pt x="1751" y="1"/>
                    </a:moveTo>
                    <a:cubicBezTo>
                      <a:pt x="1144" y="1"/>
                      <a:pt x="632" y="501"/>
                      <a:pt x="632" y="1120"/>
                    </a:cubicBezTo>
                    <a:lnTo>
                      <a:pt x="632" y="1417"/>
                    </a:lnTo>
                    <a:cubicBezTo>
                      <a:pt x="537" y="1501"/>
                      <a:pt x="453" y="1644"/>
                      <a:pt x="453" y="1775"/>
                    </a:cubicBezTo>
                    <a:cubicBezTo>
                      <a:pt x="453" y="2025"/>
                      <a:pt x="656" y="2215"/>
                      <a:pt x="894" y="2239"/>
                    </a:cubicBezTo>
                    <a:cubicBezTo>
                      <a:pt x="953" y="2441"/>
                      <a:pt x="1096" y="2608"/>
                      <a:pt x="1275" y="2715"/>
                    </a:cubicBezTo>
                    <a:lnTo>
                      <a:pt x="1275" y="2799"/>
                    </a:lnTo>
                    <a:lnTo>
                      <a:pt x="596" y="3072"/>
                    </a:lnTo>
                    <a:cubicBezTo>
                      <a:pt x="537" y="3096"/>
                      <a:pt x="1" y="3311"/>
                      <a:pt x="1" y="3977"/>
                    </a:cubicBezTo>
                    <a:lnTo>
                      <a:pt x="1" y="4573"/>
                    </a:lnTo>
                    <a:cubicBezTo>
                      <a:pt x="1" y="4656"/>
                      <a:pt x="72" y="4739"/>
                      <a:pt x="156" y="4739"/>
                    </a:cubicBezTo>
                    <a:lnTo>
                      <a:pt x="572" y="4739"/>
                    </a:lnTo>
                    <a:cubicBezTo>
                      <a:pt x="668" y="4739"/>
                      <a:pt x="739" y="4656"/>
                      <a:pt x="739" y="4573"/>
                    </a:cubicBezTo>
                    <a:cubicBezTo>
                      <a:pt x="739" y="4477"/>
                      <a:pt x="668" y="4406"/>
                      <a:pt x="572" y="4406"/>
                    </a:cubicBezTo>
                    <a:lnTo>
                      <a:pt x="322" y="4406"/>
                    </a:lnTo>
                    <a:lnTo>
                      <a:pt x="322" y="3977"/>
                    </a:lnTo>
                    <a:cubicBezTo>
                      <a:pt x="322" y="3513"/>
                      <a:pt x="680" y="3382"/>
                      <a:pt x="691" y="3382"/>
                    </a:cubicBezTo>
                    <a:lnTo>
                      <a:pt x="715" y="3382"/>
                    </a:lnTo>
                    <a:lnTo>
                      <a:pt x="1334" y="3144"/>
                    </a:lnTo>
                    <a:lnTo>
                      <a:pt x="1668" y="3465"/>
                    </a:lnTo>
                    <a:cubicBezTo>
                      <a:pt x="1692" y="3501"/>
                      <a:pt x="1739" y="3513"/>
                      <a:pt x="1787" y="3513"/>
                    </a:cubicBezTo>
                    <a:cubicBezTo>
                      <a:pt x="1823" y="3513"/>
                      <a:pt x="1870" y="3501"/>
                      <a:pt x="1906" y="3465"/>
                    </a:cubicBezTo>
                    <a:lnTo>
                      <a:pt x="2215" y="3144"/>
                    </a:lnTo>
                    <a:lnTo>
                      <a:pt x="2835" y="3394"/>
                    </a:lnTo>
                    <a:lnTo>
                      <a:pt x="2858" y="3394"/>
                    </a:lnTo>
                    <a:cubicBezTo>
                      <a:pt x="2870" y="3394"/>
                      <a:pt x="3227" y="3525"/>
                      <a:pt x="3227" y="3989"/>
                    </a:cubicBezTo>
                    <a:lnTo>
                      <a:pt x="3227" y="4418"/>
                    </a:lnTo>
                    <a:lnTo>
                      <a:pt x="1108" y="4418"/>
                    </a:lnTo>
                    <a:cubicBezTo>
                      <a:pt x="1025" y="4418"/>
                      <a:pt x="953" y="4501"/>
                      <a:pt x="953" y="4585"/>
                    </a:cubicBezTo>
                    <a:cubicBezTo>
                      <a:pt x="953" y="4680"/>
                      <a:pt x="1025" y="4751"/>
                      <a:pt x="1108" y="4751"/>
                    </a:cubicBezTo>
                    <a:lnTo>
                      <a:pt x="3394" y="4751"/>
                    </a:lnTo>
                    <a:cubicBezTo>
                      <a:pt x="3477" y="4751"/>
                      <a:pt x="3549" y="4680"/>
                      <a:pt x="3549" y="4585"/>
                    </a:cubicBezTo>
                    <a:lnTo>
                      <a:pt x="3549" y="3989"/>
                    </a:lnTo>
                    <a:cubicBezTo>
                      <a:pt x="3561" y="3311"/>
                      <a:pt x="3037" y="3096"/>
                      <a:pt x="2966" y="3072"/>
                    </a:cubicBezTo>
                    <a:lnTo>
                      <a:pt x="2311" y="2799"/>
                    </a:lnTo>
                    <a:lnTo>
                      <a:pt x="2311" y="2715"/>
                    </a:lnTo>
                    <a:cubicBezTo>
                      <a:pt x="2489" y="2608"/>
                      <a:pt x="2620" y="2441"/>
                      <a:pt x="2692" y="2239"/>
                    </a:cubicBezTo>
                    <a:cubicBezTo>
                      <a:pt x="2930" y="2215"/>
                      <a:pt x="3120" y="2013"/>
                      <a:pt x="3120" y="1775"/>
                    </a:cubicBezTo>
                    <a:cubicBezTo>
                      <a:pt x="3120" y="1620"/>
                      <a:pt x="3049" y="1489"/>
                      <a:pt x="2942" y="1417"/>
                    </a:cubicBezTo>
                    <a:lnTo>
                      <a:pt x="2942" y="1120"/>
                    </a:lnTo>
                    <a:cubicBezTo>
                      <a:pt x="2942" y="501"/>
                      <a:pt x="2442" y="1"/>
                      <a:pt x="18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endParaRPr sz="18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  <p:sp>
        <p:nvSpPr>
          <p:cNvPr id="274" name="Google Shape;274;p25"/>
          <p:cNvSpPr txBox="1"/>
          <p:nvPr/>
        </p:nvSpPr>
        <p:spPr>
          <a:xfrm>
            <a:off x="446259" y="2575102"/>
            <a:ext cx="4014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Descontos em Produtos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5" name="Google Shape;275;p25" descr="Gestão de Frotas - ORSEGU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2978" y="3379230"/>
            <a:ext cx="1339714" cy="133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5"/>
          <p:cNvPicPr preferRelativeResize="0"/>
          <p:nvPr/>
        </p:nvPicPr>
        <p:blipFill rotWithShape="1">
          <a:blip r:embed="rId4">
            <a:alphaModFix/>
          </a:blip>
          <a:srcRect r="57259"/>
          <a:stretch/>
        </p:blipFill>
        <p:spPr>
          <a:xfrm>
            <a:off x="1632975" y="1346838"/>
            <a:ext cx="1339725" cy="12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 txBox="1"/>
          <p:nvPr/>
        </p:nvSpPr>
        <p:spPr>
          <a:xfrm>
            <a:off x="6168289" y="5492653"/>
            <a:ext cx="27855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CARTEIRA DIGITAL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8" name="Google Shape;2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5500" y="3590900"/>
            <a:ext cx="1631100" cy="16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8"/>
          <p:cNvGrpSpPr/>
          <p:nvPr/>
        </p:nvGrpSpPr>
        <p:grpSpPr>
          <a:xfrm>
            <a:off x="3228430" y="2630639"/>
            <a:ext cx="592960" cy="495201"/>
            <a:chOff x="7104795" y="3893893"/>
            <a:chExt cx="587376" cy="490538"/>
          </a:xfrm>
        </p:grpSpPr>
        <p:sp>
          <p:nvSpPr>
            <p:cNvPr id="314" name="Google Shape;314;p28"/>
            <p:cNvSpPr/>
            <p:nvPr/>
          </p:nvSpPr>
          <p:spPr>
            <a:xfrm>
              <a:off x="7231795" y="3946280"/>
              <a:ext cx="320675" cy="38735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137" y="114"/>
                  </a:moveTo>
                  <a:lnTo>
                    <a:pt x="0" y="32"/>
                  </a:lnTo>
                  <a:lnTo>
                    <a:pt x="65" y="0"/>
                  </a:lnTo>
                  <a:lnTo>
                    <a:pt x="202" y="81"/>
                  </a:lnTo>
                  <a:lnTo>
                    <a:pt x="202" y="211"/>
                  </a:lnTo>
                  <a:lnTo>
                    <a:pt x="137" y="244"/>
                  </a:lnTo>
                  <a:lnTo>
                    <a:pt x="137" y="114"/>
                  </a:ln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15" name="Google Shape;315;p28"/>
            <p:cNvCxnSpPr/>
            <p:nvPr/>
          </p:nvCxnSpPr>
          <p:spPr>
            <a:xfrm>
              <a:off x="7309583" y="4074868"/>
              <a:ext cx="0" cy="25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28"/>
            <p:cNvCxnSpPr/>
            <p:nvPr/>
          </p:nvCxnSpPr>
          <p:spPr>
            <a:xfrm>
              <a:off x="7487383" y="3971680"/>
              <a:ext cx="0" cy="25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7" name="Google Shape;317;p28"/>
            <p:cNvSpPr/>
            <p:nvPr/>
          </p:nvSpPr>
          <p:spPr>
            <a:xfrm>
              <a:off x="7357208" y="3893893"/>
              <a:ext cx="334963" cy="177800"/>
            </a:xfrm>
            <a:custGeom>
              <a:avLst/>
              <a:gdLst/>
              <a:ahLst/>
              <a:cxnLst/>
              <a:rect l="l" t="t" r="r" b="b"/>
              <a:pathLst>
                <a:path w="211" h="112" extrusionOk="0">
                  <a:moveTo>
                    <a:pt x="0" y="41"/>
                  </a:moveTo>
                  <a:lnTo>
                    <a:pt x="82" y="0"/>
                  </a:lnTo>
                  <a:lnTo>
                    <a:pt x="211" y="65"/>
                  </a:lnTo>
                  <a:lnTo>
                    <a:pt x="119" y="112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7104795" y="4009780"/>
              <a:ext cx="338138" cy="180975"/>
            </a:xfrm>
            <a:custGeom>
              <a:avLst/>
              <a:gdLst/>
              <a:ahLst/>
              <a:cxnLst/>
              <a:rect l="l" t="t" r="r" b="b"/>
              <a:pathLst>
                <a:path w="213" h="114" extrusionOk="0">
                  <a:moveTo>
                    <a:pt x="213" y="71"/>
                  </a:moveTo>
                  <a:lnTo>
                    <a:pt x="129" y="114"/>
                  </a:lnTo>
                  <a:lnTo>
                    <a:pt x="0" y="49"/>
                  </a:lnTo>
                  <a:lnTo>
                    <a:pt x="95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7219095" y="4062168"/>
              <a:ext cx="128588" cy="87313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40" y="22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0" y="26"/>
                    <a:pt x="29" y="26"/>
                    <a:pt x="28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0"/>
                    <a:pt x="3" y="6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7449283" y="3935168"/>
              <a:ext cx="134938" cy="87313"/>
            </a:xfrm>
            <a:custGeom>
              <a:avLst/>
              <a:gdLst/>
              <a:ahLst/>
              <a:cxnLst/>
              <a:rect l="l" t="t" r="r" b="b"/>
              <a:pathLst>
                <a:path w="42" h="27" extrusionOk="0">
                  <a:moveTo>
                    <a:pt x="0" y="5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3" y="1"/>
                    <a:pt x="14" y="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9" y="17"/>
                    <a:pt x="39" y="21"/>
                    <a:pt x="41" y="22"/>
                  </a:cubicBezTo>
                  <a:cubicBezTo>
                    <a:pt x="32" y="27"/>
                    <a:pt x="32" y="27"/>
                    <a:pt x="32" y="27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7104795" y="4281243"/>
              <a:ext cx="344488" cy="103188"/>
            </a:xfrm>
            <a:custGeom>
              <a:avLst/>
              <a:gdLst/>
              <a:ahLst/>
              <a:cxnLst/>
              <a:rect l="l" t="t" r="r" b="b"/>
              <a:pathLst>
                <a:path w="217" h="65" extrusionOk="0">
                  <a:moveTo>
                    <a:pt x="217" y="21"/>
                  </a:moveTo>
                  <a:lnTo>
                    <a:pt x="129" y="65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22" name="Google Shape;322;p28"/>
            <p:cNvCxnSpPr/>
            <p:nvPr/>
          </p:nvCxnSpPr>
          <p:spPr>
            <a:xfrm flipH="1">
              <a:off x="7552470" y="4190755"/>
              <a:ext cx="139700" cy="71438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3" name="Google Shape;323;p28"/>
            <p:cNvSpPr/>
            <p:nvPr/>
          </p:nvSpPr>
          <p:spPr>
            <a:xfrm>
              <a:off x="7104795" y="4152655"/>
              <a:ext cx="344488" cy="103188"/>
            </a:xfrm>
            <a:custGeom>
              <a:avLst/>
              <a:gdLst/>
              <a:ahLst/>
              <a:cxnLst/>
              <a:rect l="l" t="t" r="r" b="b"/>
              <a:pathLst>
                <a:path w="217" h="65" extrusionOk="0">
                  <a:moveTo>
                    <a:pt x="217" y="20"/>
                  </a:moveTo>
                  <a:lnTo>
                    <a:pt x="129" y="65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24" name="Google Shape;324;p28"/>
            <p:cNvCxnSpPr/>
            <p:nvPr/>
          </p:nvCxnSpPr>
          <p:spPr>
            <a:xfrm flipH="1">
              <a:off x="7552470" y="4062168"/>
              <a:ext cx="139700" cy="71438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5" name="Google Shape;325;p28"/>
            <p:cNvSpPr/>
            <p:nvPr/>
          </p:nvSpPr>
          <p:spPr>
            <a:xfrm>
              <a:off x="7104795" y="4216155"/>
              <a:ext cx="344488" cy="104775"/>
            </a:xfrm>
            <a:custGeom>
              <a:avLst/>
              <a:gdLst/>
              <a:ahLst/>
              <a:cxnLst/>
              <a:rect l="l" t="t" r="r" b="b"/>
              <a:pathLst>
                <a:path w="217" h="66" extrusionOk="0">
                  <a:moveTo>
                    <a:pt x="217" y="21"/>
                  </a:moveTo>
                  <a:lnTo>
                    <a:pt x="129" y="66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26" name="Google Shape;326;p28"/>
            <p:cNvCxnSpPr/>
            <p:nvPr/>
          </p:nvCxnSpPr>
          <p:spPr>
            <a:xfrm flipH="1">
              <a:off x="7552470" y="4127255"/>
              <a:ext cx="139700" cy="6985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7" name="Google Shape;327;p28"/>
          <p:cNvGrpSpPr/>
          <p:nvPr/>
        </p:nvGrpSpPr>
        <p:grpSpPr>
          <a:xfrm>
            <a:off x="3228430" y="3462643"/>
            <a:ext cx="592960" cy="495201"/>
            <a:chOff x="7104795" y="3893893"/>
            <a:chExt cx="587376" cy="490538"/>
          </a:xfrm>
        </p:grpSpPr>
        <p:sp>
          <p:nvSpPr>
            <p:cNvPr id="328" name="Google Shape;328;p28"/>
            <p:cNvSpPr/>
            <p:nvPr/>
          </p:nvSpPr>
          <p:spPr>
            <a:xfrm>
              <a:off x="7231795" y="3946280"/>
              <a:ext cx="320675" cy="38735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137" y="114"/>
                  </a:moveTo>
                  <a:lnTo>
                    <a:pt x="0" y="32"/>
                  </a:lnTo>
                  <a:lnTo>
                    <a:pt x="65" y="0"/>
                  </a:lnTo>
                  <a:lnTo>
                    <a:pt x="202" y="81"/>
                  </a:lnTo>
                  <a:lnTo>
                    <a:pt x="202" y="211"/>
                  </a:lnTo>
                  <a:lnTo>
                    <a:pt x="137" y="244"/>
                  </a:lnTo>
                  <a:lnTo>
                    <a:pt x="137" y="114"/>
                  </a:ln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29" name="Google Shape;329;p28"/>
            <p:cNvCxnSpPr/>
            <p:nvPr/>
          </p:nvCxnSpPr>
          <p:spPr>
            <a:xfrm>
              <a:off x="7309583" y="4074868"/>
              <a:ext cx="0" cy="25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28"/>
            <p:cNvCxnSpPr/>
            <p:nvPr/>
          </p:nvCxnSpPr>
          <p:spPr>
            <a:xfrm>
              <a:off x="7487383" y="3971680"/>
              <a:ext cx="0" cy="25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1" name="Google Shape;331;p28"/>
            <p:cNvSpPr/>
            <p:nvPr/>
          </p:nvSpPr>
          <p:spPr>
            <a:xfrm>
              <a:off x="7357208" y="3893893"/>
              <a:ext cx="334963" cy="177800"/>
            </a:xfrm>
            <a:custGeom>
              <a:avLst/>
              <a:gdLst/>
              <a:ahLst/>
              <a:cxnLst/>
              <a:rect l="l" t="t" r="r" b="b"/>
              <a:pathLst>
                <a:path w="211" h="112" extrusionOk="0">
                  <a:moveTo>
                    <a:pt x="0" y="41"/>
                  </a:moveTo>
                  <a:lnTo>
                    <a:pt x="82" y="0"/>
                  </a:lnTo>
                  <a:lnTo>
                    <a:pt x="211" y="65"/>
                  </a:lnTo>
                  <a:lnTo>
                    <a:pt x="119" y="112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7104795" y="4009780"/>
              <a:ext cx="338138" cy="180975"/>
            </a:xfrm>
            <a:custGeom>
              <a:avLst/>
              <a:gdLst/>
              <a:ahLst/>
              <a:cxnLst/>
              <a:rect l="l" t="t" r="r" b="b"/>
              <a:pathLst>
                <a:path w="213" h="114" extrusionOk="0">
                  <a:moveTo>
                    <a:pt x="213" y="71"/>
                  </a:moveTo>
                  <a:lnTo>
                    <a:pt x="129" y="114"/>
                  </a:lnTo>
                  <a:lnTo>
                    <a:pt x="0" y="49"/>
                  </a:lnTo>
                  <a:lnTo>
                    <a:pt x="95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7219095" y="4062168"/>
              <a:ext cx="128588" cy="87313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40" y="22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0" y="26"/>
                    <a:pt x="29" y="26"/>
                    <a:pt x="28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0"/>
                    <a:pt x="3" y="6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7449283" y="3935168"/>
              <a:ext cx="134938" cy="87313"/>
            </a:xfrm>
            <a:custGeom>
              <a:avLst/>
              <a:gdLst/>
              <a:ahLst/>
              <a:cxnLst/>
              <a:rect l="l" t="t" r="r" b="b"/>
              <a:pathLst>
                <a:path w="42" h="27" extrusionOk="0">
                  <a:moveTo>
                    <a:pt x="0" y="5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3" y="1"/>
                    <a:pt x="14" y="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9" y="17"/>
                    <a:pt x="39" y="21"/>
                    <a:pt x="41" y="22"/>
                  </a:cubicBezTo>
                  <a:cubicBezTo>
                    <a:pt x="32" y="27"/>
                    <a:pt x="32" y="27"/>
                    <a:pt x="32" y="27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7104795" y="4281243"/>
              <a:ext cx="344488" cy="103188"/>
            </a:xfrm>
            <a:custGeom>
              <a:avLst/>
              <a:gdLst/>
              <a:ahLst/>
              <a:cxnLst/>
              <a:rect l="l" t="t" r="r" b="b"/>
              <a:pathLst>
                <a:path w="217" h="65" extrusionOk="0">
                  <a:moveTo>
                    <a:pt x="217" y="21"/>
                  </a:moveTo>
                  <a:lnTo>
                    <a:pt x="129" y="65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36" name="Google Shape;336;p28"/>
            <p:cNvCxnSpPr/>
            <p:nvPr/>
          </p:nvCxnSpPr>
          <p:spPr>
            <a:xfrm flipH="1">
              <a:off x="7552470" y="4190755"/>
              <a:ext cx="139700" cy="71438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28"/>
            <p:cNvSpPr/>
            <p:nvPr/>
          </p:nvSpPr>
          <p:spPr>
            <a:xfrm>
              <a:off x="7104795" y="4152655"/>
              <a:ext cx="344488" cy="103188"/>
            </a:xfrm>
            <a:custGeom>
              <a:avLst/>
              <a:gdLst/>
              <a:ahLst/>
              <a:cxnLst/>
              <a:rect l="l" t="t" r="r" b="b"/>
              <a:pathLst>
                <a:path w="217" h="65" extrusionOk="0">
                  <a:moveTo>
                    <a:pt x="217" y="20"/>
                  </a:moveTo>
                  <a:lnTo>
                    <a:pt x="129" y="65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38" name="Google Shape;338;p28"/>
            <p:cNvCxnSpPr/>
            <p:nvPr/>
          </p:nvCxnSpPr>
          <p:spPr>
            <a:xfrm flipH="1">
              <a:off x="7552470" y="4062168"/>
              <a:ext cx="139700" cy="71438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28"/>
            <p:cNvSpPr/>
            <p:nvPr/>
          </p:nvSpPr>
          <p:spPr>
            <a:xfrm>
              <a:off x="7104795" y="4216155"/>
              <a:ext cx="344488" cy="104775"/>
            </a:xfrm>
            <a:custGeom>
              <a:avLst/>
              <a:gdLst/>
              <a:ahLst/>
              <a:cxnLst/>
              <a:rect l="l" t="t" r="r" b="b"/>
              <a:pathLst>
                <a:path w="217" h="66" extrusionOk="0">
                  <a:moveTo>
                    <a:pt x="217" y="21"/>
                  </a:moveTo>
                  <a:lnTo>
                    <a:pt x="129" y="66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40" name="Google Shape;340;p28"/>
            <p:cNvCxnSpPr/>
            <p:nvPr/>
          </p:nvCxnSpPr>
          <p:spPr>
            <a:xfrm flipH="1">
              <a:off x="7552470" y="4127255"/>
              <a:ext cx="139700" cy="6985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1" name="Google Shape;341;p28"/>
          <p:cNvGrpSpPr/>
          <p:nvPr/>
        </p:nvGrpSpPr>
        <p:grpSpPr>
          <a:xfrm>
            <a:off x="3228430" y="4294647"/>
            <a:ext cx="592960" cy="495201"/>
            <a:chOff x="7104795" y="3893893"/>
            <a:chExt cx="587376" cy="490538"/>
          </a:xfrm>
        </p:grpSpPr>
        <p:sp>
          <p:nvSpPr>
            <p:cNvPr id="342" name="Google Shape;342;p28"/>
            <p:cNvSpPr/>
            <p:nvPr/>
          </p:nvSpPr>
          <p:spPr>
            <a:xfrm>
              <a:off x="7231795" y="3946280"/>
              <a:ext cx="320675" cy="38735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137" y="114"/>
                  </a:moveTo>
                  <a:lnTo>
                    <a:pt x="0" y="32"/>
                  </a:lnTo>
                  <a:lnTo>
                    <a:pt x="65" y="0"/>
                  </a:lnTo>
                  <a:lnTo>
                    <a:pt x="202" y="81"/>
                  </a:lnTo>
                  <a:lnTo>
                    <a:pt x="202" y="211"/>
                  </a:lnTo>
                  <a:lnTo>
                    <a:pt x="137" y="244"/>
                  </a:lnTo>
                  <a:lnTo>
                    <a:pt x="137" y="114"/>
                  </a:ln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43" name="Google Shape;343;p28"/>
            <p:cNvCxnSpPr/>
            <p:nvPr/>
          </p:nvCxnSpPr>
          <p:spPr>
            <a:xfrm>
              <a:off x="7309583" y="4074868"/>
              <a:ext cx="0" cy="25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8"/>
            <p:cNvCxnSpPr/>
            <p:nvPr/>
          </p:nvCxnSpPr>
          <p:spPr>
            <a:xfrm>
              <a:off x="7487383" y="3971680"/>
              <a:ext cx="0" cy="25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8"/>
            <p:cNvSpPr/>
            <p:nvPr/>
          </p:nvSpPr>
          <p:spPr>
            <a:xfrm>
              <a:off x="7357208" y="3893893"/>
              <a:ext cx="334963" cy="177800"/>
            </a:xfrm>
            <a:custGeom>
              <a:avLst/>
              <a:gdLst/>
              <a:ahLst/>
              <a:cxnLst/>
              <a:rect l="l" t="t" r="r" b="b"/>
              <a:pathLst>
                <a:path w="211" h="112" extrusionOk="0">
                  <a:moveTo>
                    <a:pt x="0" y="41"/>
                  </a:moveTo>
                  <a:lnTo>
                    <a:pt x="82" y="0"/>
                  </a:lnTo>
                  <a:lnTo>
                    <a:pt x="211" y="65"/>
                  </a:lnTo>
                  <a:lnTo>
                    <a:pt x="119" y="112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104795" y="4009780"/>
              <a:ext cx="338138" cy="180975"/>
            </a:xfrm>
            <a:custGeom>
              <a:avLst/>
              <a:gdLst/>
              <a:ahLst/>
              <a:cxnLst/>
              <a:rect l="l" t="t" r="r" b="b"/>
              <a:pathLst>
                <a:path w="213" h="114" extrusionOk="0">
                  <a:moveTo>
                    <a:pt x="213" y="71"/>
                  </a:moveTo>
                  <a:lnTo>
                    <a:pt x="129" y="114"/>
                  </a:lnTo>
                  <a:lnTo>
                    <a:pt x="0" y="49"/>
                  </a:lnTo>
                  <a:lnTo>
                    <a:pt x="95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9095" y="4062168"/>
              <a:ext cx="128588" cy="87313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40" y="22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0" y="26"/>
                    <a:pt x="29" y="26"/>
                    <a:pt x="28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0"/>
                    <a:pt x="3" y="6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449283" y="3935168"/>
              <a:ext cx="134938" cy="87313"/>
            </a:xfrm>
            <a:custGeom>
              <a:avLst/>
              <a:gdLst/>
              <a:ahLst/>
              <a:cxnLst/>
              <a:rect l="l" t="t" r="r" b="b"/>
              <a:pathLst>
                <a:path w="42" h="27" extrusionOk="0">
                  <a:moveTo>
                    <a:pt x="0" y="5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3" y="1"/>
                    <a:pt x="14" y="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9" y="17"/>
                    <a:pt x="39" y="21"/>
                    <a:pt x="41" y="22"/>
                  </a:cubicBezTo>
                  <a:cubicBezTo>
                    <a:pt x="32" y="27"/>
                    <a:pt x="32" y="27"/>
                    <a:pt x="32" y="27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104795" y="4281243"/>
              <a:ext cx="344488" cy="103188"/>
            </a:xfrm>
            <a:custGeom>
              <a:avLst/>
              <a:gdLst/>
              <a:ahLst/>
              <a:cxnLst/>
              <a:rect l="l" t="t" r="r" b="b"/>
              <a:pathLst>
                <a:path w="217" h="65" extrusionOk="0">
                  <a:moveTo>
                    <a:pt x="217" y="21"/>
                  </a:moveTo>
                  <a:lnTo>
                    <a:pt x="129" y="65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0" name="Google Shape;350;p28"/>
            <p:cNvCxnSpPr/>
            <p:nvPr/>
          </p:nvCxnSpPr>
          <p:spPr>
            <a:xfrm flipH="1">
              <a:off x="7552470" y="4190755"/>
              <a:ext cx="139700" cy="71438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1" name="Google Shape;351;p28"/>
            <p:cNvSpPr/>
            <p:nvPr/>
          </p:nvSpPr>
          <p:spPr>
            <a:xfrm>
              <a:off x="7104795" y="4152655"/>
              <a:ext cx="344488" cy="103188"/>
            </a:xfrm>
            <a:custGeom>
              <a:avLst/>
              <a:gdLst/>
              <a:ahLst/>
              <a:cxnLst/>
              <a:rect l="l" t="t" r="r" b="b"/>
              <a:pathLst>
                <a:path w="217" h="65" extrusionOk="0">
                  <a:moveTo>
                    <a:pt x="217" y="20"/>
                  </a:moveTo>
                  <a:lnTo>
                    <a:pt x="129" y="65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2" name="Google Shape;352;p28"/>
            <p:cNvCxnSpPr/>
            <p:nvPr/>
          </p:nvCxnSpPr>
          <p:spPr>
            <a:xfrm flipH="1">
              <a:off x="7552470" y="4062168"/>
              <a:ext cx="139700" cy="71438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3" name="Google Shape;353;p28"/>
            <p:cNvSpPr/>
            <p:nvPr/>
          </p:nvSpPr>
          <p:spPr>
            <a:xfrm>
              <a:off x="7104795" y="4216155"/>
              <a:ext cx="344488" cy="104775"/>
            </a:xfrm>
            <a:custGeom>
              <a:avLst/>
              <a:gdLst/>
              <a:ahLst/>
              <a:cxnLst/>
              <a:rect l="l" t="t" r="r" b="b"/>
              <a:pathLst>
                <a:path w="217" h="66" extrusionOk="0">
                  <a:moveTo>
                    <a:pt x="217" y="21"/>
                  </a:moveTo>
                  <a:lnTo>
                    <a:pt x="129" y="66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4" name="Google Shape;354;p28"/>
            <p:cNvCxnSpPr/>
            <p:nvPr/>
          </p:nvCxnSpPr>
          <p:spPr>
            <a:xfrm flipH="1">
              <a:off x="7552470" y="4127255"/>
              <a:ext cx="139700" cy="6985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5" name="Google Shape;355;p28"/>
          <p:cNvGrpSpPr/>
          <p:nvPr/>
        </p:nvGrpSpPr>
        <p:grpSpPr>
          <a:xfrm>
            <a:off x="3228430" y="5126652"/>
            <a:ext cx="592960" cy="495201"/>
            <a:chOff x="7104795" y="3893893"/>
            <a:chExt cx="587376" cy="490538"/>
          </a:xfrm>
        </p:grpSpPr>
        <p:sp>
          <p:nvSpPr>
            <p:cNvPr id="356" name="Google Shape;356;p28"/>
            <p:cNvSpPr/>
            <p:nvPr/>
          </p:nvSpPr>
          <p:spPr>
            <a:xfrm>
              <a:off x="7231795" y="3946280"/>
              <a:ext cx="320675" cy="38735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137" y="114"/>
                  </a:moveTo>
                  <a:lnTo>
                    <a:pt x="0" y="32"/>
                  </a:lnTo>
                  <a:lnTo>
                    <a:pt x="65" y="0"/>
                  </a:lnTo>
                  <a:lnTo>
                    <a:pt x="202" y="81"/>
                  </a:lnTo>
                  <a:lnTo>
                    <a:pt x="202" y="211"/>
                  </a:lnTo>
                  <a:lnTo>
                    <a:pt x="137" y="244"/>
                  </a:lnTo>
                  <a:lnTo>
                    <a:pt x="137" y="114"/>
                  </a:ln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7" name="Google Shape;357;p28"/>
            <p:cNvCxnSpPr/>
            <p:nvPr/>
          </p:nvCxnSpPr>
          <p:spPr>
            <a:xfrm>
              <a:off x="7309583" y="4074868"/>
              <a:ext cx="0" cy="25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28"/>
            <p:cNvCxnSpPr/>
            <p:nvPr/>
          </p:nvCxnSpPr>
          <p:spPr>
            <a:xfrm>
              <a:off x="7487383" y="3971680"/>
              <a:ext cx="0" cy="25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" name="Google Shape;359;p28"/>
            <p:cNvSpPr/>
            <p:nvPr/>
          </p:nvSpPr>
          <p:spPr>
            <a:xfrm>
              <a:off x="7357208" y="3893893"/>
              <a:ext cx="334963" cy="177800"/>
            </a:xfrm>
            <a:custGeom>
              <a:avLst/>
              <a:gdLst/>
              <a:ahLst/>
              <a:cxnLst/>
              <a:rect l="l" t="t" r="r" b="b"/>
              <a:pathLst>
                <a:path w="211" h="112" extrusionOk="0">
                  <a:moveTo>
                    <a:pt x="0" y="41"/>
                  </a:moveTo>
                  <a:lnTo>
                    <a:pt x="82" y="0"/>
                  </a:lnTo>
                  <a:lnTo>
                    <a:pt x="211" y="65"/>
                  </a:lnTo>
                  <a:lnTo>
                    <a:pt x="119" y="112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104795" y="4009780"/>
              <a:ext cx="338138" cy="180975"/>
            </a:xfrm>
            <a:custGeom>
              <a:avLst/>
              <a:gdLst/>
              <a:ahLst/>
              <a:cxnLst/>
              <a:rect l="l" t="t" r="r" b="b"/>
              <a:pathLst>
                <a:path w="213" h="114" extrusionOk="0">
                  <a:moveTo>
                    <a:pt x="213" y="71"/>
                  </a:moveTo>
                  <a:lnTo>
                    <a:pt x="129" y="114"/>
                  </a:lnTo>
                  <a:lnTo>
                    <a:pt x="0" y="49"/>
                  </a:lnTo>
                  <a:lnTo>
                    <a:pt x="95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219095" y="4062168"/>
              <a:ext cx="128588" cy="87313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40" y="22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0" y="26"/>
                    <a:pt x="29" y="26"/>
                    <a:pt x="28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0"/>
                    <a:pt x="3" y="6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449283" y="3935168"/>
              <a:ext cx="134938" cy="87313"/>
            </a:xfrm>
            <a:custGeom>
              <a:avLst/>
              <a:gdLst/>
              <a:ahLst/>
              <a:cxnLst/>
              <a:rect l="l" t="t" r="r" b="b"/>
              <a:pathLst>
                <a:path w="42" h="27" extrusionOk="0">
                  <a:moveTo>
                    <a:pt x="0" y="5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3" y="1"/>
                    <a:pt x="14" y="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9" y="17"/>
                    <a:pt x="39" y="21"/>
                    <a:pt x="41" y="22"/>
                  </a:cubicBezTo>
                  <a:cubicBezTo>
                    <a:pt x="32" y="27"/>
                    <a:pt x="32" y="27"/>
                    <a:pt x="32" y="27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104795" y="4281243"/>
              <a:ext cx="344488" cy="103188"/>
            </a:xfrm>
            <a:custGeom>
              <a:avLst/>
              <a:gdLst/>
              <a:ahLst/>
              <a:cxnLst/>
              <a:rect l="l" t="t" r="r" b="b"/>
              <a:pathLst>
                <a:path w="217" h="65" extrusionOk="0">
                  <a:moveTo>
                    <a:pt x="217" y="21"/>
                  </a:moveTo>
                  <a:lnTo>
                    <a:pt x="129" y="65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64" name="Google Shape;364;p28"/>
            <p:cNvCxnSpPr/>
            <p:nvPr/>
          </p:nvCxnSpPr>
          <p:spPr>
            <a:xfrm flipH="1">
              <a:off x="7552470" y="4190755"/>
              <a:ext cx="139700" cy="71438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5" name="Google Shape;365;p28"/>
            <p:cNvSpPr/>
            <p:nvPr/>
          </p:nvSpPr>
          <p:spPr>
            <a:xfrm>
              <a:off x="7104795" y="4152655"/>
              <a:ext cx="344488" cy="103188"/>
            </a:xfrm>
            <a:custGeom>
              <a:avLst/>
              <a:gdLst/>
              <a:ahLst/>
              <a:cxnLst/>
              <a:rect l="l" t="t" r="r" b="b"/>
              <a:pathLst>
                <a:path w="217" h="65" extrusionOk="0">
                  <a:moveTo>
                    <a:pt x="217" y="20"/>
                  </a:moveTo>
                  <a:lnTo>
                    <a:pt x="129" y="65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66" name="Google Shape;366;p28"/>
            <p:cNvCxnSpPr/>
            <p:nvPr/>
          </p:nvCxnSpPr>
          <p:spPr>
            <a:xfrm flipH="1">
              <a:off x="7552470" y="4062168"/>
              <a:ext cx="139700" cy="71438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7" name="Google Shape;367;p28"/>
            <p:cNvSpPr/>
            <p:nvPr/>
          </p:nvSpPr>
          <p:spPr>
            <a:xfrm>
              <a:off x="7104795" y="4216155"/>
              <a:ext cx="344488" cy="104775"/>
            </a:xfrm>
            <a:custGeom>
              <a:avLst/>
              <a:gdLst/>
              <a:ahLst/>
              <a:cxnLst/>
              <a:rect l="l" t="t" r="r" b="b"/>
              <a:pathLst>
                <a:path w="217" h="66" extrusionOk="0">
                  <a:moveTo>
                    <a:pt x="217" y="21"/>
                  </a:moveTo>
                  <a:lnTo>
                    <a:pt x="129" y="66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68" name="Google Shape;368;p28"/>
            <p:cNvCxnSpPr/>
            <p:nvPr/>
          </p:nvCxnSpPr>
          <p:spPr>
            <a:xfrm flipH="1">
              <a:off x="7552470" y="4127255"/>
              <a:ext cx="139700" cy="6985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9" name="Google Shape;369;p28"/>
          <p:cNvGrpSpPr/>
          <p:nvPr/>
        </p:nvGrpSpPr>
        <p:grpSpPr>
          <a:xfrm>
            <a:off x="3228430" y="5958656"/>
            <a:ext cx="592960" cy="495201"/>
            <a:chOff x="7104795" y="3893893"/>
            <a:chExt cx="587376" cy="490538"/>
          </a:xfrm>
        </p:grpSpPr>
        <p:sp>
          <p:nvSpPr>
            <p:cNvPr id="370" name="Google Shape;370;p28"/>
            <p:cNvSpPr/>
            <p:nvPr/>
          </p:nvSpPr>
          <p:spPr>
            <a:xfrm>
              <a:off x="7231795" y="3946280"/>
              <a:ext cx="320675" cy="38735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137" y="114"/>
                  </a:moveTo>
                  <a:lnTo>
                    <a:pt x="0" y="32"/>
                  </a:lnTo>
                  <a:lnTo>
                    <a:pt x="65" y="0"/>
                  </a:lnTo>
                  <a:lnTo>
                    <a:pt x="202" y="81"/>
                  </a:lnTo>
                  <a:lnTo>
                    <a:pt x="202" y="211"/>
                  </a:lnTo>
                  <a:lnTo>
                    <a:pt x="137" y="244"/>
                  </a:lnTo>
                  <a:lnTo>
                    <a:pt x="137" y="114"/>
                  </a:ln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71" name="Google Shape;371;p28"/>
            <p:cNvCxnSpPr/>
            <p:nvPr/>
          </p:nvCxnSpPr>
          <p:spPr>
            <a:xfrm>
              <a:off x="7309583" y="4074868"/>
              <a:ext cx="0" cy="25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28"/>
            <p:cNvCxnSpPr/>
            <p:nvPr/>
          </p:nvCxnSpPr>
          <p:spPr>
            <a:xfrm>
              <a:off x="7487383" y="3971680"/>
              <a:ext cx="0" cy="25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3" name="Google Shape;373;p28"/>
            <p:cNvSpPr/>
            <p:nvPr/>
          </p:nvSpPr>
          <p:spPr>
            <a:xfrm>
              <a:off x="7357208" y="3893893"/>
              <a:ext cx="334963" cy="177800"/>
            </a:xfrm>
            <a:custGeom>
              <a:avLst/>
              <a:gdLst/>
              <a:ahLst/>
              <a:cxnLst/>
              <a:rect l="l" t="t" r="r" b="b"/>
              <a:pathLst>
                <a:path w="211" h="112" extrusionOk="0">
                  <a:moveTo>
                    <a:pt x="0" y="41"/>
                  </a:moveTo>
                  <a:lnTo>
                    <a:pt x="82" y="0"/>
                  </a:lnTo>
                  <a:lnTo>
                    <a:pt x="211" y="65"/>
                  </a:lnTo>
                  <a:lnTo>
                    <a:pt x="119" y="112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7104795" y="4009780"/>
              <a:ext cx="338138" cy="180975"/>
            </a:xfrm>
            <a:custGeom>
              <a:avLst/>
              <a:gdLst/>
              <a:ahLst/>
              <a:cxnLst/>
              <a:rect l="l" t="t" r="r" b="b"/>
              <a:pathLst>
                <a:path w="213" h="114" extrusionOk="0">
                  <a:moveTo>
                    <a:pt x="213" y="71"/>
                  </a:moveTo>
                  <a:lnTo>
                    <a:pt x="129" y="114"/>
                  </a:lnTo>
                  <a:lnTo>
                    <a:pt x="0" y="49"/>
                  </a:lnTo>
                  <a:lnTo>
                    <a:pt x="95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7219095" y="4062168"/>
              <a:ext cx="128588" cy="87313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40" y="22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0" y="26"/>
                    <a:pt x="29" y="26"/>
                    <a:pt x="28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0"/>
                    <a:pt x="3" y="6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7449283" y="3935168"/>
              <a:ext cx="134938" cy="87313"/>
            </a:xfrm>
            <a:custGeom>
              <a:avLst/>
              <a:gdLst/>
              <a:ahLst/>
              <a:cxnLst/>
              <a:rect l="l" t="t" r="r" b="b"/>
              <a:pathLst>
                <a:path w="42" h="27" extrusionOk="0">
                  <a:moveTo>
                    <a:pt x="0" y="5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3" y="1"/>
                    <a:pt x="14" y="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9" y="17"/>
                    <a:pt x="39" y="21"/>
                    <a:pt x="41" y="22"/>
                  </a:cubicBezTo>
                  <a:cubicBezTo>
                    <a:pt x="32" y="27"/>
                    <a:pt x="32" y="27"/>
                    <a:pt x="32" y="27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7104795" y="4281243"/>
              <a:ext cx="344488" cy="103188"/>
            </a:xfrm>
            <a:custGeom>
              <a:avLst/>
              <a:gdLst/>
              <a:ahLst/>
              <a:cxnLst/>
              <a:rect l="l" t="t" r="r" b="b"/>
              <a:pathLst>
                <a:path w="217" h="65" extrusionOk="0">
                  <a:moveTo>
                    <a:pt x="217" y="21"/>
                  </a:moveTo>
                  <a:lnTo>
                    <a:pt x="129" y="65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78" name="Google Shape;378;p28"/>
            <p:cNvCxnSpPr/>
            <p:nvPr/>
          </p:nvCxnSpPr>
          <p:spPr>
            <a:xfrm flipH="1">
              <a:off x="7552470" y="4190755"/>
              <a:ext cx="139700" cy="71438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" name="Google Shape;379;p28"/>
            <p:cNvSpPr/>
            <p:nvPr/>
          </p:nvSpPr>
          <p:spPr>
            <a:xfrm>
              <a:off x="7104795" y="4152655"/>
              <a:ext cx="344488" cy="103188"/>
            </a:xfrm>
            <a:custGeom>
              <a:avLst/>
              <a:gdLst/>
              <a:ahLst/>
              <a:cxnLst/>
              <a:rect l="l" t="t" r="r" b="b"/>
              <a:pathLst>
                <a:path w="217" h="65" extrusionOk="0">
                  <a:moveTo>
                    <a:pt x="217" y="20"/>
                  </a:moveTo>
                  <a:lnTo>
                    <a:pt x="129" y="65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80" name="Google Shape;380;p28"/>
            <p:cNvCxnSpPr/>
            <p:nvPr/>
          </p:nvCxnSpPr>
          <p:spPr>
            <a:xfrm flipH="1">
              <a:off x="7552470" y="4062168"/>
              <a:ext cx="139700" cy="71438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1" name="Google Shape;381;p28"/>
            <p:cNvSpPr/>
            <p:nvPr/>
          </p:nvSpPr>
          <p:spPr>
            <a:xfrm>
              <a:off x="7104795" y="4216155"/>
              <a:ext cx="344488" cy="104775"/>
            </a:xfrm>
            <a:custGeom>
              <a:avLst/>
              <a:gdLst/>
              <a:ahLst/>
              <a:cxnLst/>
              <a:rect l="l" t="t" r="r" b="b"/>
              <a:pathLst>
                <a:path w="217" h="66" extrusionOk="0">
                  <a:moveTo>
                    <a:pt x="217" y="21"/>
                  </a:moveTo>
                  <a:lnTo>
                    <a:pt x="129" y="66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3475" tIns="31725" rIns="63475" bIns="317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82" name="Google Shape;382;p28"/>
            <p:cNvCxnSpPr/>
            <p:nvPr/>
          </p:nvCxnSpPr>
          <p:spPr>
            <a:xfrm flipH="1">
              <a:off x="7552470" y="4127255"/>
              <a:ext cx="139700" cy="6985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83" name="Google Shape;383;p28" descr="C:\Users\FLAVIA\Documents\Downloads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735" y="1981200"/>
            <a:ext cx="8187699" cy="216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7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00CC99"/>
      </a:accent1>
      <a:accent2>
        <a:srgbClr val="80008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329</Words>
  <Application>Microsoft Office PowerPoint</Application>
  <PresentationFormat>Personalizar</PresentationFormat>
  <Paragraphs>51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Gislaine Costa Pereira</cp:lastModifiedBy>
  <cp:revision>4</cp:revision>
  <dcterms:modified xsi:type="dcterms:W3CDTF">2020-06-01T02:18:09Z</dcterms:modified>
</cp:coreProperties>
</file>