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/>
    <p:restoredTop sz="94627"/>
  </p:normalViewPr>
  <p:slideViewPr>
    <p:cSldViewPr snapToGrid="0" snapToObjects="1">
      <p:cViewPr>
        <p:scale>
          <a:sx n="150" d="100"/>
          <a:sy n="150" d="100"/>
        </p:scale>
        <p:origin x="-2296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7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6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338D-64DF-B942-9B72-AF9D8DFF79A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C115-A0EA-A74E-861D-D5389359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0804" y="2074329"/>
            <a:ext cx="25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badi MT Condensed Extra Bold" charset="0"/>
                <a:ea typeface="Abadi MT Condensed Extra Bold" charset="0"/>
                <a:cs typeface="Abadi MT Condensed Extra Bold" charset="0"/>
              </a:rPr>
              <a:t>L</a:t>
            </a:r>
          </a:p>
        </p:txBody>
      </p:sp>
      <p:sp>
        <p:nvSpPr>
          <p:cNvPr id="5" name="TextBox 4"/>
          <p:cNvSpPr txBox="1"/>
          <p:nvPr/>
        </p:nvSpPr>
        <p:spPr>
          <a:xfrm rot="10800000">
            <a:off x="3693045" y="2893017"/>
            <a:ext cx="12201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b="1" dirty="0">
                <a:ln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Dotum" charset="0"/>
                <a:ea typeface="Dotum" charset="0"/>
                <a:cs typeface="Dotum" charset="0"/>
              </a:rPr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4045451" y="2458620"/>
            <a:ext cx="143319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b="1" dirty="0">
                <a:ln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Dotum" charset="0"/>
                <a:ea typeface="Dotum" charset="0"/>
                <a:cs typeface="Dotum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244328" y="2562581"/>
            <a:ext cx="115219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b="1" dirty="0">
                <a:ln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Dotum" charset="0"/>
                <a:ea typeface="Dotum" charset="0"/>
                <a:cs typeface="Dotum" charset="0"/>
              </a:rPr>
              <a:t>F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339465" y="2292710"/>
            <a:ext cx="214255" cy="2142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56730" y="2810849"/>
            <a:ext cx="214255" cy="2142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57011" y="2292561"/>
            <a:ext cx="213974" cy="2144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39465" y="2810849"/>
            <a:ext cx="214255" cy="2142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47616" y="2292561"/>
            <a:ext cx="91440" cy="1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71622" y="2292263"/>
            <a:ext cx="91440" cy="1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44525" y="3025104"/>
            <a:ext cx="91440" cy="1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70449" y="3024955"/>
            <a:ext cx="91440" cy="1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339465" y="2500387"/>
            <a:ext cx="834" cy="817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339465" y="2810849"/>
            <a:ext cx="2395" cy="4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338631" y="2735685"/>
            <a:ext cx="834" cy="817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070749" y="2735685"/>
            <a:ext cx="834" cy="817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067574" y="2496720"/>
            <a:ext cx="834" cy="817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798733" y="1138699"/>
            <a:ext cx="1674032" cy="1672150"/>
          </a:xfrm>
          <a:prstGeom prst="ellipse">
            <a:avLst/>
          </a:prstGeom>
          <a:solidFill>
            <a:srgbClr val="E97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60" y="1243254"/>
            <a:ext cx="1458750" cy="146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337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MT Condensed Extra Bold</vt:lpstr>
      <vt:lpstr>Arial</vt:lpstr>
      <vt:lpstr>Calibri</vt:lpstr>
      <vt:lpstr>Calibri Light</vt:lpstr>
      <vt:lpstr>Dotum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Braun</dc:creator>
  <cp:lastModifiedBy>Christine Braun</cp:lastModifiedBy>
  <cp:revision>2</cp:revision>
  <dcterms:created xsi:type="dcterms:W3CDTF">2018-01-16T23:50:44Z</dcterms:created>
  <dcterms:modified xsi:type="dcterms:W3CDTF">2018-01-17T00:06:02Z</dcterms:modified>
</cp:coreProperties>
</file>