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C823-6B39-2138-68F2-284F6A2F7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5E75-FF06-DB8F-F5AC-5B08C88BD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5716-F7DA-3863-AD23-42C519C8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DC67-0FC4-0E32-1340-4B8789A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D7F5-6E1E-1DD9-7A28-ECF90ECF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773-30B7-F185-583F-E16CD50A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C15D0-3056-DACB-DCF5-279F4C6EC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AC27-AA8F-82EB-747E-5D4EC708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1C3C-7E50-CB1D-9162-307A00A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C604-6468-5A29-ECCB-4CAA3F9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B741E-3F53-5AE5-803B-3CB9157AE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7EE7-E423-220F-F6B7-EFCC16A6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1516-0EBB-A42D-C01C-7D9C464C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BE603-DDBE-D648-5BBB-C9AF0ACA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578-AA29-B024-45D6-1100E37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218D-7EBE-678C-925B-D5E2FB5E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A91C-F302-A928-0D76-56AB1464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38EB-B30F-451C-6E19-CEF712FF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0D67-EA2F-0E5D-C997-7B2F3F34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B95E-D94E-C896-A495-8CD9C938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637-26F8-9D80-0DA4-397466DB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786ED-028E-A4B5-BCD4-B06D802A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DAC-2B5B-3383-069F-0F53D863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7825-1418-7094-8BB5-7F6ACB74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8B9E-86F2-AB67-86C1-519F2389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B05F-0B09-58CF-B31A-81D002A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C1F7-CCDB-CD57-8013-010311F70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2A5A-C363-B670-40D3-EE43B772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C76B-D324-3CB8-B12B-DE0EC7F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DCE4-CD01-DE76-945C-07A1876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6ED2-34BB-38CB-C904-A640065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C94-7F1F-EB2F-36D2-6D77EC5B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2BB1-C12B-C0E0-04CF-E3D1A0B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5E26-96D6-0344-7A42-862D7C2F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C4027-0CDA-5E16-56C6-4DAC370D1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74F9-175C-5635-1818-7F0F93FB9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4D420-CD6A-A216-9629-5F3FC34A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20D31-1E7C-6272-03EC-B88AF75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3CC8C-0A63-4A59-4628-2EE987C9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4AD-B259-402A-DC39-FAEB2BF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7E94E-51DA-030D-CDE2-0C63D6C0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B3397-D119-6F48-ADD0-6D9A5035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4CCA5-4016-B809-5DB2-F0C23DB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8AAE9-3A19-5CCC-33EB-17420FB2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FA25C-501A-A465-94D7-6F76221C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EB5F7-5AEB-CA3E-7D19-B9B149E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CC71-C190-BD5D-A881-66083367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8EA9-E0EB-0196-5630-5A928DD3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B79B-1A43-3D94-E7CD-6F2DB890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DCB3-A91F-0CE5-C8BE-7DA18C93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DF87-A830-15B7-8B8C-23DE3C85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316E-DDE3-F317-32AB-AB076609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8D1-9BB5-A249-D583-ACBE1E9E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93970-41F4-F8A3-2DE2-AFFCE1DB6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0BD0-9B4C-C20D-8A54-D9499F911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2DDB-84BD-4B4D-0BE4-FB326CE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52AB-7049-A457-7E5C-A6C8BC6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107A-C1EE-FFB9-215F-1B2662F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EA237-7E0F-DF5A-AFD0-756D133D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44B14-8D4E-7B4E-6303-CE040657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E1BF-0EAD-5D06-6105-45BCAEB53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9C213-A8E5-45E5-9568-DE8B7F4735D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4F0D-8904-61EA-439E-E02F5C3AF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81D2-361E-FF0A-9DA6-9505E92CA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5DE18-37B9-4DC5-BF86-CDF95F7C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D85BE-4021-447A-F55F-FE10055D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50" y="480274"/>
            <a:ext cx="4843814" cy="5400574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DD37420-8D1E-C300-B244-3AD5D83E252D}"/>
              </a:ext>
            </a:extLst>
          </p:cNvPr>
          <p:cNvGrpSpPr/>
          <p:nvPr/>
        </p:nvGrpSpPr>
        <p:grpSpPr>
          <a:xfrm>
            <a:off x="833718" y="3337443"/>
            <a:ext cx="6823091" cy="792715"/>
            <a:chOff x="681318" y="480273"/>
            <a:chExt cx="6823091" cy="792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F394AA-ED51-D748-C31A-690FC1D0FA22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CDA832C9-A9FE-6922-DAF4-C94EC6EDD2F8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8E45D2-D7D2-F935-A115-3A80F7DA32E0}"/>
                </a:ext>
              </a:extLst>
            </p:cNvPr>
            <p:cNvSpPr txBox="1"/>
            <p:nvPr/>
          </p:nvSpPr>
          <p:spPr>
            <a:xfrm>
              <a:off x="6004431" y="691964"/>
              <a:ext cx="1499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Code chunk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C07361-F996-A731-47E9-713F6F056039}"/>
              </a:ext>
            </a:extLst>
          </p:cNvPr>
          <p:cNvGrpSpPr/>
          <p:nvPr/>
        </p:nvGrpSpPr>
        <p:grpSpPr>
          <a:xfrm>
            <a:off x="833718" y="632673"/>
            <a:ext cx="6230471" cy="792715"/>
            <a:chOff x="681318" y="480273"/>
            <a:chExt cx="6230471" cy="7927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DC5CA3-91E2-26FB-BAC7-69E596376D9D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57DEB9B-9B8D-4D5B-9DBA-582E174B6BFF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BBAB6B-CE39-C58B-F753-9BCEAFD92CDC}"/>
                </a:ext>
              </a:extLst>
            </p:cNvPr>
            <p:cNvSpPr txBox="1"/>
            <p:nvPr/>
          </p:nvSpPr>
          <p:spPr>
            <a:xfrm>
              <a:off x="6004431" y="691964"/>
              <a:ext cx="90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YAML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84F6B9-1720-0283-4BE7-3325B0F3DD82}"/>
              </a:ext>
            </a:extLst>
          </p:cNvPr>
          <p:cNvGrpSpPr/>
          <p:nvPr/>
        </p:nvGrpSpPr>
        <p:grpSpPr>
          <a:xfrm>
            <a:off x="833718" y="1479175"/>
            <a:ext cx="6823090" cy="1804478"/>
            <a:chOff x="681318" y="480273"/>
            <a:chExt cx="6823090" cy="792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06E368-12E4-E688-7DB9-312E4910ADC7}"/>
                </a:ext>
              </a:extLst>
            </p:cNvPr>
            <p:cNvSpPr/>
            <p:nvPr/>
          </p:nvSpPr>
          <p:spPr>
            <a:xfrm>
              <a:off x="681318" y="480273"/>
              <a:ext cx="5047129" cy="79271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E1BC70E-282B-F019-B20A-F1B971744950}"/>
                </a:ext>
              </a:extLst>
            </p:cNvPr>
            <p:cNvSpPr/>
            <p:nvPr/>
          </p:nvSpPr>
          <p:spPr>
            <a:xfrm>
              <a:off x="5576047" y="480273"/>
              <a:ext cx="304800" cy="792715"/>
            </a:xfrm>
            <a:prstGeom prst="righ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81C75F-2411-1A29-824A-235B976225BE}"/>
                </a:ext>
              </a:extLst>
            </p:cNvPr>
            <p:cNvSpPr txBox="1"/>
            <p:nvPr/>
          </p:nvSpPr>
          <p:spPr>
            <a:xfrm>
              <a:off x="6004430" y="795495"/>
              <a:ext cx="1499978" cy="16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Text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0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1FAC95F-6862-18B8-20E6-6B45464D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06" y="728238"/>
            <a:ext cx="7047587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C18B3-AAAE-6522-D1B2-CC69802C1C32}"/>
              </a:ext>
            </a:extLst>
          </p:cNvPr>
          <p:cNvGrpSpPr/>
          <p:nvPr/>
        </p:nvGrpSpPr>
        <p:grpSpPr>
          <a:xfrm>
            <a:off x="1244556" y="548574"/>
            <a:ext cx="8868708" cy="5349306"/>
            <a:chOff x="275292" y="237678"/>
            <a:chExt cx="10190790" cy="6382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CE2F30-E7EA-07F0-A7F3-F94AB382F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292" y="237679"/>
              <a:ext cx="5172797" cy="63826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FA984D-6D10-EE27-F79E-CA628596D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27"/>
            <a:stretch/>
          </p:blipFill>
          <p:spPr>
            <a:xfrm>
              <a:off x="5903976" y="237678"/>
              <a:ext cx="4562106" cy="638264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0965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Llones</dc:creator>
  <cp:lastModifiedBy>Christopher Llones</cp:lastModifiedBy>
  <cp:revision>2</cp:revision>
  <dcterms:created xsi:type="dcterms:W3CDTF">2024-09-20T03:36:11Z</dcterms:created>
  <dcterms:modified xsi:type="dcterms:W3CDTF">2024-09-21T01:12:19Z</dcterms:modified>
</cp:coreProperties>
</file>