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3B4D"/>
    <a:srgbClr val="175189"/>
    <a:srgbClr val="6B96C9"/>
    <a:srgbClr val="CA8535"/>
    <a:srgbClr val="DB1F26"/>
    <a:srgbClr val="164F86"/>
    <a:srgbClr val="404040"/>
    <a:srgbClr val="679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C45C88-7A94-46F3-BAC5-161FFDB890F3}" v="17" dt="2021-08-15T09:30:10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LLONES" userId="ee08fdad-24ed-4713-bb77-380897b11f62" providerId="ADAL" clId="{5AC45C88-7A94-46F3-BAC5-161FFDB890F3}"/>
    <pc:docChg chg="undo custSel addSld modSld">
      <pc:chgData name="CHRISTOPHER LLONES" userId="ee08fdad-24ed-4713-bb77-380897b11f62" providerId="ADAL" clId="{5AC45C88-7A94-46F3-BAC5-161FFDB890F3}" dt="2021-08-15T09:30:24.037" v="220" actId="12789"/>
      <pc:docMkLst>
        <pc:docMk/>
      </pc:docMkLst>
      <pc:sldChg chg="addSp delSp modSp mod">
        <pc:chgData name="CHRISTOPHER LLONES" userId="ee08fdad-24ed-4713-bb77-380897b11f62" providerId="ADAL" clId="{5AC45C88-7A94-46F3-BAC5-161FFDB890F3}" dt="2021-08-15T09:24:41.862" v="158" actId="478"/>
        <pc:sldMkLst>
          <pc:docMk/>
          <pc:sldMk cId="777242666" sldId="256"/>
        </pc:sldMkLst>
        <pc:spChg chg="add del mod">
          <ac:chgData name="CHRISTOPHER LLONES" userId="ee08fdad-24ed-4713-bb77-380897b11f62" providerId="ADAL" clId="{5AC45C88-7A94-46F3-BAC5-161FFDB890F3}" dt="2021-08-15T09:24:41.862" v="158" actId="478"/>
          <ac:spMkLst>
            <pc:docMk/>
            <pc:sldMk cId="777242666" sldId="256"/>
            <ac:spMk id="3" creationId="{14195306-2853-4793-814A-731FD99C25B4}"/>
          </ac:spMkLst>
        </pc:spChg>
        <pc:picChg chg="add mod">
          <ac:chgData name="CHRISTOPHER LLONES" userId="ee08fdad-24ed-4713-bb77-380897b11f62" providerId="ADAL" clId="{5AC45C88-7A94-46F3-BAC5-161FFDB890F3}" dt="2021-08-15T05:40:43.811" v="87" actId="1038"/>
          <ac:picMkLst>
            <pc:docMk/>
            <pc:sldMk cId="777242666" sldId="256"/>
            <ac:picMk id="2" creationId="{F90F2B9B-F468-48F2-B19B-91100FA147D5}"/>
          </ac:picMkLst>
        </pc:picChg>
        <pc:picChg chg="del mod">
          <ac:chgData name="CHRISTOPHER LLONES" userId="ee08fdad-24ed-4713-bb77-380897b11f62" providerId="ADAL" clId="{5AC45C88-7A94-46F3-BAC5-161FFDB890F3}" dt="2021-08-15T05:36:17.827" v="39" actId="478"/>
          <ac:picMkLst>
            <pc:docMk/>
            <pc:sldMk cId="777242666" sldId="256"/>
            <ac:picMk id="31" creationId="{6D39D4FF-75EC-4530-B632-704BD7C16C28}"/>
          </ac:picMkLst>
        </pc:picChg>
        <pc:picChg chg="del">
          <ac:chgData name="CHRISTOPHER LLONES" userId="ee08fdad-24ed-4713-bb77-380897b11f62" providerId="ADAL" clId="{5AC45C88-7A94-46F3-BAC5-161FFDB890F3}" dt="2021-08-15T05:34:46.152" v="16" actId="21"/>
          <ac:picMkLst>
            <pc:docMk/>
            <pc:sldMk cId="777242666" sldId="256"/>
            <ac:picMk id="1026" creationId="{4FE418C6-F88A-4FDA-9549-97CA8BBECC6C}"/>
          </ac:picMkLst>
        </pc:picChg>
        <pc:picChg chg="del">
          <ac:chgData name="CHRISTOPHER LLONES" userId="ee08fdad-24ed-4713-bb77-380897b11f62" providerId="ADAL" clId="{5AC45C88-7A94-46F3-BAC5-161FFDB890F3}" dt="2021-08-15T05:34:46.152" v="16" actId="21"/>
          <ac:picMkLst>
            <pc:docMk/>
            <pc:sldMk cId="777242666" sldId="256"/>
            <ac:picMk id="2050" creationId="{FC43FC77-1501-4892-BAAC-4206277F5ABF}"/>
          </ac:picMkLst>
        </pc:picChg>
      </pc:sldChg>
      <pc:sldChg chg="addSp delSp modSp mod">
        <pc:chgData name="CHRISTOPHER LLONES" userId="ee08fdad-24ed-4713-bb77-380897b11f62" providerId="ADAL" clId="{5AC45C88-7A94-46F3-BAC5-161FFDB890F3}" dt="2021-08-15T05:35:32.540" v="33" actId="164"/>
        <pc:sldMkLst>
          <pc:docMk/>
          <pc:sldMk cId="1877650632" sldId="257"/>
        </pc:sldMkLst>
        <pc:grpChg chg="add mod">
          <ac:chgData name="CHRISTOPHER LLONES" userId="ee08fdad-24ed-4713-bb77-380897b11f62" providerId="ADAL" clId="{5AC45C88-7A94-46F3-BAC5-161FFDB890F3}" dt="2021-08-15T05:35:32.540" v="33" actId="164"/>
          <ac:grpSpMkLst>
            <pc:docMk/>
            <pc:sldMk cId="1877650632" sldId="257"/>
            <ac:grpSpMk id="5" creationId="{C60222E0-234F-42B8-99B0-3B680ED73E20}"/>
          </ac:grpSpMkLst>
        </pc:grpChg>
        <pc:grpChg chg="mod">
          <ac:chgData name="CHRISTOPHER LLONES" userId="ee08fdad-24ed-4713-bb77-380897b11f62" providerId="ADAL" clId="{5AC45C88-7A94-46F3-BAC5-161FFDB890F3}" dt="2021-08-15T05:34:12.432" v="8" actId="1076"/>
          <ac:grpSpMkLst>
            <pc:docMk/>
            <pc:sldMk cId="1877650632" sldId="257"/>
            <ac:grpSpMk id="12" creationId="{CC9514B7-D75C-444D-9402-0075240F781A}"/>
          </ac:grpSpMkLst>
        </pc:grpChg>
        <pc:grpChg chg="mod">
          <ac:chgData name="CHRISTOPHER LLONES" userId="ee08fdad-24ed-4713-bb77-380897b11f62" providerId="ADAL" clId="{5AC45C88-7A94-46F3-BAC5-161FFDB890F3}" dt="2021-08-15T05:34:13.344" v="9" actId="1076"/>
          <ac:grpSpMkLst>
            <pc:docMk/>
            <pc:sldMk cId="1877650632" sldId="257"/>
            <ac:grpSpMk id="21" creationId="{01CF845A-D27E-4811-AC96-578BDFF6D06A}"/>
          </ac:grpSpMkLst>
        </pc:grpChg>
        <pc:grpChg chg="mod">
          <ac:chgData name="CHRISTOPHER LLONES" userId="ee08fdad-24ed-4713-bb77-380897b11f62" providerId="ADAL" clId="{5AC45C88-7A94-46F3-BAC5-161FFDB890F3}" dt="2021-08-15T05:34:14.034" v="10" actId="1076"/>
          <ac:grpSpMkLst>
            <pc:docMk/>
            <pc:sldMk cId="1877650632" sldId="257"/>
            <ac:grpSpMk id="36" creationId="{04DBBF64-5FFE-4E7B-97C8-05F15EFD04E6}"/>
          </ac:grpSpMkLst>
        </pc:grpChg>
        <pc:grpChg chg="del mod">
          <ac:chgData name="CHRISTOPHER LLONES" userId="ee08fdad-24ed-4713-bb77-380897b11f62" providerId="ADAL" clId="{5AC45C88-7A94-46F3-BAC5-161FFDB890F3}" dt="2021-08-15T05:34:20.095" v="12" actId="165"/>
          <ac:grpSpMkLst>
            <pc:docMk/>
            <pc:sldMk cId="1877650632" sldId="257"/>
            <ac:grpSpMk id="51" creationId="{3AC92974-ED12-4DED-AC16-4999DC74BC59}"/>
          </ac:grpSpMkLst>
        </pc:grpChg>
        <pc:picChg chg="add del mod">
          <ac:chgData name="CHRISTOPHER LLONES" userId="ee08fdad-24ed-4713-bb77-380897b11f62" providerId="ADAL" clId="{5AC45C88-7A94-46F3-BAC5-161FFDB890F3}" dt="2021-08-15T05:34:54.309" v="21" actId="478"/>
          <ac:picMkLst>
            <pc:docMk/>
            <pc:sldMk cId="1877650632" sldId="257"/>
            <ac:picMk id="47" creationId="{3FF89480-E0E0-41F2-9915-7DD676977588}"/>
          </ac:picMkLst>
        </pc:picChg>
        <pc:picChg chg="add del mod">
          <ac:chgData name="CHRISTOPHER LLONES" userId="ee08fdad-24ed-4713-bb77-380897b11f62" providerId="ADAL" clId="{5AC45C88-7A94-46F3-BAC5-161FFDB890F3}" dt="2021-08-15T05:34:53.170" v="19" actId="478"/>
          <ac:picMkLst>
            <pc:docMk/>
            <pc:sldMk cId="1877650632" sldId="257"/>
            <ac:picMk id="48" creationId="{335DF211-6A44-4FE0-B787-F2B5CCDBA607}"/>
          </ac:picMkLst>
        </pc:picChg>
        <pc:picChg chg="mod topLvl">
          <ac:chgData name="CHRISTOPHER LLONES" userId="ee08fdad-24ed-4713-bb77-380897b11f62" providerId="ADAL" clId="{5AC45C88-7A94-46F3-BAC5-161FFDB890F3}" dt="2021-08-15T05:35:32.540" v="33" actId="164"/>
          <ac:picMkLst>
            <pc:docMk/>
            <pc:sldMk cId="1877650632" sldId="257"/>
            <ac:picMk id="52" creationId="{195CF476-A8DD-45ED-B964-D6FAF872C7BF}"/>
          </ac:picMkLst>
        </pc:picChg>
        <pc:picChg chg="mod topLvl">
          <ac:chgData name="CHRISTOPHER LLONES" userId="ee08fdad-24ed-4713-bb77-380897b11f62" providerId="ADAL" clId="{5AC45C88-7A94-46F3-BAC5-161FFDB890F3}" dt="2021-08-15T05:35:32.540" v="33" actId="164"/>
          <ac:picMkLst>
            <pc:docMk/>
            <pc:sldMk cId="1877650632" sldId="257"/>
            <ac:picMk id="53" creationId="{CB2FB668-93EF-4770-BC89-B52C91FE48B1}"/>
          </ac:picMkLst>
        </pc:picChg>
        <pc:picChg chg="mod topLvl">
          <ac:chgData name="CHRISTOPHER LLONES" userId="ee08fdad-24ed-4713-bb77-380897b11f62" providerId="ADAL" clId="{5AC45C88-7A94-46F3-BAC5-161FFDB890F3}" dt="2021-08-15T05:35:32.540" v="33" actId="164"/>
          <ac:picMkLst>
            <pc:docMk/>
            <pc:sldMk cId="1877650632" sldId="257"/>
            <ac:picMk id="54" creationId="{35398D9C-A715-437F-B60E-3AB0EA29E6EA}"/>
          </ac:picMkLst>
        </pc:picChg>
        <pc:picChg chg="mod topLvl">
          <ac:chgData name="CHRISTOPHER LLONES" userId="ee08fdad-24ed-4713-bb77-380897b11f62" providerId="ADAL" clId="{5AC45C88-7A94-46F3-BAC5-161FFDB890F3}" dt="2021-08-15T05:35:32.540" v="33" actId="164"/>
          <ac:picMkLst>
            <pc:docMk/>
            <pc:sldMk cId="1877650632" sldId="257"/>
            <ac:picMk id="55" creationId="{71E1EF6E-8F2C-409D-BF73-5FCDA36F1E7B}"/>
          </ac:picMkLst>
        </pc:picChg>
        <pc:picChg chg="mod topLvl">
          <ac:chgData name="CHRISTOPHER LLONES" userId="ee08fdad-24ed-4713-bb77-380897b11f62" providerId="ADAL" clId="{5AC45C88-7A94-46F3-BAC5-161FFDB890F3}" dt="2021-08-15T05:35:32.540" v="33" actId="164"/>
          <ac:picMkLst>
            <pc:docMk/>
            <pc:sldMk cId="1877650632" sldId="257"/>
            <ac:picMk id="56" creationId="{6ABAA967-E752-4175-BF9D-87979E7D675B}"/>
          </ac:picMkLst>
        </pc:picChg>
        <pc:picChg chg="mod">
          <ac:chgData name="CHRISTOPHER LLONES" userId="ee08fdad-24ed-4713-bb77-380897b11f62" providerId="ADAL" clId="{5AC45C88-7A94-46F3-BAC5-161FFDB890F3}" dt="2021-08-15T05:34:09.520" v="6" actId="1076"/>
          <ac:picMkLst>
            <pc:docMk/>
            <pc:sldMk cId="1877650632" sldId="257"/>
            <ac:picMk id="6146" creationId="{49F701FC-E446-4420-95E1-E9C4C483E0F4}"/>
          </ac:picMkLst>
        </pc:picChg>
      </pc:sldChg>
      <pc:sldChg chg="addSp delSp modSp new mod">
        <pc:chgData name="CHRISTOPHER LLONES" userId="ee08fdad-24ed-4713-bb77-380897b11f62" providerId="ADAL" clId="{5AC45C88-7A94-46F3-BAC5-161FFDB890F3}" dt="2021-08-04T04:32:29.531" v="4" actId="5736"/>
        <pc:sldMkLst>
          <pc:docMk/>
          <pc:sldMk cId="1579710484" sldId="258"/>
        </pc:sldMkLst>
        <pc:spChg chg="del">
          <ac:chgData name="CHRISTOPHER LLONES" userId="ee08fdad-24ed-4713-bb77-380897b11f62" providerId="ADAL" clId="{5AC45C88-7A94-46F3-BAC5-161FFDB890F3}" dt="2021-08-04T04:31:56.551" v="2" actId="478"/>
          <ac:spMkLst>
            <pc:docMk/>
            <pc:sldMk cId="1579710484" sldId="258"/>
            <ac:spMk id="2" creationId="{FB562C75-0D2D-45C2-8458-917D141A8ED9}"/>
          </ac:spMkLst>
        </pc:spChg>
        <pc:spChg chg="del">
          <ac:chgData name="CHRISTOPHER LLONES" userId="ee08fdad-24ed-4713-bb77-380897b11f62" providerId="ADAL" clId="{5AC45C88-7A94-46F3-BAC5-161FFDB890F3}" dt="2021-08-04T04:31:56.551" v="2" actId="478"/>
          <ac:spMkLst>
            <pc:docMk/>
            <pc:sldMk cId="1579710484" sldId="258"/>
            <ac:spMk id="3" creationId="{634EE345-A15C-47E2-89B0-3FF7EBCB43DF}"/>
          </ac:spMkLst>
        </pc:spChg>
        <pc:graphicFrameChg chg="add del mod">
          <ac:chgData name="CHRISTOPHER LLONES" userId="ee08fdad-24ed-4713-bb77-380897b11f62" providerId="ADAL" clId="{5AC45C88-7A94-46F3-BAC5-161FFDB890F3}" dt="2021-08-04T04:31:56.551" v="2" actId="478"/>
          <ac:graphicFrameMkLst>
            <pc:docMk/>
            <pc:sldMk cId="1579710484" sldId="258"/>
            <ac:graphicFrameMk id="4" creationId="{2EC2FAC0-6432-4675-93C8-125574BC42B1}"/>
          </ac:graphicFrameMkLst>
        </pc:graphicFrameChg>
        <pc:graphicFrameChg chg="add mod">
          <ac:chgData name="CHRISTOPHER LLONES" userId="ee08fdad-24ed-4713-bb77-380897b11f62" providerId="ADAL" clId="{5AC45C88-7A94-46F3-BAC5-161FFDB890F3}" dt="2021-08-04T04:32:29.531" v="4" actId="5736"/>
          <ac:graphicFrameMkLst>
            <pc:docMk/>
            <pc:sldMk cId="1579710484" sldId="258"/>
            <ac:graphicFrameMk id="5" creationId="{DD7DCB67-FF56-41DA-A1D8-ECE9C2881C86}"/>
          </ac:graphicFrameMkLst>
        </pc:graphicFrameChg>
      </pc:sldChg>
      <pc:sldChg chg="addSp delSp modSp add mod">
        <pc:chgData name="CHRISTOPHER LLONES" userId="ee08fdad-24ed-4713-bb77-380897b11f62" providerId="ADAL" clId="{5AC45C88-7A94-46F3-BAC5-161FFDB890F3}" dt="2021-08-15T09:30:24.037" v="220" actId="12789"/>
        <pc:sldMkLst>
          <pc:docMk/>
          <pc:sldMk cId="4059821999" sldId="259"/>
        </pc:sldMkLst>
        <pc:spChg chg="mod">
          <ac:chgData name="CHRISTOPHER LLONES" userId="ee08fdad-24ed-4713-bb77-380897b11f62" providerId="ADAL" clId="{5AC45C88-7A94-46F3-BAC5-161FFDB890F3}" dt="2021-08-15T09:30:10.693" v="218" actId="164"/>
          <ac:spMkLst>
            <pc:docMk/>
            <pc:sldMk cId="4059821999" sldId="259"/>
            <ac:spMk id="3" creationId="{14195306-2853-4793-814A-731FD99C25B4}"/>
          </ac:spMkLst>
        </pc:spChg>
        <pc:spChg chg="mod">
          <ac:chgData name="CHRISTOPHER LLONES" userId="ee08fdad-24ed-4713-bb77-380897b11f62" providerId="ADAL" clId="{5AC45C88-7A94-46F3-BAC5-161FFDB890F3}" dt="2021-08-15T09:25:01.293" v="160"/>
          <ac:spMkLst>
            <pc:docMk/>
            <pc:sldMk cId="4059821999" sldId="259"/>
            <ac:spMk id="7" creationId="{8DB2D8A4-2F35-4DD0-B1F9-657E44BCE8E7}"/>
          </ac:spMkLst>
        </pc:spChg>
        <pc:spChg chg="mod">
          <ac:chgData name="CHRISTOPHER LLONES" userId="ee08fdad-24ed-4713-bb77-380897b11f62" providerId="ADAL" clId="{5AC45C88-7A94-46F3-BAC5-161FFDB890F3}" dt="2021-08-15T09:25:01.293" v="160"/>
          <ac:spMkLst>
            <pc:docMk/>
            <pc:sldMk cId="4059821999" sldId="259"/>
            <ac:spMk id="9" creationId="{F1570F4A-D268-4E05-8325-B4F76B265053}"/>
          </ac:spMkLst>
        </pc:spChg>
        <pc:spChg chg="mod">
          <ac:chgData name="CHRISTOPHER LLONES" userId="ee08fdad-24ed-4713-bb77-380897b11f62" providerId="ADAL" clId="{5AC45C88-7A94-46F3-BAC5-161FFDB890F3}" dt="2021-08-15T09:25:01.293" v="160"/>
          <ac:spMkLst>
            <pc:docMk/>
            <pc:sldMk cId="4059821999" sldId="259"/>
            <ac:spMk id="10" creationId="{8F96FF44-A31A-48C1-8C83-5DACF764574B}"/>
          </ac:spMkLst>
        </pc:spChg>
        <pc:spChg chg="mod">
          <ac:chgData name="CHRISTOPHER LLONES" userId="ee08fdad-24ed-4713-bb77-380897b11f62" providerId="ADAL" clId="{5AC45C88-7A94-46F3-BAC5-161FFDB890F3}" dt="2021-08-15T09:25:01.293" v="160"/>
          <ac:spMkLst>
            <pc:docMk/>
            <pc:sldMk cId="4059821999" sldId="259"/>
            <ac:spMk id="11" creationId="{4FF47E73-D6E0-4DC9-89D2-5737FACE7506}"/>
          </ac:spMkLst>
        </pc:spChg>
        <pc:spChg chg="mod">
          <ac:chgData name="CHRISTOPHER LLONES" userId="ee08fdad-24ed-4713-bb77-380897b11f62" providerId="ADAL" clId="{5AC45C88-7A94-46F3-BAC5-161FFDB890F3}" dt="2021-08-15T09:25:01.293" v="160"/>
          <ac:spMkLst>
            <pc:docMk/>
            <pc:sldMk cId="4059821999" sldId="259"/>
            <ac:spMk id="12" creationId="{5DAF3BB1-5E4A-4D67-89EF-3EF5F805DC15}"/>
          </ac:spMkLst>
        </pc:spChg>
        <pc:spChg chg="mod">
          <ac:chgData name="CHRISTOPHER LLONES" userId="ee08fdad-24ed-4713-bb77-380897b11f62" providerId="ADAL" clId="{5AC45C88-7A94-46F3-BAC5-161FFDB890F3}" dt="2021-08-15T09:25:01.293" v="160"/>
          <ac:spMkLst>
            <pc:docMk/>
            <pc:sldMk cId="4059821999" sldId="259"/>
            <ac:spMk id="17" creationId="{681D645F-EC98-411C-B789-5ADE5B785283}"/>
          </ac:spMkLst>
        </pc:spChg>
        <pc:spChg chg="mod">
          <ac:chgData name="CHRISTOPHER LLONES" userId="ee08fdad-24ed-4713-bb77-380897b11f62" providerId="ADAL" clId="{5AC45C88-7A94-46F3-BAC5-161FFDB890F3}" dt="2021-08-15T09:25:01.293" v="160"/>
          <ac:spMkLst>
            <pc:docMk/>
            <pc:sldMk cId="4059821999" sldId="259"/>
            <ac:spMk id="21" creationId="{44EA0E3A-C728-43BE-B600-978606100C76}"/>
          </ac:spMkLst>
        </pc:spChg>
        <pc:spChg chg="mod">
          <ac:chgData name="CHRISTOPHER LLONES" userId="ee08fdad-24ed-4713-bb77-380897b11f62" providerId="ADAL" clId="{5AC45C88-7A94-46F3-BAC5-161FFDB890F3}" dt="2021-08-15T09:25:01.293" v="160"/>
          <ac:spMkLst>
            <pc:docMk/>
            <pc:sldMk cId="4059821999" sldId="259"/>
            <ac:spMk id="24" creationId="{CE4E4A99-A9F5-4288-AE58-68137958F118}"/>
          </ac:spMkLst>
        </pc:spChg>
        <pc:spChg chg="mod">
          <ac:chgData name="CHRISTOPHER LLONES" userId="ee08fdad-24ed-4713-bb77-380897b11f62" providerId="ADAL" clId="{5AC45C88-7A94-46F3-BAC5-161FFDB890F3}" dt="2021-08-15T09:25:01.293" v="160"/>
          <ac:spMkLst>
            <pc:docMk/>
            <pc:sldMk cId="4059821999" sldId="259"/>
            <ac:spMk id="27" creationId="{79D5A297-C825-441A-8D66-66AE6D59DAE2}"/>
          </ac:spMkLst>
        </pc:spChg>
        <pc:spChg chg="mod">
          <ac:chgData name="CHRISTOPHER LLONES" userId="ee08fdad-24ed-4713-bb77-380897b11f62" providerId="ADAL" clId="{5AC45C88-7A94-46F3-BAC5-161FFDB890F3}" dt="2021-08-15T09:25:01.293" v="160"/>
          <ac:spMkLst>
            <pc:docMk/>
            <pc:sldMk cId="4059821999" sldId="259"/>
            <ac:spMk id="28" creationId="{AFC3E4B1-6691-4E53-9CA6-301E2DF8D709}"/>
          </ac:spMkLst>
        </pc:spChg>
        <pc:spChg chg="mod">
          <ac:chgData name="CHRISTOPHER LLONES" userId="ee08fdad-24ed-4713-bb77-380897b11f62" providerId="ADAL" clId="{5AC45C88-7A94-46F3-BAC5-161FFDB890F3}" dt="2021-08-15T09:25:01.293" v="160"/>
          <ac:spMkLst>
            <pc:docMk/>
            <pc:sldMk cId="4059821999" sldId="259"/>
            <ac:spMk id="29" creationId="{ECF1F5EF-BF04-42E1-BC94-DB0A56B507C7}"/>
          </ac:spMkLst>
        </pc:spChg>
        <pc:spChg chg="mod">
          <ac:chgData name="CHRISTOPHER LLONES" userId="ee08fdad-24ed-4713-bb77-380897b11f62" providerId="ADAL" clId="{5AC45C88-7A94-46F3-BAC5-161FFDB890F3}" dt="2021-08-15T09:25:01.293" v="160"/>
          <ac:spMkLst>
            <pc:docMk/>
            <pc:sldMk cId="4059821999" sldId="259"/>
            <ac:spMk id="30" creationId="{EA635843-EA51-4D77-9647-BBD24776CA72}"/>
          </ac:spMkLst>
        </pc:spChg>
        <pc:spChg chg="mod">
          <ac:chgData name="CHRISTOPHER LLONES" userId="ee08fdad-24ed-4713-bb77-380897b11f62" providerId="ADAL" clId="{5AC45C88-7A94-46F3-BAC5-161FFDB890F3}" dt="2021-08-15T09:26:38.813" v="165"/>
          <ac:spMkLst>
            <pc:docMk/>
            <pc:sldMk cId="4059821999" sldId="259"/>
            <ac:spMk id="35" creationId="{DBF6990A-DF79-4D7F-AB12-09889EAD4861}"/>
          </ac:spMkLst>
        </pc:spChg>
        <pc:spChg chg="mod">
          <ac:chgData name="CHRISTOPHER LLONES" userId="ee08fdad-24ed-4713-bb77-380897b11f62" providerId="ADAL" clId="{5AC45C88-7A94-46F3-BAC5-161FFDB890F3}" dt="2021-08-15T09:26:38.813" v="165"/>
          <ac:spMkLst>
            <pc:docMk/>
            <pc:sldMk cId="4059821999" sldId="259"/>
            <ac:spMk id="37" creationId="{4352439D-382F-4E91-9EBA-0099984E4F5A}"/>
          </ac:spMkLst>
        </pc:spChg>
        <pc:spChg chg="mod">
          <ac:chgData name="CHRISTOPHER LLONES" userId="ee08fdad-24ed-4713-bb77-380897b11f62" providerId="ADAL" clId="{5AC45C88-7A94-46F3-BAC5-161FFDB890F3}" dt="2021-08-15T09:26:38.813" v="165"/>
          <ac:spMkLst>
            <pc:docMk/>
            <pc:sldMk cId="4059821999" sldId="259"/>
            <ac:spMk id="38" creationId="{AEA24039-2BCB-4158-AF8C-27E63A36AD52}"/>
          </ac:spMkLst>
        </pc:spChg>
        <pc:spChg chg="mod">
          <ac:chgData name="CHRISTOPHER LLONES" userId="ee08fdad-24ed-4713-bb77-380897b11f62" providerId="ADAL" clId="{5AC45C88-7A94-46F3-BAC5-161FFDB890F3}" dt="2021-08-15T09:26:38.813" v="165"/>
          <ac:spMkLst>
            <pc:docMk/>
            <pc:sldMk cId="4059821999" sldId="259"/>
            <ac:spMk id="39" creationId="{2E152E3F-D402-413D-A5FB-3A2B61DBA6B8}"/>
          </ac:spMkLst>
        </pc:spChg>
        <pc:spChg chg="mod">
          <ac:chgData name="CHRISTOPHER LLONES" userId="ee08fdad-24ed-4713-bb77-380897b11f62" providerId="ADAL" clId="{5AC45C88-7A94-46F3-BAC5-161FFDB890F3}" dt="2021-08-15T09:26:38.813" v="165"/>
          <ac:spMkLst>
            <pc:docMk/>
            <pc:sldMk cId="4059821999" sldId="259"/>
            <ac:spMk id="40" creationId="{642ACE44-AD3E-488E-A3E3-DF99A0128797}"/>
          </ac:spMkLst>
        </pc:spChg>
        <pc:grpChg chg="add del mod">
          <ac:chgData name="CHRISTOPHER LLONES" userId="ee08fdad-24ed-4713-bb77-380897b11f62" providerId="ADAL" clId="{5AC45C88-7A94-46F3-BAC5-161FFDB890F3}" dt="2021-08-15T09:26:27.452" v="164" actId="21"/>
          <ac:grpSpMkLst>
            <pc:docMk/>
            <pc:sldMk cId="4059821999" sldId="259"/>
            <ac:grpSpMk id="6" creationId="{D3FAF67F-2D54-4DB2-9333-91684B06B912}"/>
          </ac:grpSpMkLst>
        </pc:grpChg>
        <pc:grpChg chg="mod">
          <ac:chgData name="CHRISTOPHER LLONES" userId="ee08fdad-24ed-4713-bb77-380897b11f62" providerId="ADAL" clId="{5AC45C88-7A94-46F3-BAC5-161FFDB890F3}" dt="2021-08-15T09:25:01.293" v="160"/>
          <ac:grpSpMkLst>
            <pc:docMk/>
            <pc:sldMk cId="4059821999" sldId="259"/>
            <ac:grpSpMk id="8" creationId="{A92018D3-503B-4BFD-BC3E-E342C921ED67}"/>
          </ac:grpSpMkLst>
        </pc:grpChg>
        <pc:grpChg chg="add del mod">
          <ac:chgData name="CHRISTOPHER LLONES" userId="ee08fdad-24ed-4713-bb77-380897b11f62" providerId="ADAL" clId="{5AC45C88-7A94-46F3-BAC5-161FFDB890F3}" dt="2021-08-15T09:26:55.836" v="172" actId="21"/>
          <ac:grpSpMkLst>
            <pc:docMk/>
            <pc:sldMk cId="4059821999" sldId="259"/>
            <ac:grpSpMk id="16" creationId="{E2C95B9C-1C08-4FA7-8AED-D26CC1F97949}"/>
          </ac:grpSpMkLst>
        </pc:grpChg>
        <pc:grpChg chg="add del mod">
          <ac:chgData name="CHRISTOPHER LLONES" userId="ee08fdad-24ed-4713-bb77-380897b11f62" providerId="ADAL" clId="{5AC45C88-7A94-46F3-BAC5-161FFDB890F3}" dt="2021-08-15T09:26:47.632" v="170" actId="21"/>
          <ac:grpSpMkLst>
            <pc:docMk/>
            <pc:sldMk cId="4059821999" sldId="259"/>
            <ac:grpSpMk id="20" creationId="{1182279A-5DCF-4D25-A633-620ACD7DEC56}"/>
          </ac:grpSpMkLst>
        </pc:grpChg>
        <pc:grpChg chg="add del mod">
          <ac:chgData name="CHRISTOPHER LLONES" userId="ee08fdad-24ed-4713-bb77-380897b11f62" providerId="ADAL" clId="{5AC45C88-7A94-46F3-BAC5-161FFDB890F3}" dt="2021-08-15T09:27:06.919" v="177" actId="21"/>
          <ac:grpSpMkLst>
            <pc:docMk/>
            <pc:sldMk cId="4059821999" sldId="259"/>
            <ac:grpSpMk id="23" creationId="{8186DBDF-B6D5-4FA8-A6EF-D1C6617784C4}"/>
          </ac:grpSpMkLst>
        </pc:grpChg>
        <pc:grpChg chg="mod">
          <ac:chgData name="CHRISTOPHER LLONES" userId="ee08fdad-24ed-4713-bb77-380897b11f62" providerId="ADAL" clId="{5AC45C88-7A94-46F3-BAC5-161FFDB890F3}" dt="2021-08-15T09:25:01.293" v="160"/>
          <ac:grpSpMkLst>
            <pc:docMk/>
            <pc:sldMk cId="4059821999" sldId="259"/>
            <ac:grpSpMk id="25" creationId="{F9A79106-D8C8-4D2C-B7F1-C32CC2AE2736}"/>
          </ac:grpSpMkLst>
        </pc:grpChg>
        <pc:grpChg chg="add del mod">
          <ac:chgData name="CHRISTOPHER LLONES" userId="ee08fdad-24ed-4713-bb77-380897b11f62" providerId="ADAL" clId="{5AC45C88-7A94-46F3-BAC5-161FFDB890F3}" dt="2021-08-15T09:26:40.449" v="166" actId="21"/>
          <ac:grpSpMkLst>
            <pc:docMk/>
            <pc:sldMk cId="4059821999" sldId="259"/>
            <ac:grpSpMk id="34" creationId="{34073F5B-5D49-4F70-99F7-E927D6B8DC40}"/>
          </ac:grpSpMkLst>
        </pc:grpChg>
        <pc:grpChg chg="mod">
          <ac:chgData name="CHRISTOPHER LLONES" userId="ee08fdad-24ed-4713-bb77-380897b11f62" providerId="ADAL" clId="{5AC45C88-7A94-46F3-BAC5-161FFDB890F3}" dt="2021-08-15T09:26:38.813" v="165"/>
          <ac:grpSpMkLst>
            <pc:docMk/>
            <pc:sldMk cId="4059821999" sldId="259"/>
            <ac:grpSpMk id="36" creationId="{DBA3567C-8AC8-4B8B-90DA-EADED52B4800}"/>
          </ac:grpSpMkLst>
        </pc:grpChg>
        <pc:grpChg chg="add del mod">
          <ac:chgData name="CHRISTOPHER LLONES" userId="ee08fdad-24ed-4713-bb77-380897b11f62" providerId="ADAL" clId="{5AC45C88-7A94-46F3-BAC5-161FFDB890F3}" dt="2021-08-15T09:28:54.066" v="203" actId="165"/>
          <ac:grpSpMkLst>
            <pc:docMk/>
            <pc:sldMk cId="4059821999" sldId="259"/>
            <ac:grpSpMk id="48" creationId="{41D12AE0-5E9E-4123-B6AA-479A50A0FAD3}"/>
          </ac:grpSpMkLst>
        </pc:grpChg>
        <pc:grpChg chg="add mod">
          <ac:chgData name="CHRISTOPHER LLONES" userId="ee08fdad-24ed-4713-bb77-380897b11f62" providerId="ADAL" clId="{5AC45C88-7A94-46F3-BAC5-161FFDB890F3}" dt="2021-08-15T09:30:10.693" v="218" actId="164"/>
          <ac:grpSpMkLst>
            <pc:docMk/>
            <pc:sldMk cId="4059821999" sldId="259"/>
            <ac:grpSpMk id="49" creationId="{6C6C4B67-B018-406A-89D8-743A0CE742AE}"/>
          </ac:grpSpMkLst>
        </pc:grpChg>
        <pc:grpChg chg="add mod">
          <ac:chgData name="CHRISTOPHER LLONES" userId="ee08fdad-24ed-4713-bb77-380897b11f62" providerId="ADAL" clId="{5AC45C88-7A94-46F3-BAC5-161FFDB890F3}" dt="2021-08-15T09:30:24.037" v="220" actId="12789"/>
          <ac:grpSpMkLst>
            <pc:docMk/>
            <pc:sldMk cId="4059821999" sldId="259"/>
            <ac:grpSpMk id="50" creationId="{38EB3E9B-6C47-4207-A5CE-B3187D41A443}"/>
          </ac:grpSpMkLst>
        </pc:grpChg>
        <pc:picChg chg="del">
          <ac:chgData name="CHRISTOPHER LLONES" userId="ee08fdad-24ed-4713-bb77-380897b11f62" providerId="ADAL" clId="{5AC45C88-7A94-46F3-BAC5-161FFDB890F3}" dt="2021-08-15T09:24:46.149" v="159" actId="478"/>
          <ac:picMkLst>
            <pc:docMk/>
            <pc:sldMk cId="4059821999" sldId="259"/>
            <ac:picMk id="2" creationId="{F90F2B9B-F468-48F2-B19B-91100FA147D5}"/>
          </ac:picMkLst>
        </pc:picChg>
        <pc:picChg chg="add del mod">
          <ac:chgData name="CHRISTOPHER LLONES" userId="ee08fdad-24ed-4713-bb77-380897b11f62" providerId="ADAL" clId="{5AC45C88-7A94-46F3-BAC5-161FFDB890F3}" dt="2021-08-15T09:27:01.880" v="175" actId="478"/>
          <ac:picMkLst>
            <pc:docMk/>
            <pc:sldMk cId="4059821999" sldId="259"/>
            <ac:picMk id="4" creationId="{495EF8D5-5162-4F67-B5AB-8482D83B4A82}"/>
          </ac:picMkLst>
        </pc:picChg>
        <pc:picChg chg="add mod topLvl">
          <ac:chgData name="CHRISTOPHER LLONES" userId="ee08fdad-24ed-4713-bb77-380897b11f62" providerId="ADAL" clId="{5AC45C88-7A94-46F3-BAC5-161FFDB890F3}" dt="2021-08-15T09:29:17.103" v="209" actId="164"/>
          <ac:picMkLst>
            <pc:docMk/>
            <pc:sldMk cId="4059821999" sldId="259"/>
            <ac:picMk id="5" creationId="{2F3464F8-EDE9-4A0C-A060-7A8F549CD086}"/>
          </ac:picMkLst>
        </pc:picChg>
        <pc:picChg chg="mod">
          <ac:chgData name="CHRISTOPHER LLONES" userId="ee08fdad-24ed-4713-bb77-380897b11f62" providerId="ADAL" clId="{5AC45C88-7A94-46F3-BAC5-161FFDB890F3}" dt="2021-08-15T09:25:01.293" v="160"/>
          <ac:picMkLst>
            <pc:docMk/>
            <pc:sldMk cId="4059821999" sldId="259"/>
            <ac:picMk id="18" creationId="{7F19E14F-5497-48EF-84F2-BB6004D730EA}"/>
          </ac:picMkLst>
        </pc:picChg>
        <pc:picChg chg="mod">
          <ac:chgData name="CHRISTOPHER LLONES" userId="ee08fdad-24ed-4713-bb77-380897b11f62" providerId="ADAL" clId="{5AC45C88-7A94-46F3-BAC5-161FFDB890F3}" dt="2021-08-15T09:25:01.293" v="160"/>
          <ac:picMkLst>
            <pc:docMk/>
            <pc:sldMk cId="4059821999" sldId="259"/>
            <ac:picMk id="19" creationId="{A1985DE7-52BD-45F4-AA09-6C2E658FC8A5}"/>
          </ac:picMkLst>
        </pc:picChg>
        <pc:picChg chg="mod">
          <ac:chgData name="CHRISTOPHER LLONES" userId="ee08fdad-24ed-4713-bb77-380897b11f62" providerId="ADAL" clId="{5AC45C88-7A94-46F3-BAC5-161FFDB890F3}" dt="2021-08-15T09:25:01.293" v="160"/>
          <ac:picMkLst>
            <pc:docMk/>
            <pc:sldMk cId="4059821999" sldId="259"/>
            <ac:picMk id="22" creationId="{61183A28-4DEF-4B87-B17D-85E700271D78}"/>
          </ac:picMkLst>
        </pc:picChg>
        <pc:picChg chg="mod">
          <ac:chgData name="CHRISTOPHER LLONES" userId="ee08fdad-24ed-4713-bb77-380897b11f62" providerId="ADAL" clId="{5AC45C88-7A94-46F3-BAC5-161FFDB890F3}" dt="2021-08-15T09:25:01.293" v="160"/>
          <ac:picMkLst>
            <pc:docMk/>
            <pc:sldMk cId="4059821999" sldId="259"/>
            <ac:picMk id="26" creationId="{626EB3DC-C92E-4B9D-82E0-932E76CF0DDE}"/>
          </ac:picMkLst>
        </pc:picChg>
        <pc:picChg chg="add mod topLvl">
          <ac:chgData name="CHRISTOPHER LLONES" userId="ee08fdad-24ed-4713-bb77-380897b11f62" providerId="ADAL" clId="{5AC45C88-7A94-46F3-BAC5-161FFDB890F3}" dt="2021-08-15T09:29:17.103" v="209" actId="164"/>
          <ac:picMkLst>
            <pc:docMk/>
            <pc:sldMk cId="4059821999" sldId="259"/>
            <ac:picMk id="44" creationId="{82CB283F-5A82-4D94-A718-6C1220D01162}"/>
          </ac:picMkLst>
        </pc:picChg>
        <pc:picChg chg="add mod topLvl">
          <ac:chgData name="CHRISTOPHER LLONES" userId="ee08fdad-24ed-4713-bb77-380897b11f62" providerId="ADAL" clId="{5AC45C88-7A94-46F3-BAC5-161FFDB890F3}" dt="2021-08-15T09:29:17.103" v="209" actId="164"/>
          <ac:picMkLst>
            <pc:docMk/>
            <pc:sldMk cId="4059821999" sldId="259"/>
            <ac:picMk id="45" creationId="{B32D2691-E498-464A-8229-A28A6C9D71FB}"/>
          </ac:picMkLst>
        </pc:picChg>
        <pc:picChg chg="add mod topLvl">
          <ac:chgData name="CHRISTOPHER LLONES" userId="ee08fdad-24ed-4713-bb77-380897b11f62" providerId="ADAL" clId="{5AC45C88-7A94-46F3-BAC5-161FFDB890F3}" dt="2021-08-15T09:29:58.406" v="216" actId="1076"/>
          <ac:picMkLst>
            <pc:docMk/>
            <pc:sldMk cId="4059821999" sldId="259"/>
            <ac:picMk id="46" creationId="{248CB911-926B-426A-9B8D-812F6ABD056D}"/>
          </ac:picMkLst>
        </pc:picChg>
        <pc:picChg chg="add mod topLvl">
          <ac:chgData name="CHRISTOPHER LLONES" userId="ee08fdad-24ed-4713-bb77-380897b11f62" providerId="ADAL" clId="{5AC45C88-7A94-46F3-BAC5-161FFDB890F3}" dt="2021-08-15T09:29:17.103" v="209" actId="164"/>
          <ac:picMkLst>
            <pc:docMk/>
            <pc:sldMk cId="4059821999" sldId="259"/>
            <ac:picMk id="47" creationId="{98B3A78C-4279-4C9A-BB8F-33EA995B333C}"/>
          </ac:picMkLst>
        </pc:picChg>
        <pc:cxnChg chg="mod">
          <ac:chgData name="CHRISTOPHER LLONES" userId="ee08fdad-24ed-4713-bb77-380897b11f62" providerId="ADAL" clId="{5AC45C88-7A94-46F3-BAC5-161FFDB890F3}" dt="2021-08-15T09:26:27.452" v="164" actId="21"/>
          <ac:cxnSpMkLst>
            <pc:docMk/>
            <pc:sldMk cId="4059821999" sldId="259"/>
            <ac:cxnSpMk id="13" creationId="{97552F6D-4E1A-4958-9E40-950D3EC5BDF5}"/>
          </ac:cxnSpMkLst>
        </pc:cxnChg>
        <pc:cxnChg chg="mod">
          <ac:chgData name="CHRISTOPHER LLONES" userId="ee08fdad-24ed-4713-bb77-380897b11f62" providerId="ADAL" clId="{5AC45C88-7A94-46F3-BAC5-161FFDB890F3}" dt="2021-08-15T09:26:27.452" v="164" actId="21"/>
          <ac:cxnSpMkLst>
            <pc:docMk/>
            <pc:sldMk cId="4059821999" sldId="259"/>
            <ac:cxnSpMk id="14" creationId="{B1D03F47-B804-4D4D-9D40-C6D19B39EC3B}"/>
          </ac:cxnSpMkLst>
        </pc:cxnChg>
        <pc:cxnChg chg="mod">
          <ac:chgData name="CHRISTOPHER LLONES" userId="ee08fdad-24ed-4713-bb77-380897b11f62" providerId="ADAL" clId="{5AC45C88-7A94-46F3-BAC5-161FFDB890F3}" dt="2021-08-15T09:26:27.452" v="164" actId="21"/>
          <ac:cxnSpMkLst>
            <pc:docMk/>
            <pc:sldMk cId="4059821999" sldId="259"/>
            <ac:cxnSpMk id="15" creationId="{EA777F05-A978-48EA-A8CA-AFD9E2DA8A41}"/>
          </ac:cxnSpMkLst>
        </pc:cxnChg>
        <pc:cxnChg chg="mod">
          <ac:chgData name="CHRISTOPHER LLONES" userId="ee08fdad-24ed-4713-bb77-380897b11f62" providerId="ADAL" clId="{5AC45C88-7A94-46F3-BAC5-161FFDB890F3}" dt="2021-08-15T09:27:06.919" v="177" actId="21"/>
          <ac:cxnSpMkLst>
            <pc:docMk/>
            <pc:sldMk cId="4059821999" sldId="259"/>
            <ac:cxnSpMk id="31" creationId="{E81DDCDD-F9AD-4597-99EF-54CB4E0A522E}"/>
          </ac:cxnSpMkLst>
        </pc:cxnChg>
        <pc:cxnChg chg="mod">
          <ac:chgData name="CHRISTOPHER LLONES" userId="ee08fdad-24ed-4713-bb77-380897b11f62" providerId="ADAL" clId="{5AC45C88-7A94-46F3-BAC5-161FFDB890F3}" dt="2021-08-15T09:27:06.919" v="177" actId="21"/>
          <ac:cxnSpMkLst>
            <pc:docMk/>
            <pc:sldMk cId="4059821999" sldId="259"/>
            <ac:cxnSpMk id="32" creationId="{A3A6A952-D9CA-4131-904E-413ABA5E52C2}"/>
          </ac:cxnSpMkLst>
        </pc:cxnChg>
        <pc:cxnChg chg="mod">
          <ac:chgData name="CHRISTOPHER LLONES" userId="ee08fdad-24ed-4713-bb77-380897b11f62" providerId="ADAL" clId="{5AC45C88-7A94-46F3-BAC5-161FFDB890F3}" dt="2021-08-15T09:27:06.919" v="177" actId="21"/>
          <ac:cxnSpMkLst>
            <pc:docMk/>
            <pc:sldMk cId="4059821999" sldId="259"/>
            <ac:cxnSpMk id="33" creationId="{09040FA8-8749-45B0-9931-3F6E9C716EE1}"/>
          </ac:cxnSpMkLst>
        </pc:cxnChg>
        <pc:cxnChg chg="mod">
          <ac:chgData name="CHRISTOPHER LLONES" userId="ee08fdad-24ed-4713-bb77-380897b11f62" providerId="ADAL" clId="{5AC45C88-7A94-46F3-BAC5-161FFDB890F3}" dt="2021-08-15T09:26:40.449" v="166" actId="21"/>
          <ac:cxnSpMkLst>
            <pc:docMk/>
            <pc:sldMk cId="4059821999" sldId="259"/>
            <ac:cxnSpMk id="41" creationId="{F2284BDF-16EB-44D0-AECC-0808B7FF82A6}"/>
          </ac:cxnSpMkLst>
        </pc:cxnChg>
        <pc:cxnChg chg="mod">
          <ac:chgData name="CHRISTOPHER LLONES" userId="ee08fdad-24ed-4713-bb77-380897b11f62" providerId="ADAL" clId="{5AC45C88-7A94-46F3-BAC5-161FFDB890F3}" dt="2021-08-15T09:26:40.449" v="166" actId="21"/>
          <ac:cxnSpMkLst>
            <pc:docMk/>
            <pc:sldMk cId="4059821999" sldId="259"/>
            <ac:cxnSpMk id="42" creationId="{7F685E4B-D0C8-4FC0-9EA1-869820ABAF0F}"/>
          </ac:cxnSpMkLst>
        </pc:cxnChg>
        <pc:cxnChg chg="mod">
          <ac:chgData name="CHRISTOPHER LLONES" userId="ee08fdad-24ed-4713-bb77-380897b11f62" providerId="ADAL" clId="{5AC45C88-7A94-46F3-BAC5-161FFDB890F3}" dt="2021-08-15T09:26:40.449" v="166" actId="21"/>
          <ac:cxnSpMkLst>
            <pc:docMk/>
            <pc:sldMk cId="4059821999" sldId="259"/>
            <ac:cxnSpMk id="43" creationId="{3A232206-3D2A-4D22-A253-D2728FA1BB1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E050-815C-4ADF-8174-B2DB4430E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0C0AD-EC4D-4682-B4D4-5B7CB1126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C284B-7086-48FD-9F6C-FF1162A0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987B2-7346-4D29-92B1-57E9AD36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902AB-3CAF-4643-BDB0-90C367A5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30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6D4E-19D5-449C-9806-B47E2ADC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602F6-1BF3-4100-A7A6-9E30146ED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F8ED6-F2E1-40AD-8D06-A0C30541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A01DC-78D2-4D68-A840-8295802E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8828C-A43D-493D-8EC7-F8BCAAE0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03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E4C52-6C47-4579-941E-31048BA6C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43730-1A04-443A-A92C-5BDF42ADD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6838F-B079-45C9-A615-90F01560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361EB-BE53-4DFB-96FE-53224DE7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63C80-E878-4679-8A8F-7B09807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1090-D679-489B-A05A-920AC336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B17E6-674B-42E4-8BD0-33D17A51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7254E-679E-415D-9255-3265AC76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C8C84-B43B-4984-972B-D7973CDA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E1781-1D9C-4219-B289-17F4BB12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89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3ABA-3E71-498A-830C-4147BD88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C1C4D-67B4-49A9-83CB-148853479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262B7-E6F7-4EE8-B89B-3E4C8696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3D7A2-8016-41DB-A8B6-8CC3DB46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D8BB4-0670-4960-9EE7-87132B1E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65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8D9E-A870-4B7C-88C5-9786AE16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EE8E-5766-4A12-9D5D-7DEEBB880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96684-2B3F-488C-8A50-8926277A7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27F07-0C9D-45F4-9BF0-45C02F57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399B0-287B-4689-8C86-E0043C0B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9D6CA-3313-471E-A084-CA2EDCEE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4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251F-D117-4158-A997-FEF36CAE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F8063-B978-420E-879C-FCD03A339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52D8D-3106-400D-B90D-BFEB58490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EA247-BFBB-4633-A7A2-8C6B88B83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C12F7-0C38-401E-93A3-620AA9B3A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23561-7885-4446-8964-781EE596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FE0C5-7CDA-4537-8309-0A15EE00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805DE-E6EF-4483-9D3C-682D5F43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14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F090-035B-4BA0-8030-ED3C8132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1634A-4F3A-4FD8-BB95-A20C9CDE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C9050-2E8D-496C-BD3D-7752E6B7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22868-5A10-4A40-BF71-4046E0A4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14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E4115-976D-44B1-B84D-1C0D08B3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4D20A-3984-4C3D-8C82-9EC2A4CC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21810-EA86-4428-BF9A-0082943E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16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8451-D984-4E09-BE1F-E8475996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5997-B394-4BA5-99C8-69260BBD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D9ECB-A20C-4ADB-982E-33621C052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71941-6779-43DD-94A6-246ADE0D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14507-3C31-4BD5-9C31-9D6CCED7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6BAEA-C4D4-41E4-929A-93EA967B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29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2256-F39D-40C1-B316-99F2BBF5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72950-7605-4523-87E3-5772E25DF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B0F4C-D2EC-4AB5-A511-C38A1706A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A01C-4886-4989-899C-55940538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C7D11-C5BE-4ED6-A812-D9B1E4F7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C771E-F3BC-4D30-92CE-A5ED75F0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4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390F5-EA7F-48EC-92DB-A026AD67C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5D9C6-6A21-4F1E-BEE1-C415A43F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0034A-2B5D-4003-9FE7-25E7A8ACB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68E60-9218-46BB-A378-9A469EA0EEDE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A858A-52D1-4A62-A76F-29961E626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3F72D-5A17-4438-A2F2-51743D747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48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8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6.png"/><Relationship Id="rId2" Type="http://schemas.openxmlformats.org/officeDocument/2006/relationships/image" Target="../media/image7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2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9.jpe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0F2B9B-F468-48F2-B19B-91100FA147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7000"/>
          </a:blip>
          <a:stretch>
            <a:fillRect/>
          </a:stretch>
        </p:blipFill>
        <p:spPr>
          <a:xfrm>
            <a:off x="9917281" y="5335928"/>
            <a:ext cx="1994537" cy="137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4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38EB3E9B-6C47-4207-A5CE-B3187D41A443}"/>
              </a:ext>
            </a:extLst>
          </p:cNvPr>
          <p:cNvGrpSpPr/>
          <p:nvPr/>
        </p:nvGrpSpPr>
        <p:grpSpPr>
          <a:xfrm>
            <a:off x="2326064" y="1064841"/>
            <a:ext cx="7539872" cy="4728319"/>
            <a:chOff x="2326064" y="904585"/>
            <a:chExt cx="7539872" cy="472831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195306-2853-4793-814A-731FD99C25B4}"/>
                </a:ext>
              </a:extLst>
            </p:cNvPr>
            <p:cNvSpPr txBox="1"/>
            <p:nvPr/>
          </p:nvSpPr>
          <p:spPr>
            <a:xfrm>
              <a:off x="2326064" y="904585"/>
              <a:ext cx="753987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4800" dirty="0"/>
                <a:t>Structural Equation Modeling (SEM)using R</a:t>
              </a:r>
              <a:endParaRPr lang="en-GB" sz="4800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C6C4B67-B018-406A-89D8-743A0CE742AE}"/>
                </a:ext>
              </a:extLst>
            </p:cNvPr>
            <p:cNvGrpSpPr/>
            <p:nvPr/>
          </p:nvGrpSpPr>
          <p:grpSpPr>
            <a:xfrm>
              <a:off x="3779603" y="2891995"/>
              <a:ext cx="4837966" cy="2740909"/>
              <a:chOff x="2224180" y="3664993"/>
              <a:chExt cx="4837966" cy="2740909"/>
            </a:xfrm>
          </p:grpSpPr>
          <p:pic>
            <p:nvPicPr>
              <p:cNvPr id="5" name="Picture 2" descr="A close-up of a cell phone&#10;&#10;Description automatically generated with medium confidence">
                <a:extLst>
                  <a:ext uri="{FF2B5EF4-FFF2-40B4-BE49-F238E27FC236}">
                    <a16:creationId xmlns:a16="http://schemas.microsoft.com/office/drawing/2014/main" id="{2F3464F8-EDE9-4A0C-A060-7A8F549CD0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24180" y="3664993"/>
                <a:ext cx="1381335" cy="1594700"/>
              </a:xfrm>
              <a:prstGeom prst="rect">
                <a:avLst/>
              </a:prstGeom>
              <a:noFill/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82CB283F-5A82-4D94-A718-6C1220D011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82856" y="4909444"/>
                <a:ext cx="1267966" cy="1496458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B32D2691-E498-464A-8229-A28A6C9D71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18883" y="3674534"/>
                <a:ext cx="1267966" cy="1496458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248CB911-926B-426A-9B8D-812F6ABD05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00217" y="3676143"/>
                <a:ext cx="1267967" cy="1493240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98B3A78C-4279-4C9A-BB8F-33EA995B33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94180" y="4894056"/>
                <a:ext cx="1267966" cy="149645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5982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4FE418C6-F88A-4FDA-9549-97CA8BBEC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20" y="164565"/>
            <a:ext cx="1920240" cy="674334"/>
          </a:xfrm>
          <a:prstGeom prst="rect">
            <a:avLst/>
          </a:prstGeom>
          <a:noFill/>
        </p:spPr>
      </p:pic>
      <p:pic>
        <p:nvPicPr>
          <p:cNvPr id="2050" name="Picture 2" descr="Logo, icon&#10;&#10;Description automatically generated">
            <a:extLst>
              <a:ext uri="{FF2B5EF4-FFF2-40B4-BE49-F238E27FC236}">
                <a16:creationId xmlns:a16="http://schemas.microsoft.com/office/drawing/2014/main" id="{FC43FC77-1501-4892-BAAC-4206277F5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143158"/>
            <a:ext cx="897890" cy="695741"/>
          </a:xfrm>
          <a:prstGeom prst="rect">
            <a:avLst/>
          </a:prstGeom>
          <a:noFill/>
        </p:spPr>
      </p:pic>
      <p:pic>
        <p:nvPicPr>
          <p:cNvPr id="5122" name="Picture 2" descr="Diagram, icon&#10;&#10;Description automatically generated">
            <a:extLst>
              <a:ext uri="{FF2B5EF4-FFF2-40B4-BE49-F238E27FC236}">
                <a16:creationId xmlns:a16="http://schemas.microsoft.com/office/drawing/2014/main" id="{E698F5B8-443A-4C1D-877A-E44097A71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40" y="2155508"/>
            <a:ext cx="2095500" cy="2181225"/>
          </a:xfrm>
          <a:prstGeom prst="rect">
            <a:avLst/>
          </a:prstGeom>
          <a:noFill/>
        </p:spPr>
      </p:pic>
      <p:pic>
        <p:nvPicPr>
          <p:cNvPr id="6146" name="Picture 2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49F701FC-E446-4420-95E1-E9C4C483E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8" y="1033605"/>
            <a:ext cx="2746692" cy="3170954"/>
          </a:xfrm>
          <a:prstGeom prst="rect">
            <a:avLst/>
          </a:prstGeom>
          <a:noFill/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1CF845A-D27E-4811-AC96-578BDFF6D06A}"/>
              </a:ext>
            </a:extLst>
          </p:cNvPr>
          <p:cNvGrpSpPr/>
          <p:nvPr/>
        </p:nvGrpSpPr>
        <p:grpSpPr>
          <a:xfrm>
            <a:off x="1097953" y="1459522"/>
            <a:ext cx="2349100" cy="2766218"/>
            <a:chOff x="6991670" y="662782"/>
            <a:chExt cx="2636518" cy="2985452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E6B708D6-BDAF-47DD-BCE4-3E7DB6726E3B}"/>
                </a:ext>
              </a:extLst>
            </p:cNvPr>
            <p:cNvSpPr/>
            <p:nvPr/>
          </p:nvSpPr>
          <p:spPr>
            <a:xfrm rot="16200000">
              <a:off x="6817203" y="837249"/>
              <a:ext cx="2985452" cy="2636518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164F86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LAVAAN </a:t>
              </a: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SEM</a:t>
              </a:r>
            </a:p>
            <a:p>
              <a:pPr algn="ctr"/>
              <a:endParaRPr lang="en-PH" sz="1600" dirty="0">
                <a:solidFill>
                  <a:schemeClr val="bg1"/>
                </a:solidFill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A02C624-DC9E-4535-AA36-CEFE69792D09}"/>
                </a:ext>
              </a:extLst>
            </p:cNvPr>
            <p:cNvGrpSpPr/>
            <p:nvPr/>
          </p:nvGrpSpPr>
          <p:grpSpPr>
            <a:xfrm>
              <a:off x="7753666" y="2369820"/>
              <a:ext cx="1229038" cy="711597"/>
              <a:chOff x="7867966" y="2346960"/>
              <a:chExt cx="1229038" cy="711597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D35FD4F3-FC5B-4B9B-804C-FD834CC74B39}"/>
                  </a:ext>
                </a:extLst>
              </p:cNvPr>
              <p:cNvSpPr/>
              <p:nvPr/>
            </p:nvSpPr>
            <p:spPr>
              <a:xfrm>
                <a:off x="8528044" y="2424376"/>
                <a:ext cx="568960" cy="6080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AB64FFD-13DD-4186-A1B1-9BF57BD3BBF3}"/>
                  </a:ext>
                </a:extLst>
              </p:cNvPr>
              <p:cNvSpPr/>
              <p:nvPr/>
            </p:nvSpPr>
            <p:spPr>
              <a:xfrm>
                <a:off x="7867966" y="2346960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8D1244F-5F0A-4CAD-9CDD-F2AC4F66999A}"/>
                  </a:ext>
                </a:extLst>
              </p:cNvPr>
              <p:cNvSpPr/>
              <p:nvPr/>
            </p:nvSpPr>
            <p:spPr>
              <a:xfrm>
                <a:off x="7867966" y="2596079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F7D19D6-008C-49B9-AC2E-C314347AC4C6}"/>
                  </a:ext>
                </a:extLst>
              </p:cNvPr>
              <p:cNvSpPr/>
              <p:nvPr/>
            </p:nvSpPr>
            <p:spPr>
              <a:xfrm>
                <a:off x="7867966" y="2845197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EED32F25-6735-457C-A325-AE7940E7AA56}"/>
                  </a:ext>
                </a:extLst>
              </p:cNvPr>
              <p:cNvCxnSpPr>
                <a:cxnSpLocks/>
                <a:stCxn id="3" idx="2"/>
                <a:endCxn id="4" idx="3"/>
              </p:cNvCxnSpPr>
              <p:nvPr/>
            </p:nvCxnSpPr>
            <p:spPr>
              <a:xfrm flipH="1" flipV="1">
                <a:off x="8081326" y="2453640"/>
                <a:ext cx="446718" cy="2747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8EE52BE-83F2-4A56-8748-7ADA99DBA293}"/>
                  </a:ext>
                </a:extLst>
              </p:cNvPr>
              <p:cNvCxnSpPr>
                <a:cxnSpLocks/>
                <a:stCxn id="3" idx="2"/>
                <a:endCxn id="9" idx="3"/>
              </p:cNvCxnSpPr>
              <p:nvPr/>
            </p:nvCxnSpPr>
            <p:spPr>
              <a:xfrm flipH="1" flipV="1">
                <a:off x="8081326" y="2702759"/>
                <a:ext cx="446718" cy="2562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EA713E8-0D1B-4167-B5C3-DE44C1AFDB48}"/>
                  </a:ext>
                </a:extLst>
              </p:cNvPr>
              <p:cNvCxnSpPr>
                <a:cxnSpLocks/>
                <a:stCxn id="3" idx="2"/>
                <a:endCxn id="10" idx="3"/>
              </p:cNvCxnSpPr>
              <p:nvPr/>
            </p:nvCxnSpPr>
            <p:spPr>
              <a:xfrm flipH="1">
                <a:off x="8081326" y="2728382"/>
                <a:ext cx="446718" cy="22349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9514B7-D75C-444D-9402-0075240F781A}"/>
              </a:ext>
            </a:extLst>
          </p:cNvPr>
          <p:cNvGrpSpPr/>
          <p:nvPr/>
        </p:nvGrpSpPr>
        <p:grpSpPr>
          <a:xfrm>
            <a:off x="3626012" y="4142661"/>
            <a:ext cx="2349100" cy="2766218"/>
            <a:chOff x="8904549" y="3734850"/>
            <a:chExt cx="2349100" cy="2766218"/>
          </a:xfrm>
        </p:grpSpPr>
        <p:sp>
          <p:nvSpPr>
            <p:cNvPr id="17" name="Hexagon 1">
              <a:extLst>
                <a:ext uri="{FF2B5EF4-FFF2-40B4-BE49-F238E27FC236}">
                  <a16:creationId xmlns:a16="http://schemas.microsoft.com/office/drawing/2014/main" id="{85C5AD37-66C3-4355-9EA4-6495434766CC}"/>
                </a:ext>
              </a:extLst>
            </p:cNvPr>
            <p:cNvSpPr/>
            <p:nvPr/>
          </p:nvSpPr>
          <p:spPr>
            <a:xfrm rot="16200000">
              <a:off x="8695990" y="3943409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DB1F26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 err="1">
                  <a:solidFill>
                    <a:schemeClr val="bg1"/>
                  </a:solidFill>
                </a:rPr>
                <a:t>EFATools</a:t>
              </a:r>
              <a:r>
                <a:rPr lang="en-PH" sz="3200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endParaRPr lang="en-PH" sz="1600" dirty="0">
                <a:solidFill>
                  <a:schemeClr val="bg1"/>
                </a:solidFill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</a:endParaRPr>
            </a:p>
          </p:txBody>
        </p:sp>
        <p:pic>
          <p:nvPicPr>
            <p:cNvPr id="7" name="Graphic 6" descr="Triangle Ruler with solid fill">
              <a:extLst>
                <a:ext uri="{FF2B5EF4-FFF2-40B4-BE49-F238E27FC236}">
                  <a16:creationId xmlns:a16="http://schemas.microsoft.com/office/drawing/2014/main" id="{B5118E46-6B3D-4806-B1FB-B5F3F2D00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90383" y="5082964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Ruler with solid fill">
              <a:extLst>
                <a:ext uri="{FF2B5EF4-FFF2-40B4-BE49-F238E27FC236}">
                  <a16:creationId xmlns:a16="http://schemas.microsoft.com/office/drawing/2014/main" id="{E47322CA-728F-4641-BD83-EB20FED47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9893905" y="4892254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4DBBF64-5FFE-4E7B-97C8-05F15EFD04E6}"/>
              </a:ext>
            </a:extLst>
          </p:cNvPr>
          <p:cNvGrpSpPr/>
          <p:nvPr/>
        </p:nvGrpSpPr>
        <p:grpSpPr>
          <a:xfrm>
            <a:off x="3237296" y="3649611"/>
            <a:ext cx="2349100" cy="2766218"/>
            <a:chOff x="4856507" y="4009853"/>
            <a:chExt cx="2349100" cy="2766218"/>
          </a:xfrm>
        </p:grpSpPr>
        <p:sp>
          <p:nvSpPr>
            <p:cNvPr id="32" name="Hexagon 1">
              <a:extLst>
                <a:ext uri="{FF2B5EF4-FFF2-40B4-BE49-F238E27FC236}">
                  <a16:creationId xmlns:a16="http://schemas.microsoft.com/office/drawing/2014/main" id="{3940DE1D-8D93-4F1A-9F7A-AF33DA3E81FD}"/>
                </a:ext>
              </a:extLst>
            </p:cNvPr>
            <p:cNvSpPr/>
            <p:nvPr/>
          </p:nvSpPr>
          <p:spPr>
            <a:xfrm rot="16200000">
              <a:off x="4647948" y="4218412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CA8535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psych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pic>
          <p:nvPicPr>
            <p:cNvPr id="15" name="Graphic 14" descr="Head with gears with solid fill">
              <a:extLst>
                <a:ext uri="{FF2B5EF4-FFF2-40B4-BE49-F238E27FC236}">
                  <a16:creationId xmlns:a16="http://schemas.microsoft.com/office/drawing/2014/main" id="{0B2DC623-FE43-4F82-8356-387D67238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84143" y="5294797"/>
              <a:ext cx="1023713" cy="1023713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0080D3-8977-4723-8828-61281D04FAF4}"/>
              </a:ext>
            </a:extLst>
          </p:cNvPr>
          <p:cNvGrpSpPr/>
          <p:nvPr/>
        </p:nvGrpSpPr>
        <p:grpSpPr>
          <a:xfrm>
            <a:off x="554539" y="3699855"/>
            <a:ext cx="2349100" cy="2766218"/>
            <a:chOff x="554539" y="3699855"/>
            <a:chExt cx="2349100" cy="2766218"/>
          </a:xfrm>
        </p:grpSpPr>
        <p:sp>
          <p:nvSpPr>
            <p:cNvPr id="38" name="Hexagon 1">
              <a:extLst>
                <a:ext uri="{FF2B5EF4-FFF2-40B4-BE49-F238E27FC236}">
                  <a16:creationId xmlns:a16="http://schemas.microsoft.com/office/drawing/2014/main" id="{CBB2028A-CD27-4773-8E73-E9FB24740928}"/>
                </a:ext>
              </a:extLst>
            </p:cNvPr>
            <p:cNvSpPr/>
            <p:nvPr/>
          </p:nvSpPr>
          <p:spPr>
            <a:xfrm rot="16200000">
              <a:off x="345980" y="3908414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175189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 err="1">
                  <a:solidFill>
                    <a:schemeClr val="bg1"/>
                  </a:solidFill>
                </a:rPr>
                <a:t>SEMTools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16FC6D3-97DF-43BE-A417-A25CD6B11974}"/>
                </a:ext>
              </a:extLst>
            </p:cNvPr>
            <p:cNvGrpSpPr/>
            <p:nvPr/>
          </p:nvGrpSpPr>
          <p:grpSpPr>
            <a:xfrm>
              <a:off x="1654631" y="5209280"/>
              <a:ext cx="799009" cy="481090"/>
              <a:chOff x="7867966" y="2346960"/>
              <a:chExt cx="1229038" cy="711597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AA583AE-27BF-447A-B4E9-A33C2EB0614C}"/>
                  </a:ext>
                </a:extLst>
              </p:cNvPr>
              <p:cNvSpPr/>
              <p:nvPr/>
            </p:nvSpPr>
            <p:spPr>
              <a:xfrm>
                <a:off x="8528044" y="2424376"/>
                <a:ext cx="568960" cy="6080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68C12C12-E3CB-4ABF-94EF-DEE10A85EAB2}"/>
                  </a:ext>
                </a:extLst>
              </p:cNvPr>
              <p:cNvSpPr/>
              <p:nvPr/>
            </p:nvSpPr>
            <p:spPr>
              <a:xfrm>
                <a:off x="7867966" y="2346960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EE219083-E90F-4B7D-A1B0-4136BBC70A3C}"/>
                  </a:ext>
                </a:extLst>
              </p:cNvPr>
              <p:cNvSpPr/>
              <p:nvPr/>
            </p:nvSpPr>
            <p:spPr>
              <a:xfrm>
                <a:off x="7867966" y="2596079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BFFCE7BB-D2B4-4278-934C-223B32E87622}"/>
                  </a:ext>
                </a:extLst>
              </p:cNvPr>
              <p:cNvSpPr/>
              <p:nvPr/>
            </p:nvSpPr>
            <p:spPr>
              <a:xfrm>
                <a:off x="7867966" y="2845197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47D1F75-0863-4E0F-B584-2A059B518325}"/>
                  </a:ext>
                </a:extLst>
              </p:cNvPr>
              <p:cNvCxnSpPr>
                <a:cxnSpLocks/>
                <a:stCxn id="40" idx="2"/>
                <a:endCxn id="41" idx="3"/>
              </p:cNvCxnSpPr>
              <p:nvPr/>
            </p:nvCxnSpPr>
            <p:spPr>
              <a:xfrm flipH="1" flipV="1">
                <a:off x="8081326" y="2453640"/>
                <a:ext cx="446718" cy="2747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CEA0B79-B3D5-4522-97DC-CB5CA73BEAEE}"/>
                  </a:ext>
                </a:extLst>
              </p:cNvPr>
              <p:cNvCxnSpPr>
                <a:cxnSpLocks/>
                <a:stCxn id="40" idx="2"/>
                <a:endCxn id="42" idx="3"/>
              </p:cNvCxnSpPr>
              <p:nvPr/>
            </p:nvCxnSpPr>
            <p:spPr>
              <a:xfrm flipH="1" flipV="1">
                <a:off x="8081326" y="2702759"/>
                <a:ext cx="446718" cy="2562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BCE43669-828B-4B9E-BC64-32449C15E696}"/>
                  </a:ext>
                </a:extLst>
              </p:cNvPr>
              <p:cNvCxnSpPr>
                <a:cxnSpLocks/>
                <a:stCxn id="40" idx="2"/>
                <a:endCxn id="43" idx="3"/>
              </p:cNvCxnSpPr>
              <p:nvPr/>
            </p:nvCxnSpPr>
            <p:spPr>
              <a:xfrm flipH="1">
                <a:off x="8081326" y="2728382"/>
                <a:ext cx="446718" cy="22349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Graphic 29" descr="Tools with solid fill">
              <a:extLst>
                <a:ext uri="{FF2B5EF4-FFF2-40B4-BE49-F238E27FC236}">
                  <a16:creationId xmlns:a16="http://schemas.microsoft.com/office/drawing/2014/main" id="{4097414E-8369-4B9D-A7DB-1DDBDD224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86247" y="5145676"/>
              <a:ext cx="608298" cy="608298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60222E0-234F-42B8-99B0-3B680ED73E20}"/>
              </a:ext>
            </a:extLst>
          </p:cNvPr>
          <p:cNvGrpSpPr/>
          <p:nvPr/>
        </p:nvGrpSpPr>
        <p:grpSpPr>
          <a:xfrm>
            <a:off x="8321773" y="439481"/>
            <a:ext cx="2110477" cy="1450336"/>
            <a:chOff x="8321773" y="439481"/>
            <a:chExt cx="2110477" cy="1450336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95CF476-A8DD-45ED-B964-D6FAF872C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699613" y="488988"/>
              <a:ext cx="732637" cy="791405"/>
            </a:xfrm>
            <a:prstGeom prst="rect">
              <a:avLst/>
            </a:prstGeom>
          </p:spPr>
        </p:pic>
        <p:pic>
          <p:nvPicPr>
            <p:cNvPr id="53" name="Picture 2" descr="A close-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CB2FB668-93EF-4770-BC89-B52C91FE4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1773" y="439481"/>
              <a:ext cx="707690" cy="841826"/>
            </a:xfrm>
            <a:prstGeom prst="rect">
              <a:avLst/>
            </a:prstGeom>
            <a:noFill/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35398D9C-A715-437F-B60E-3AB0EA29E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022403" y="460664"/>
              <a:ext cx="695340" cy="820643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1E1EF6E-8F2C-409D-BF73-5FCDA36F1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356154" y="1069174"/>
              <a:ext cx="707690" cy="820643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ABAA967-E752-4175-BF9D-87979E7D6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684674" y="1069174"/>
              <a:ext cx="669248" cy="7914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765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D7DCB67-FF56-41DA-A1D8-ECE9C2881C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6543741"/>
                  </p:ext>
                </p:extLst>
              </p:nvPr>
            </p:nvGraphicFramePr>
            <p:xfrm>
              <a:off x="4049234" y="82142"/>
              <a:ext cx="6850993" cy="669371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08325">
                      <a:extLst>
                        <a:ext uri="{9D8B030D-6E8A-4147-A177-3AD203B41FA5}">
                          <a16:colId xmlns:a16="http://schemas.microsoft.com/office/drawing/2014/main" val="1358090828"/>
                        </a:ext>
                      </a:extLst>
                    </a:gridCol>
                    <a:gridCol w="1973716">
                      <a:extLst>
                        <a:ext uri="{9D8B030D-6E8A-4147-A177-3AD203B41FA5}">
                          <a16:colId xmlns:a16="http://schemas.microsoft.com/office/drawing/2014/main" val="3394853744"/>
                        </a:ext>
                      </a:extLst>
                    </a:gridCol>
                    <a:gridCol w="4268952">
                      <a:extLst>
                        <a:ext uri="{9D8B030D-6E8A-4147-A177-3AD203B41FA5}">
                          <a16:colId xmlns:a16="http://schemas.microsoft.com/office/drawing/2014/main" val="2804598532"/>
                        </a:ext>
                      </a:extLst>
                    </a:gridCol>
                  </a:tblGrid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6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600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quality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level of quality of HBAT’s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199111"/>
                      </a:ext>
                    </a:extLst>
                  </a:tr>
                  <a:tr h="3767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E-commerce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website; user-friendliness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950462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Technical support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technical support is offered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37298333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Complaint resolution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any complaints are resolved in timely and complete manner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1667119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Advertising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92207160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line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Depth and breadth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347432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Salesforce image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salesforce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25664331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Competitive pricing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offers competitive prices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131814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Warranty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stands behind its product/ service warranties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4918681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 HBAT develops and sells 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9885520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Ordering and billing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that ordering and billing is handled efficiently and correctly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1068356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Price flexibility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willingness of HBAT sales reps to negotiate price on purchase of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1512171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Delivery speed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Amount of time it takes to deliver the paper product once an order has been confirmed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50230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D7DCB67-FF56-41DA-A1D8-ECE9C2881C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6543741"/>
                  </p:ext>
                </p:extLst>
              </p:nvPr>
            </p:nvGraphicFramePr>
            <p:xfrm>
              <a:off x="4049234" y="82142"/>
              <a:ext cx="6850993" cy="669371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08325">
                      <a:extLst>
                        <a:ext uri="{9D8B030D-6E8A-4147-A177-3AD203B41FA5}">
                          <a16:colId xmlns:a16="http://schemas.microsoft.com/office/drawing/2014/main" val="1358090828"/>
                        </a:ext>
                      </a:extLst>
                    </a:gridCol>
                    <a:gridCol w="1973716">
                      <a:extLst>
                        <a:ext uri="{9D8B030D-6E8A-4147-A177-3AD203B41FA5}">
                          <a16:colId xmlns:a16="http://schemas.microsoft.com/office/drawing/2014/main" val="3394853744"/>
                        </a:ext>
                      </a:extLst>
                    </a:gridCol>
                    <a:gridCol w="4268952">
                      <a:extLst>
                        <a:ext uri="{9D8B030D-6E8A-4147-A177-3AD203B41FA5}">
                          <a16:colId xmlns:a16="http://schemas.microsoft.com/office/drawing/2014/main" val="2804598532"/>
                        </a:ext>
                      </a:extLst>
                    </a:gridCol>
                  </a:tblGrid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" t="-1163" r="-1027000" b="-1189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quality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level of quality of HBAT’s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199111"/>
                      </a:ext>
                    </a:extLst>
                  </a:tr>
                  <a:tr h="3767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blipFill>
                          <a:blip r:embed="rId2"/>
                          <a:stretch>
                            <a:fillRect l="-1000" t="-140323" r="-1027000" b="-15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E-commerce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website; user-friendliness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950462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171264" r="-1027000" b="-1004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Technical support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technical support is offered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37298333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274419" r="-1027000" b="-9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Complaint resolution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any complaints are resolved in timely and complete manner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1667119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370115" r="-1027000" b="-8057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Advertising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92207160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475581" r="-1027000" b="-7151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line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Depth and breadth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347432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575581" r="-1027000" b="-6151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Salesforce image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salesforce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25664331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667816" r="-1027000" b="-5080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Competitive pricing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offers competitive prices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131814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776744" r="-1027000" b="-4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Warranty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stands behind its product/ service warranties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4918681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866667" r="-1027000" b="-309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 HBAT develops and sells 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9885520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977907" r="-1027000" b="-2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Ordering and billing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that ordering and billing is handled efficiently and correctly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1068356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1065517" r="-1027000" b="-1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Price flexibility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willingness of HBAT sales reps to negotiate price on purchase of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1512171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" t="-1179070" r="-1027000" b="-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Delivery speed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Amount of time it takes to deliver the paper product once an order has been confirmed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50230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971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99E7A18-71F7-4196-92DA-2D029A1AFA4C}"/>
              </a:ext>
            </a:extLst>
          </p:cNvPr>
          <p:cNvGrpSpPr/>
          <p:nvPr/>
        </p:nvGrpSpPr>
        <p:grpSpPr>
          <a:xfrm>
            <a:off x="923108" y="583475"/>
            <a:ext cx="4693920" cy="5315853"/>
            <a:chOff x="3918857" y="714104"/>
            <a:chExt cx="4693920" cy="5315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3ED426-CD99-4AE1-BDE2-9B903E3B91B1}"/>
                </a:ext>
              </a:extLst>
            </p:cNvPr>
            <p:cNvSpPr/>
            <p:nvPr/>
          </p:nvSpPr>
          <p:spPr>
            <a:xfrm>
              <a:off x="4180113" y="714104"/>
              <a:ext cx="3640183" cy="1018903"/>
            </a:xfrm>
            <a:prstGeom prst="rect">
              <a:avLst/>
            </a:prstGeom>
            <a:noFill/>
            <a:ln w="19050">
              <a:solidFill>
                <a:srgbClr val="0B3B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Indicator variables</a:t>
              </a:r>
            </a:p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Conceptual hypothesized model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9D61FB-0866-420E-8633-5B7F9649CD6F}"/>
                </a:ext>
              </a:extLst>
            </p:cNvPr>
            <p:cNvSpPr/>
            <p:nvPr/>
          </p:nvSpPr>
          <p:spPr>
            <a:xfrm>
              <a:off x="4180114" y="1965233"/>
              <a:ext cx="2050869" cy="1018903"/>
            </a:xfrm>
            <a:prstGeom prst="rect">
              <a:avLst/>
            </a:prstGeom>
            <a:noFill/>
            <a:ln w="19050">
              <a:solidFill>
                <a:srgbClr val="0B3B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EFA</a:t>
              </a:r>
            </a:p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Exploratory factor analysis</a:t>
              </a:r>
              <a:endParaRPr lang="en-GB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208DD28-37DC-4F62-BF0E-ED377F9677E8}"/>
                </a:ext>
              </a:extLst>
            </p:cNvPr>
            <p:cNvSpPr/>
            <p:nvPr/>
          </p:nvSpPr>
          <p:spPr>
            <a:xfrm>
              <a:off x="4180114" y="5446483"/>
              <a:ext cx="2050869" cy="583474"/>
            </a:xfrm>
            <a:prstGeom prst="rect">
              <a:avLst/>
            </a:prstGeom>
            <a:noFill/>
            <a:ln w="19050">
              <a:solidFill>
                <a:srgbClr val="0B3B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Calculate the model-fit indices</a:t>
              </a:r>
              <a:endParaRPr lang="en-GB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441A79-551E-4726-9138-CDE1025EE76B}"/>
                </a:ext>
              </a:extLst>
            </p:cNvPr>
            <p:cNvSpPr txBox="1"/>
            <p:nvPr/>
          </p:nvSpPr>
          <p:spPr>
            <a:xfrm>
              <a:off x="6361612" y="1886384"/>
              <a:ext cx="15457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/>
                <a:t>Identify number of underlying latent factors.</a:t>
              </a:r>
              <a:endParaRPr lang="en-GB" sz="1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4A356E6-6998-40BA-BC0A-493503F4A05E}"/>
                </a:ext>
              </a:extLst>
            </p:cNvPr>
            <p:cNvSpPr txBox="1"/>
            <p:nvPr/>
          </p:nvSpPr>
          <p:spPr>
            <a:xfrm>
              <a:off x="6361612" y="3060166"/>
              <a:ext cx="17330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/>
                <a:t>Confirm hypothesized structure</a:t>
              </a:r>
              <a:endParaRPr lang="en-GB" sz="16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99D37D-CCC0-4B60-A765-678E20EE7A18}"/>
                </a:ext>
              </a:extLst>
            </p:cNvPr>
            <p:cNvSpPr/>
            <p:nvPr/>
          </p:nvSpPr>
          <p:spPr>
            <a:xfrm>
              <a:off x="4180114" y="3125650"/>
              <a:ext cx="2050869" cy="1018903"/>
            </a:xfrm>
            <a:prstGeom prst="rect">
              <a:avLst/>
            </a:prstGeom>
            <a:noFill/>
            <a:ln w="19050">
              <a:solidFill>
                <a:srgbClr val="0B3B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CFA</a:t>
              </a:r>
            </a:p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Confirmatory factor analysis</a:t>
              </a:r>
              <a:endParaRPr lang="en-GB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93720B-0720-48BC-B8FB-D3B7063E1418}"/>
                </a:ext>
              </a:extLst>
            </p:cNvPr>
            <p:cNvSpPr/>
            <p:nvPr/>
          </p:nvSpPr>
          <p:spPr>
            <a:xfrm>
              <a:off x="4180114" y="4286067"/>
              <a:ext cx="2050869" cy="1018903"/>
            </a:xfrm>
            <a:prstGeom prst="rect">
              <a:avLst/>
            </a:prstGeom>
            <a:noFill/>
            <a:ln w="19050">
              <a:solidFill>
                <a:srgbClr val="0B3B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SEM</a:t>
              </a:r>
            </a:p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Structural equation modelling</a:t>
              </a:r>
              <a:endParaRPr lang="en-GB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C5EE1A-D4A8-4EE5-823B-865A1667A400}"/>
                </a:ext>
              </a:extLst>
            </p:cNvPr>
            <p:cNvSpPr txBox="1"/>
            <p:nvPr/>
          </p:nvSpPr>
          <p:spPr>
            <a:xfrm>
              <a:off x="6361612" y="4144553"/>
              <a:ext cx="2251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/>
                <a:t>Estimate causal relations and interrelations among latent factors.</a:t>
              </a:r>
              <a:endParaRPr lang="en-GB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67C042-20FA-4380-9DED-8234A3A8BF2D}"/>
                </a:ext>
              </a:extLst>
            </p:cNvPr>
            <p:cNvSpPr txBox="1"/>
            <p:nvPr/>
          </p:nvSpPr>
          <p:spPr>
            <a:xfrm>
              <a:off x="6361612" y="5429215"/>
              <a:ext cx="16415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/>
                <a:t>Validation of model fit</a:t>
              </a:r>
              <a:endParaRPr lang="en-GB" sz="16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AEC0B80-060B-4706-8C96-D2BBE9FEF158}"/>
                </a:ext>
              </a:extLst>
            </p:cNvPr>
            <p:cNvCxnSpPr/>
            <p:nvPr/>
          </p:nvCxnSpPr>
          <p:spPr>
            <a:xfrm>
              <a:off x="3918857" y="714104"/>
              <a:ext cx="0" cy="5315853"/>
            </a:xfrm>
            <a:prstGeom prst="straightConnector1">
              <a:avLst/>
            </a:prstGeom>
            <a:ln w="76200">
              <a:solidFill>
                <a:srgbClr val="0B3B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46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224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 LLONES</dc:creator>
  <cp:lastModifiedBy>USER</cp:lastModifiedBy>
  <cp:revision>2</cp:revision>
  <dcterms:created xsi:type="dcterms:W3CDTF">2021-07-25T06:09:47Z</dcterms:created>
  <dcterms:modified xsi:type="dcterms:W3CDTF">2021-12-13T04:49:41Z</dcterms:modified>
</cp:coreProperties>
</file>