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68" r:id="rId6"/>
    <p:sldId id="263" r:id="rId7"/>
    <p:sldId id="266" r:id="rId8"/>
    <p:sldId id="271" r:id="rId9"/>
    <p:sldId id="264" r:id="rId10"/>
    <p:sldId id="269" r:id="rId11"/>
    <p:sldId id="265" r:id="rId12"/>
    <p:sldId id="270" r:id="rId13"/>
    <p:sldId id="26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E73FB-0613-4D45-A33A-980659603EE5}" v="252" dt="2021-09-17T07:10:34.07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  <pc:docChgLst>
    <pc:chgData name="CHRISTOPHER LLONES" userId="ee08fdad-24ed-4713-bb77-380897b11f62" providerId="ADAL" clId="{A4CE73FB-0613-4D45-A33A-980659603EE5}"/>
    <pc:docChg chg="custSel addSld modSld">
      <pc:chgData name="CHRISTOPHER LLONES" userId="ee08fdad-24ed-4713-bb77-380897b11f62" providerId="ADAL" clId="{A4CE73FB-0613-4D45-A33A-980659603EE5}" dt="2021-09-17T07:10:34.074" v="414" actId="20577"/>
      <pc:docMkLst>
        <pc:docMk/>
      </pc:docMkLst>
      <pc:sldChg chg="modSp">
        <pc:chgData name="CHRISTOPHER LLONES" userId="ee08fdad-24ed-4713-bb77-380897b11f62" providerId="ADAL" clId="{A4CE73FB-0613-4D45-A33A-980659603EE5}" dt="2021-09-17T03:15:35.702" v="186" actId="20577"/>
        <pc:sldMkLst>
          <pc:docMk/>
          <pc:sldMk cId="2989917353" sldId="263"/>
        </pc:sldMkLst>
        <pc:spChg chg="mod">
          <ac:chgData name="CHRISTOPHER LLONES" userId="ee08fdad-24ed-4713-bb77-380897b11f62" providerId="ADAL" clId="{A4CE73FB-0613-4D45-A33A-980659603EE5}" dt="2021-09-17T03:14:58.002" v="163" actId="20577"/>
          <ac:spMkLst>
            <pc:docMk/>
            <pc:sldMk cId="2989917353" sldId="263"/>
            <ac:spMk id="172" creationId="{DAE3B74C-46B1-45B4-A70E-38E19AB8F3D8}"/>
          </ac:spMkLst>
        </pc:spChg>
        <pc:spChg chg="mod">
          <ac:chgData name="CHRISTOPHER LLONES" userId="ee08fdad-24ed-4713-bb77-380897b11f62" providerId="ADAL" clId="{A4CE73FB-0613-4D45-A33A-980659603EE5}" dt="2021-09-17T03:15:02.514" v="165" actId="20577"/>
          <ac:spMkLst>
            <pc:docMk/>
            <pc:sldMk cId="2989917353" sldId="263"/>
            <ac:spMk id="173" creationId="{E7DE50C5-FA65-4817-9110-7CDB5390471C}"/>
          </ac:spMkLst>
        </pc:spChg>
        <pc:spChg chg="mod">
          <ac:chgData name="CHRISTOPHER LLONES" userId="ee08fdad-24ed-4713-bb77-380897b11f62" providerId="ADAL" clId="{A4CE73FB-0613-4D45-A33A-980659603EE5}" dt="2021-09-17T03:15:06.109" v="167" actId="20577"/>
          <ac:spMkLst>
            <pc:docMk/>
            <pc:sldMk cId="2989917353" sldId="263"/>
            <ac:spMk id="174" creationId="{637369E9-2D06-49E6-ADFD-13513C895792}"/>
          </ac:spMkLst>
        </pc:spChg>
        <pc:spChg chg="mod">
          <ac:chgData name="CHRISTOPHER LLONES" userId="ee08fdad-24ed-4713-bb77-380897b11f62" providerId="ADAL" clId="{A4CE73FB-0613-4D45-A33A-980659603EE5}" dt="2021-09-17T03:15:10.223" v="169" actId="20577"/>
          <ac:spMkLst>
            <pc:docMk/>
            <pc:sldMk cId="2989917353" sldId="263"/>
            <ac:spMk id="179" creationId="{49F19FFB-DFE8-4CA6-8F35-52AC28F9F2FB}"/>
          </ac:spMkLst>
        </pc:spChg>
        <pc:spChg chg="mod">
          <ac:chgData name="CHRISTOPHER LLONES" userId="ee08fdad-24ed-4713-bb77-380897b11f62" providerId="ADAL" clId="{A4CE73FB-0613-4D45-A33A-980659603EE5}" dt="2021-09-17T03:15:13.632" v="171" actId="20577"/>
          <ac:spMkLst>
            <pc:docMk/>
            <pc:sldMk cId="2989917353" sldId="263"/>
            <ac:spMk id="180" creationId="{12645E4D-8C57-420A-90C2-5ADE7BA90BFB}"/>
          </ac:spMkLst>
        </pc:spChg>
        <pc:spChg chg="mod">
          <ac:chgData name="CHRISTOPHER LLONES" userId="ee08fdad-24ed-4713-bb77-380897b11f62" providerId="ADAL" clId="{A4CE73FB-0613-4D45-A33A-980659603EE5}" dt="2021-09-17T03:15:17.153" v="173" actId="20577"/>
          <ac:spMkLst>
            <pc:docMk/>
            <pc:sldMk cId="2989917353" sldId="263"/>
            <ac:spMk id="181" creationId="{FF032A4E-EBCC-40C6-A955-37144276033B}"/>
          </ac:spMkLst>
        </pc:spChg>
        <pc:spChg chg="mod">
          <ac:chgData name="CHRISTOPHER LLONES" userId="ee08fdad-24ed-4713-bb77-380897b11f62" providerId="ADAL" clId="{A4CE73FB-0613-4D45-A33A-980659603EE5}" dt="2021-09-17T03:15:20.422" v="175" actId="20577"/>
          <ac:spMkLst>
            <pc:docMk/>
            <pc:sldMk cId="2989917353" sldId="263"/>
            <ac:spMk id="182" creationId="{88D1CFA2-2730-4033-96F0-882A74557BF4}"/>
          </ac:spMkLst>
        </pc:spChg>
        <pc:spChg chg="mod">
          <ac:chgData name="CHRISTOPHER LLONES" userId="ee08fdad-24ed-4713-bb77-380897b11f62" providerId="ADAL" clId="{A4CE73FB-0613-4D45-A33A-980659603EE5}" dt="2021-09-17T03:15:24.437" v="177" actId="20577"/>
          <ac:spMkLst>
            <pc:docMk/>
            <pc:sldMk cId="2989917353" sldId="263"/>
            <ac:spMk id="187" creationId="{00B2B1D1-EB43-4776-96D8-3EF084612C52}"/>
          </ac:spMkLst>
        </pc:spChg>
        <pc:spChg chg="mod">
          <ac:chgData name="CHRISTOPHER LLONES" userId="ee08fdad-24ed-4713-bb77-380897b11f62" providerId="ADAL" clId="{A4CE73FB-0613-4D45-A33A-980659603EE5}" dt="2021-09-17T03:15:28.295" v="180" actId="20577"/>
          <ac:spMkLst>
            <pc:docMk/>
            <pc:sldMk cId="2989917353" sldId="263"/>
            <ac:spMk id="188" creationId="{8FE79954-F3D1-4ACD-A245-AEB0822075CE}"/>
          </ac:spMkLst>
        </pc:spChg>
        <pc:spChg chg="mod">
          <ac:chgData name="CHRISTOPHER LLONES" userId="ee08fdad-24ed-4713-bb77-380897b11f62" providerId="ADAL" clId="{A4CE73FB-0613-4D45-A33A-980659603EE5}" dt="2021-09-17T03:15:32.073" v="183" actId="20577"/>
          <ac:spMkLst>
            <pc:docMk/>
            <pc:sldMk cId="2989917353" sldId="263"/>
            <ac:spMk id="189" creationId="{49F4A6BB-1ABD-40D7-AF74-95D216DD0C94}"/>
          </ac:spMkLst>
        </pc:spChg>
        <pc:spChg chg="mod">
          <ac:chgData name="CHRISTOPHER LLONES" userId="ee08fdad-24ed-4713-bb77-380897b11f62" providerId="ADAL" clId="{A4CE73FB-0613-4D45-A33A-980659603EE5}" dt="2021-09-17T03:15:35.702" v="186" actId="20577"/>
          <ac:spMkLst>
            <pc:docMk/>
            <pc:sldMk cId="2989917353" sldId="263"/>
            <ac:spMk id="190" creationId="{39AE4A0C-6F2D-4E60-896A-4248382C4AE9}"/>
          </ac:spMkLst>
        </pc:spChg>
      </pc:sldChg>
      <pc:sldChg chg="modSp">
        <pc:chgData name="CHRISTOPHER LLONES" userId="ee08fdad-24ed-4713-bb77-380897b11f62" providerId="ADAL" clId="{A4CE73FB-0613-4D45-A33A-980659603EE5}" dt="2021-09-17T03:21:32.525" v="263" actId="20577"/>
        <pc:sldMkLst>
          <pc:docMk/>
          <pc:sldMk cId="2345089276" sldId="264"/>
        </pc:sldMkLst>
        <pc:spChg chg="mod">
          <ac:chgData name="CHRISTOPHER LLONES" userId="ee08fdad-24ed-4713-bb77-380897b11f62" providerId="ADAL" clId="{A4CE73FB-0613-4D45-A33A-980659603EE5}" dt="2021-09-17T03:20:34.259" v="237" actId="20577"/>
          <ac:spMkLst>
            <pc:docMk/>
            <pc:sldMk cId="2345089276" sldId="264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3:20:37.622" v="239" actId="20577"/>
          <ac:spMkLst>
            <pc:docMk/>
            <pc:sldMk cId="2345089276" sldId="264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3:20:40.820" v="241" actId="20577"/>
          <ac:spMkLst>
            <pc:docMk/>
            <pc:sldMk cId="2345089276" sldId="264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3:21:05.788" v="249" actId="20577"/>
          <ac:spMkLst>
            <pc:docMk/>
            <pc:sldMk cId="2345089276" sldId="264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3:21:13.552" v="252" actId="20577"/>
          <ac:spMkLst>
            <pc:docMk/>
            <pc:sldMk cId="2345089276" sldId="264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3:21:16.175" v="254" actId="20577"/>
          <ac:spMkLst>
            <pc:docMk/>
            <pc:sldMk cId="2345089276" sldId="264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3:21:19.039" v="256" actId="20577"/>
          <ac:spMkLst>
            <pc:docMk/>
            <pc:sldMk cId="2345089276" sldId="264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3:21:22.426" v="258" actId="20577"/>
          <ac:spMkLst>
            <pc:docMk/>
            <pc:sldMk cId="2345089276" sldId="264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3:21:25.841" v="261" actId="20577"/>
          <ac:spMkLst>
            <pc:docMk/>
            <pc:sldMk cId="2345089276" sldId="264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3:21:28.687" v="262" actId="20577"/>
          <ac:spMkLst>
            <pc:docMk/>
            <pc:sldMk cId="2345089276" sldId="264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3:21:32.525" v="263" actId="20577"/>
          <ac:spMkLst>
            <pc:docMk/>
            <pc:sldMk cId="2345089276" sldId="264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6:48:37.993" v="303" actId="20577"/>
        <pc:sldMkLst>
          <pc:docMk/>
          <pc:sldMk cId="2341832362" sldId="265"/>
        </pc:sldMkLst>
        <pc:spChg chg="mod">
          <ac:chgData name="CHRISTOPHER LLONES" userId="ee08fdad-24ed-4713-bb77-380897b11f62" providerId="ADAL" clId="{A4CE73FB-0613-4D45-A33A-980659603EE5}" dt="2021-09-17T06:48:04.319" v="286" actId="20577"/>
          <ac:spMkLst>
            <pc:docMk/>
            <pc:sldMk cId="2341832362" sldId="265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48:07.823" v="288" actId="20577"/>
          <ac:spMkLst>
            <pc:docMk/>
            <pc:sldMk cId="2341832362" sldId="265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48:10.480" v="290" actId="20577"/>
          <ac:spMkLst>
            <pc:docMk/>
            <pc:sldMk cId="2341832362" sldId="265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6:48:16.770" v="292" actId="20577"/>
          <ac:spMkLst>
            <pc:docMk/>
            <pc:sldMk cId="2341832362" sldId="265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6:48:19.590" v="294" actId="20577"/>
          <ac:spMkLst>
            <pc:docMk/>
            <pc:sldMk cId="2341832362" sldId="265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6:48:23.204" v="296" actId="20577"/>
          <ac:spMkLst>
            <pc:docMk/>
            <pc:sldMk cId="2341832362" sldId="265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6:48:26.689" v="298" actId="20577"/>
          <ac:spMkLst>
            <pc:docMk/>
            <pc:sldMk cId="2341832362" sldId="265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6:48:30.008" v="300" actId="20577"/>
          <ac:spMkLst>
            <pc:docMk/>
            <pc:sldMk cId="2341832362" sldId="265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6:48:32.568" v="301" actId="20577"/>
          <ac:spMkLst>
            <pc:docMk/>
            <pc:sldMk cId="2341832362" sldId="265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6:48:35.461" v="302" actId="20577"/>
          <ac:spMkLst>
            <pc:docMk/>
            <pc:sldMk cId="2341832362" sldId="265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6:48:37.993" v="303" actId="20577"/>
          <ac:spMkLst>
            <pc:docMk/>
            <pc:sldMk cId="2341832362" sldId="265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3:19:27.329" v="212" actId="20577"/>
        <pc:sldMkLst>
          <pc:docMk/>
          <pc:sldMk cId="197733743" sldId="266"/>
        </pc:sldMkLst>
        <pc:spChg chg="mod">
          <ac:chgData name="CHRISTOPHER LLONES" userId="ee08fdad-24ed-4713-bb77-380897b11f62" providerId="ADAL" clId="{A4CE73FB-0613-4D45-A33A-980659603EE5}" dt="2021-09-17T03:17:52.963" v="188" actId="20577"/>
          <ac:spMkLst>
            <pc:docMk/>
            <pc:sldMk cId="197733743" sldId="266"/>
            <ac:spMk id="37" creationId="{1DE7ECAC-E06F-456F-8AF5-E8B3DFAC4335}"/>
          </ac:spMkLst>
        </pc:spChg>
        <pc:spChg chg="mod">
          <ac:chgData name="CHRISTOPHER LLONES" userId="ee08fdad-24ed-4713-bb77-380897b11f62" providerId="ADAL" clId="{A4CE73FB-0613-4D45-A33A-980659603EE5}" dt="2021-09-17T03:18:02.888" v="191" actId="20577"/>
          <ac:spMkLst>
            <pc:docMk/>
            <pc:sldMk cId="197733743" sldId="266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3:18:07.627" v="193" actId="20577"/>
          <ac:spMkLst>
            <pc:docMk/>
            <pc:sldMk cId="197733743" sldId="266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3:18:13.288" v="195" actId="20577"/>
          <ac:spMkLst>
            <pc:docMk/>
            <pc:sldMk cId="197733743" sldId="266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3:18:56.739" v="197" actId="20577"/>
          <ac:spMkLst>
            <pc:docMk/>
            <pc:sldMk cId="197733743" sldId="266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3:18:59.991" v="199" actId="20577"/>
          <ac:spMkLst>
            <pc:docMk/>
            <pc:sldMk cId="197733743" sldId="266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3:19:03.807" v="201" actId="20577"/>
          <ac:spMkLst>
            <pc:docMk/>
            <pc:sldMk cId="197733743" sldId="266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3:19:11.424" v="203" actId="20577"/>
          <ac:spMkLst>
            <pc:docMk/>
            <pc:sldMk cId="197733743" sldId="266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3:19:14.887" v="205" actId="20577"/>
          <ac:spMkLst>
            <pc:docMk/>
            <pc:sldMk cId="197733743" sldId="266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3:19:18.971" v="208" actId="20577"/>
          <ac:spMkLst>
            <pc:docMk/>
            <pc:sldMk cId="197733743" sldId="266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3:19:21.118" v="209" actId="20577"/>
          <ac:spMkLst>
            <pc:docMk/>
            <pc:sldMk cId="197733743" sldId="266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3:19:27.329" v="212" actId="20577"/>
          <ac:spMkLst>
            <pc:docMk/>
            <pc:sldMk cId="197733743" sldId="266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6:47:56.871" v="284" actId="20577"/>
        <pc:sldMkLst>
          <pc:docMk/>
          <pc:sldMk cId="4214772933" sldId="269"/>
        </pc:sldMkLst>
        <pc:spChg chg="mod">
          <ac:chgData name="CHRISTOPHER LLONES" userId="ee08fdad-24ed-4713-bb77-380897b11f62" providerId="ADAL" clId="{A4CE73FB-0613-4D45-A33A-980659603EE5}" dt="2021-09-17T06:47:17.871" v="265" actId="20577"/>
          <ac:spMkLst>
            <pc:docMk/>
            <pc:sldMk cId="4214772933" sldId="269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47:20.787" v="267" actId="20577"/>
          <ac:spMkLst>
            <pc:docMk/>
            <pc:sldMk cId="4214772933" sldId="269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47:23.688" v="269" actId="20577"/>
          <ac:spMkLst>
            <pc:docMk/>
            <pc:sldMk cId="4214772933" sldId="269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6:47:30.630" v="271" actId="20577"/>
          <ac:spMkLst>
            <pc:docMk/>
            <pc:sldMk cId="4214772933" sldId="269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6:47:34.631" v="273" actId="20577"/>
          <ac:spMkLst>
            <pc:docMk/>
            <pc:sldMk cId="4214772933" sldId="269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6:47:40.393" v="275" actId="20577"/>
          <ac:spMkLst>
            <pc:docMk/>
            <pc:sldMk cId="4214772933" sldId="269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6:47:43.286" v="277" actId="20577"/>
          <ac:spMkLst>
            <pc:docMk/>
            <pc:sldMk cId="4214772933" sldId="269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6:47:46.447" v="279" actId="20577"/>
          <ac:spMkLst>
            <pc:docMk/>
            <pc:sldMk cId="4214772933" sldId="269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6:47:50.756" v="282" actId="20577"/>
          <ac:spMkLst>
            <pc:docMk/>
            <pc:sldMk cId="4214772933" sldId="269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6:47:53.225" v="283" actId="20577"/>
          <ac:spMkLst>
            <pc:docMk/>
            <pc:sldMk cId="4214772933" sldId="269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6:47:56.871" v="284" actId="20577"/>
          <ac:spMkLst>
            <pc:docMk/>
            <pc:sldMk cId="4214772933" sldId="269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6:49:28.532" v="326" actId="20577"/>
        <pc:sldMkLst>
          <pc:docMk/>
          <pc:sldMk cId="3800126522" sldId="270"/>
        </pc:sldMkLst>
        <pc:spChg chg="mod">
          <ac:chgData name="CHRISTOPHER LLONES" userId="ee08fdad-24ed-4713-bb77-380897b11f62" providerId="ADAL" clId="{A4CE73FB-0613-4D45-A33A-980659603EE5}" dt="2021-09-17T06:48:52.287" v="305" actId="20577"/>
          <ac:spMkLst>
            <pc:docMk/>
            <pc:sldMk cId="3800126522" sldId="270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48:55.320" v="307" actId="20577"/>
          <ac:spMkLst>
            <pc:docMk/>
            <pc:sldMk cId="3800126522" sldId="270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48:58.091" v="309" actId="20577"/>
          <ac:spMkLst>
            <pc:docMk/>
            <pc:sldMk cId="3800126522" sldId="270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6:49:01.874" v="311" actId="20577"/>
          <ac:spMkLst>
            <pc:docMk/>
            <pc:sldMk cId="3800126522" sldId="270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6:49:04.718" v="313" actId="20577"/>
          <ac:spMkLst>
            <pc:docMk/>
            <pc:sldMk cId="3800126522" sldId="270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6:49:07.279" v="315" actId="20577"/>
          <ac:spMkLst>
            <pc:docMk/>
            <pc:sldMk cId="3800126522" sldId="270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6:49:11.973" v="317" actId="20577"/>
          <ac:spMkLst>
            <pc:docMk/>
            <pc:sldMk cId="3800126522" sldId="270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6:49:15.498" v="319" actId="20577"/>
          <ac:spMkLst>
            <pc:docMk/>
            <pc:sldMk cId="3800126522" sldId="270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6:49:19.022" v="322" actId="20577"/>
          <ac:spMkLst>
            <pc:docMk/>
            <pc:sldMk cId="3800126522" sldId="270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6:49:25.460" v="325" actId="20577"/>
          <ac:spMkLst>
            <pc:docMk/>
            <pc:sldMk cId="3800126522" sldId="270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6:49:28.532" v="326" actId="20577"/>
          <ac:spMkLst>
            <pc:docMk/>
            <pc:sldMk cId="3800126522" sldId="270"/>
            <ac:spMk id="69" creationId="{2E8FEF7E-8972-470C-B838-1E464BC31F2C}"/>
          </ac:spMkLst>
        </pc:spChg>
      </pc:sldChg>
      <pc:sldChg chg="modSp">
        <pc:chgData name="CHRISTOPHER LLONES" userId="ee08fdad-24ed-4713-bb77-380897b11f62" providerId="ADAL" clId="{A4CE73FB-0613-4D45-A33A-980659603EE5}" dt="2021-09-17T03:20:22.856" v="235" actId="20577"/>
        <pc:sldMkLst>
          <pc:docMk/>
          <pc:sldMk cId="2425835070" sldId="271"/>
        </pc:sldMkLst>
        <pc:spChg chg="mod">
          <ac:chgData name="CHRISTOPHER LLONES" userId="ee08fdad-24ed-4713-bb77-380897b11f62" providerId="ADAL" clId="{A4CE73FB-0613-4D45-A33A-980659603EE5}" dt="2021-09-17T03:19:44.719" v="214" actId="20577"/>
          <ac:spMkLst>
            <pc:docMk/>
            <pc:sldMk cId="2425835070" sldId="271"/>
            <ac:spMk id="37" creationId="{1DE7ECAC-E06F-456F-8AF5-E8B3DFAC4335}"/>
          </ac:spMkLst>
        </pc:spChg>
        <pc:spChg chg="mod">
          <ac:chgData name="CHRISTOPHER LLONES" userId="ee08fdad-24ed-4713-bb77-380897b11f62" providerId="ADAL" clId="{A4CE73FB-0613-4D45-A33A-980659603EE5}" dt="2021-09-17T03:19:47.273" v="216" actId="20577"/>
          <ac:spMkLst>
            <pc:docMk/>
            <pc:sldMk cId="2425835070" sldId="271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3:19:50.417" v="218" actId="20577"/>
          <ac:spMkLst>
            <pc:docMk/>
            <pc:sldMk cId="2425835070" sldId="271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3:19:53.024" v="220" actId="20577"/>
          <ac:spMkLst>
            <pc:docMk/>
            <pc:sldMk cId="2425835070" sldId="271"/>
            <ac:spMk id="50" creationId="{4325B84B-83A0-4FDA-BF51-6967248DC5C5}"/>
          </ac:spMkLst>
        </pc:spChg>
        <pc:spChg chg="mod">
          <ac:chgData name="CHRISTOPHER LLONES" userId="ee08fdad-24ed-4713-bb77-380897b11f62" providerId="ADAL" clId="{A4CE73FB-0613-4D45-A33A-980659603EE5}" dt="2021-09-17T03:19:58.604" v="222" actId="20577"/>
          <ac:spMkLst>
            <pc:docMk/>
            <pc:sldMk cId="2425835070" sldId="271"/>
            <ac:spMk id="55" creationId="{65E35F74-E5B1-4910-9176-37A5DF8299E0}"/>
          </ac:spMkLst>
        </pc:spChg>
        <pc:spChg chg="mod">
          <ac:chgData name="CHRISTOPHER LLONES" userId="ee08fdad-24ed-4713-bb77-380897b11f62" providerId="ADAL" clId="{A4CE73FB-0613-4D45-A33A-980659603EE5}" dt="2021-09-17T03:20:01.366" v="224" actId="20577"/>
          <ac:spMkLst>
            <pc:docMk/>
            <pc:sldMk cId="2425835070" sldId="271"/>
            <ac:spMk id="56" creationId="{8C891F2B-DB27-43E7-9766-6B4F2DA1ABE6}"/>
          </ac:spMkLst>
        </pc:spChg>
        <pc:spChg chg="mod">
          <ac:chgData name="CHRISTOPHER LLONES" userId="ee08fdad-24ed-4713-bb77-380897b11f62" providerId="ADAL" clId="{A4CE73FB-0613-4D45-A33A-980659603EE5}" dt="2021-09-17T03:20:05.447" v="226" actId="20577"/>
          <ac:spMkLst>
            <pc:docMk/>
            <pc:sldMk cId="2425835070" sldId="271"/>
            <ac:spMk id="57" creationId="{278C8102-54CF-4313-8EB5-7676298FDFC8}"/>
          </ac:spMkLst>
        </pc:spChg>
        <pc:spChg chg="mod">
          <ac:chgData name="CHRISTOPHER LLONES" userId="ee08fdad-24ed-4713-bb77-380897b11f62" providerId="ADAL" clId="{A4CE73FB-0613-4D45-A33A-980659603EE5}" dt="2021-09-17T03:20:09.443" v="228" actId="20577"/>
          <ac:spMkLst>
            <pc:docMk/>
            <pc:sldMk cId="2425835070" sldId="271"/>
            <ac:spMk id="59" creationId="{BA3E0C8D-3487-4E96-8560-4B81845B3DCA}"/>
          </ac:spMkLst>
        </pc:spChg>
        <pc:spChg chg="mod">
          <ac:chgData name="CHRISTOPHER LLONES" userId="ee08fdad-24ed-4713-bb77-380897b11f62" providerId="ADAL" clId="{A4CE73FB-0613-4D45-A33A-980659603EE5}" dt="2021-09-17T03:20:13.228" v="230" actId="20577"/>
          <ac:spMkLst>
            <pc:docMk/>
            <pc:sldMk cId="2425835070" sldId="271"/>
            <ac:spMk id="65" creationId="{33BE3B21-2D50-4E91-8D8A-9553DE9AB1D8}"/>
          </ac:spMkLst>
        </pc:spChg>
        <pc:spChg chg="mod">
          <ac:chgData name="CHRISTOPHER LLONES" userId="ee08fdad-24ed-4713-bb77-380897b11f62" providerId="ADAL" clId="{A4CE73FB-0613-4D45-A33A-980659603EE5}" dt="2021-09-17T03:20:17.104" v="233" actId="20577"/>
          <ac:spMkLst>
            <pc:docMk/>
            <pc:sldMk cId="2425835070" sldId="271"/>
            <ac:spMk id="66" creationId="{345EBEFA-8032-476D-9E55-70793121EB9E}"/>
          </ac:spMkLst>
        </pc:spChg>
        <pc:spChg chg="mod">
          <ac:chgData name="CHRISTOPHER LLONES" userId="ee08fdad-24ed-4713-bb77-380897b11f62" providerId="ADAL" clId="{A4CE73FB-0613-4D45-A33A-980659603EE5}" dt="2021-09-17T03:20:20.523" v="234" actId="20577"/>
          <ac:spMkLst>
            <pc:docMk/>
            <pc:sldMk cId="2425835070" sldId="271"/>
            <ac:spMk id="68" creationId="{D669571C-584B-4DC8-B194-8D1DB83C4F2D}"/>
          </ac:spMkLst>
        </pc:spChg>
        <pc:spChg chg="mod">
          <ac:chgData name="CHRISTOPHER LLONES" userId="ee08fdad-24ed-4713-bb77-380897b11f62" providerId="ADAL" clId="{A4CE73FB-0613-4D45-A33A-980659603EE5}" dt="2021-09-17T03:20:22.856" v="235" actId="20577"/>
          <ac:spMkLst>
            <pc:docMk/>
            <pc:sldMk cId="2425835070" sldId="271"/>
            <ac:spMk id="69" creationId="{2E8FEF7E-8972-470C-B838-1E464BC31F2C}"/>
          </ac:spMkLst>
        </pc:spChg>
      </pc:sldChg>
      <pc:sldChg chg="addSp delSp modSp mod">
        <pc:chgData name="CHRISTOPHER LLONES" userId="ee08fdad-24ed-4713-bb77-380897b11f62" providerId="ADAL" clId="{A4CE73FB-0613-4D45-A33A-980659603EE5}" dt="2021-09-17T06:50:16.557" v="338" actId="14100"/>
        <pc:sldMkLst>
          <pc:docMk/>
          <pc:sldMk cId="1575998669" sldId="272"/>
        </pc:sldMkLst>
        <pc:spChg chg="mod">
          <ac:chgData name="CHRISTOPHER LLONES" userId="ee08fdad-24ed-4713-bb77-380897b11f62" providerId="ADAL" clId="{A4CE73FB-0613-4D45-A33A-980659603EE5}" dt="2021-09-17T06:49:48.720" v="330" actId="20577"/>
          <ac:spMkLst>
            <pc:docMk/>
            <pc:sldMk cId="1575998669" sldId="272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49:52.574" v="332" actId="20577"/>
          <ac:spMkLst>
            <pc:docMk/>
            <pc:sldMk cId="1575998669" sldId="272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49:58.109" v="334" actId="20577"/>
          <ac:spMkLst>
            <pc:docMk/>
            <pc:sldMk cId="1575998669" sldId="272"/>
            <ac:spMk id="50" creationId="{4325B84B-83A0-4FDA-BF51-6967248DC5C5}"/>
          </ac:spMkLst>
        </pc:spChg>
        <pc:picChg chg="del">
          <ac:chgData name="CHRISTOPHER LLONES" userId="ee08fdad-24ed-4713-bb77-380897b11f62" providerId="ADAL" clId="{A4CE73FB-0613-4D45-A33A-980659603EE5}" dt="2021-09-17T06:50:06.994" v="335" actId="478"/>
          <ac:picMkLst>
            <pc:docMk/>
            <pc:sldMk cId="1575998669" sldId="272"/>
            <ac:picMk id="3" creationId="{CCA13795-B6CA-4D3E-AC97-887F176A3C1F}"/>
          </ac:picMkLst>
        </pc:picChg>
        <pc:picChg chg="add mod">
          <ac:chgData name="CHRISTOPHER LLONES" userId="ee08fdad-24ed-4713-bb77-380897b11f62" providerId="ADAL" clId="{A4CE73FB-0613-4D45-A33A-980659603EE5}" dt="2021-09-17T06:50:16.557" v="338" actId="14100"/>
          <ac:picMkLst>
            <pc:docMk/>
            <pc:sldMk cId="1575998669" sldId="272"/>
            <ac:picMk id="4" creationId="{7CCF7B39-5C31-4C4F-890C-3AF85BA1B46D}"/>
          </ac:picMkLst>
        </pc:picChg>
      </pc:sldChg>
      <pc:sldChg chg="modSp">
        <pc:chgData name="CHRISTOPHER LLONES" userId="ee08fdad-24ed-4713-bb77-380897b11f62" providerId="ADAL" clId="{A4CE73FB-0613-4D45-A33A-980659603EE5}" dt="2021-09-17T06:50:42.679" v="352" actId="20577"/>
        <pc:sldMkLst>
          <pc:docMk/>
          <pc:sldMk cId="3726811922" sldId="273"/>
        </pc:sldMkLst>
        <pc:spChg chg="mod">
          <ac:chgData name="CHRISTOPHER LLONES" userId="ee08fdad-24ed-4713-bb77-380897b11f62" providerId="ADAL" clId="{A4CE73FB-0613-4D45-A33A-980659603EE5}" dt="2021-09-17T06:50:32.967" v="346" actId="20577"/>
          <ac:spMkLst>
            <pc:docMk/>
            <pc:sldMk cId="3726811922" sldId="273"/>
            <ac:spMk id="35" creationId="{7D5968C5-33D4-4A36-BC7F-24DA181122D7}"/>
          </ac:spMkLst>
        </pc:spChg>
        <pc:spChg chg="mod">
          <ac:chgData name="CHRISTOPHER LLONES" userId="ee08fdad-24ed-4713-bb77-380897b11f62" providerId="ADAL" clId="{A4CE73FB-0613-4D45-A33A-980659603EE5}" dt="2021-09-17T06:50:23.791" v="340" actId="20577"/>
          <ac:spMkLst>
            <pc:docMk/>
            <pc:sldMk cId="3726811922" sldId="273"/>
            <ac:spMk id="38" creationId="{22F44BB7-5123-4A68-B6D2-FC75F24E5B0C}"/>
          </ac:spMkLst>
        </pc:spChg>
        <pc:spChg chg="mod">
          <ac:chgData name="CHRISTOPHER LLONES" userId="ee08fdad-24ed-4713-bb77-380897b11f62" providerId="ADAL" clId="{A4CE73FB-0613-4D45-A33A-980659603EE5}" dt="2021-09-17T06:50:35.587" v="348" actId="20577"/>
          <ac:spMkLst>
            <pc:docMk/>
            <pc:sldMk cId="3726811922" sldId="273"/>
            <ac:spMk id="39" creationId="{4815E58B-F6E1-44DF-A5DD-3D01C4803C4A}"/>
          </ac:spMkLst>
        </pc:spChg>
        <pc:spChg chg="mod">
          <ac:chgData name="CHRISTOPHER LLONES" userId="ee08fdad-24ed-4713-bb77-380897b11f62" providerId="ADAL" clId="{A4CE73FB-0613-4D45-A33A-980659603EE5}" dt="2021-09-17T06:50:39.949" v="350" actId="20577"/>
          <ac:spMkLst>
            <pc:docMk/>
            <pc:sldMk cId="3726811922" sldId="273"/>
            <ac:spMk id="40" creationId="{5A4436B1-9FB8-4EBD-B6C4-1F28EC536BBA}"/>
          </ac:spMkLst>
        </pc:spChg>
        <pc:spChg chg="mod">
          <ac:chgData name="CHRISTOPHER LLONES" userId="ee08fdad-24ed-4713-bb77-380897b11f62" providerId="ADAL" clId="{A4CE73FB-0613-4D45-A33A-980659603EE5}" dt="2021-09-17T06:50:42.679" v="352" actId="20577"/>
          <ac:spMkLst>
            <pc:docMk/>
            <pc:sldMk cId="3726811922" sldId="273"/>
            <ac:spMk id="41" creationId="{3BAB88C0-9DB5-44A9-8334-B683A00D4AB9}"/>
          </ac:spMkLst>
        </pc:spChg>
        <pc:spChg chg="mod">
          <ac:chgData name="CHRISTOPHER LLONES" userId="ee08fdad-24ed-4713-bb77-380897b11f62" providerId="ADAL" clId="{A4CE73FB-0613-4D45-A33A-980659603EE5}" dt="2021-09-17T06:50:26.677" v="342" actId="20577"/>
          <ac:spMkLst>
            <pc:docMk/>
            <pc:sldMk cId="3726811922" sldId="273"/>
            <ac:spMk id="49" creationId="{4A3B72E8-02BD-4FBB-B3CD-90FCC2FAC990}"/>
          </ac:spMkLst>
        </pc:spChg>
        <pc:spChg chg="mod">
          <ac:chgData name="CHRISTOPHER LLONES" userId="ee08fdad-24ed-4713-bb77-380897b11f62" providerId="ADAL" clId="{A4CE73FB-0613-4D45-A33A-980659603EE5}" dt="2021-09-17T06:50:29.751" v="344" actId="20577"/>
          <ac:spMkLst>
            <pc:docMk/>
            <pc:sldMk cId="3726811922" sldId="273"/>
            <ac:spMk id="50" creationId="{4325B84B-83A0-4FDA-BF51-6967248DC5C5}"/>
          </ac:spMkLst>
        </pc:spChg>
      </pc:sldChg>
      <pc:sldChg chg="modSp">
        <pc:chgData name="CHRISTOPHER LLONES" userId="ee08fdad-24ed-4713-bb77-380897b11f62" providerId="ADAL" clId="{A4CE73FB-0613-4D45-A33A-980659603EE5}" dt="2021-09-17T06:51:30.254" v="371" actId="20577"/>
        <pc:sldMkLst>
          <pc:docMk/>
          <pc:sldMk cId="3587636960" sldId="274"/>
        </pc:sldMkLst>
        <pc:spChg chg="mod">
          <ac:chgData name="CHRISTOPHER LLONES" userId="ee08fdad-24ed-4713-bb77-380897b11f62" providerId="ADAL" clId="{A4CE73FB-0613-4D45-A33A-980659603EE5}" dt="2021-09-17T06:50:50.276" v="354" actId="20577"/>
          <ac:spMkLst>
            <pc:docMk/>
            <pc:sldMk cId="3587636960" sldId="274"/>
            <ac:spMk id="27" creationId="{E524161B-C54E-4C60-8911-84187A60F539}"/>
          </ac:spMkLst>
        </pc:spChg>
        <pc:spChg chg="mod">
          <ac:chgData name="CHRISTOPHER LLONES" userId="ee08fdad-24ed-4713-bb77-380897b11f62" providerId="ADAL" clId="{A4CE73FB-0613-4D45-A33A-980659603EE5}" dt="2021-09-17T06:50:55.103" v="356" actId="20577"/>
          <ac:spMkLst>
            <pc:docMk/>
            <pc:sldMk cId="3587636960" sldId="274"/>
            <ac:spMk id="28" creationId="{0910CCFE-3440-44D5-AE9C-372DD4096AF8}"/>
          </ac:spMkLst>
        </pc:spChg>
        <pc:spChg chg="mod">
          <ac:chgData name="CHRISTOPHER LLONES" userId="ee08fdad-24ed-4713-bb77-380897b11f62" providerId="ADAL" clId="{A4CE73FB-0613-4D45-A33A-980659603EE5}" dt="2021-09-17T06:50:58.599" v="358" actId="20577"/>
          <ac:spMkLst>
            <pc:docMk/>
            <pc:sldMk cId="3587636960" sldId="274"/>
            <ac:spMk id="29" creationId="{A74A01CF-7A50-4B31-BEC0-4B48C313477A}"/>
          </ac:spMkLst>
        </pc:spChg>
        <pc:spChg chg="mod">
          <ac:chgData name="CHRISTOPHER LLONES" userId="ee08fdad-24ed-4713-bb77-380897b11f62" providerId="ADAL" clId="{A4CE73FB-0613-4D45-A33A-980659603EE5}" dt="2021-09-17T06:51:03.031" v="360" actId="20577"/>
          <ac:spMkLst>
            <pc:docMk/>
            <pc:sldMk cId="3587636960" sldId="274"/>
            <ac:spMk id="34" creationId="{DCF6DABD-7792-431F-B246-AA9205C6A0C6}"/>
          </ac:spMkLst>
        </pc:spChg>
        <pc:spChg chg="mod">
          <ac:chgData name="CHRISTOPHER LLONES" userId="ee08fdad-24ed-4713-bb77-380897b11f62" providerId="ADAL" clId="{A4CE73FB-0613-4D45-A33A-980659603EE5}" dt="2021-09-17T06:51:06.907" v="362" actId="20577"/>
          <ac:spMkLst>
            <pc:docMk/>
            <pc:sldMk cId="3587636960" sldId="274"/>
            <ac:spMk id="35" creationId="{869C8130-3492-487D-BF86-40E9A66FD978}"/>
          </ac:spMkLst>
        </pc:spChg>
        <pc:spChg chg="mod">
          <ac:chgData name="CHRISTOPHER LLONES" userId="ee08fdad-24ed-4713-bb77-380897b11f62" providerId="ADAL" clId="{A4CE73FB-0613-4D45-A33A-980659603EE5}" dt="2021-09-17T06:51:11.562" v="364" actId="20577"/>
          <ac:spMkLst>
            <pc:docMk/>
            <pc:sldMk cId="3587636960" sldId="274"/>
            <ac:spMk id="36" creationId="{CEC9BEBD-FB4B-4564-B482-4933D2F9BB01}"/>
          </ac:spMkLst>
        </pc:spChg>
        <pc:spChg chg="mod">
          <ac:chgData name="CHRISTOPHER LLONES" userId="ee08fdad-24ed-4713-bb77-380897b11f62" providerId="ADAL" clId="{A4CE73FB-0613-4D45-A33A-980659603EE5}" dt="2021-09-17T06:51:16.511" v="366" actId="20577"/>
          <ac:spMkLst>
            <pc:docMk/>
            <pc:sldMk cId="3587636960" sldId="274"/>
            <ac:spMk id="37" creationId="{02188DB2-BECF-4521-92E5-A4CDD6333A0E}"/>
          </ac:spMkLst>
        </pc:spChg>
        <pc:spChg chg="mod">
          <ac:chgData name="CHRISTOPHER LLONES" userId="ee08fdad-24ed-4713-bb77-380897b11f62" providerId="ADAL" clId="{A4CE73FB-0613-4D45-A33A-980659603EE5}" dt="2021-09-17T06:51:20.357" v="368" actId="20577"/>
          <ac:spMkLst>
            <pc:docMk/>
            <pc:sldMk cId="3587636960" sldId="274"/>
            <ac:spMk id="42" creationId="{5647BB32-1417-4D7C-9763-A6286FAE5EB9}"/>
          </ac:spMkLst>
        </pc:spChg>
        <pc:spChg chg="mod">
          <ac:chgData name="CHRISTOPHER LLONES" userId="ee08fdad-24ed-4713-bb77-380897b11f62" providerId="ADAL" clId="{A4CE73FB-0613-4D45-A33A-980659603EE5}" dt="2021-09-17T06:51:23.718" v="369" actId="20577"/>
          <ac:spMkLst>
            <pc:docMk/>
            <pc:sldMk cId="3587636960" sldId="274"/>
            <ac:spMk id="43" creationId="{F50DD947-96C3-4FB5-93C2-5B53398811F4}"/>
          </ac:spMkLst>
        </pc:spChg>
        <pc:spChg chg="mod">
          <ac:chgData name="CHRISTOPHER LLONES" userId="ee08fdad-24ed-4713-bb77-380897b11f62" providerId="ADAL" clId="{A4CE73FB-0613-4D45-A33A-980659603EE5}" dt="2021-09-17T06:51:26.505" v="370" actId="20577"/>
          <ac:spMkLst>
            <pc:docMk/>
            <pc:sldMk cId="3587636960" sldId="274"/>
            <ac:spMk id="44" creationId="{7A3069F8-DEB6-407F-90EB-6AA61D9C0EEF}"/>
          </ac:spMkLst>
        </pc:spChg>
        <pc:spChg chg="mod">
          <ac:chgData name="CHRISTOPHER LLONES" userId="ee08fdad-24ed-4713-bb77-380897b11f62" providerId="ADAL" clId="{A4CE73FB-0613-4D45-A33A-980659603EE5}" dt="2021-09-17T06:51:30.254" v="371" actId="20577"/>
          <ac:spMkLst>
            <pc:docMk/>
            <pc:sldMk cId="3587636960" sldId="274"/>
            <ac:spMk id="45" creationId="{3F063D1E-1610-42DD-B5EC-5E433C2F631D}"/>
          </ac:spMkLst>
        </pc:spChg>
      </pc:sldChg>
      <pc:sldChg chg="modSp">
        <pc:chgData name="CHRISTOPHER LLONES" userId="ee08fdad-24ed-4713-bb77-380897b11f62" providerId="ADAL" clId="{A4CE73FB-0613-4D45-A33A-980659603EE5}" dt="2021-09-17T07:09:01.404" v="393" actId="20577"/>
        <pc:sldMkLst>
          <pc:docMk/>
          <pc:sldMk cId="1766597562" sldId="275"/>
        </pc:sldMkLst>
        <pc:spChg chg="mod">
          <ac:chgData name="CHRISTOPHER LLONES" userId="ee08fdad-24ed-4713-bb77-380897b11f62" providerId="ADAL" clId="{A4CE73FB-0613-4D45-A33A-980659603EE5}" dt="2021-09-17T07:08:21.257" v="373" actId="20577"/>
          <ac:spMkLst>
            <pc:docMk/>
            <pc:sldMk cId="1766597562" sldId="275"/>
            <ac:spMk id="27" creationId="{E524161B-C54E-4C60-8911-84187A60F539}"/>
          </ac:spMkLst>
        </pc:spChg>
        <pc:spChg chg="mod">
          <ac:chgData name="CHRISTOPHER LLONES" userId="ee08fdad-24ed-4713-bb77-380897b11f62" providerId="ADAL" clId="{A4CE73FB-0613-4D45-A33A-980659603EE5}" dt="2021-09-17T07:08:26.139" v="375" actId="20577"/>
          <ac:spMkLst>
            <pc:docMk/>
            <pc:sldMk cId="1766597562" sldId="275"/>
            <ac:spMk id="28" creationId="{0910CCFE-3440-44D5-AE9C-372DD4096AF8}"/>
          </ac:spMkLst>
        </pc:spChg>
        <pc:spChg chg="mod">
          <ac:chgData name="CHRISTOPHER LLONES" userId="ee08fdad-24ed-4713-bb77-380897b11f62" providerId="ADAL" clId="{A4CE73FB-0613-4D45-A33A-980659603EE5}" dt="2021-09-17T07:08:28.948" v="377" actId="20577"/>
          <ac:spMkLst>
            <pc:docMk/>
            <pc:sldMk cId="1766597562" sldId="275"/>
            <ac:spMk id="29" creationId="{A74A01CF-7A50-4B31-BEC0-4B48C313477A}"/>
          </ac:spMkLst>
        </pc:spChg>
        <pc:spChg chg="mod">
          <ac:chgData name="CHRISTOPHER LLONES" userId="ee08fdad-24ed-4713-bb77-380897b11f62" providerId="ADAL" clId="{A4CE73FB-0613-4D45-A33A-980659603EE5}" dt="2021-09-17T07:08:32.359" v="379" actId="20577"/>
          <ac:spMkLst>
            <pc:docMk/>
            <pc:sldMk cId="1766597562" sldId="275"/>
            <ac:spMk id="34" creationId="{DCF6DABD-7792-431F-B246-AA9205C6A0C6}"/>
          </ac:spMkLst>
        </pc:spChg>
        <pc:spChg chg="mod">
          <ac:chgData name="CHRISTOPHER LLONES" userId="ee08fdad-24ed-4713-bb77-380897b11f62" providerId="ADAL" clId="{A4CE73FB-0613-4D45-A33A-980659603EE5}" dt="2021-09-17T07:08:35.504" v="381" actId="20577"/>
          <ac:spMkLst>
            <pc:docMk/>
            <pc:sldMk cId="1766597562" sldId="275"/>
            <ac:spMk id="35" creationId="{869C8130-3492-487D-BF86-40E9A66FD978}"/>
          </ac:spMkLst>
        </pc:spChg>
        <pc:spChg chg="mod">
          <ac:chgData name="CHRISTOPHER LLONES" userId="ee08fdad-24ed-4713-bb77-380897b11f62" providerId="ADAL" clId="{A4CE73FB-0613-4D45-A33A-980659603EE5}" dt="2021-09-17T07:08:39.199" v="383" actId="20577"/>
          <ac:spMkLst>
            <pc:docMk/>
            <pc:sldMk cId="1766597562" sldId="275"/>
            <ac:spMk id="36" creationId="{CEC9BEBD-FB4B-4564-B482-4933D2F9BB01}"/>
          </ac:spMkLst>
        </pc:spChg>
        <pc:spChg chg="mod">
          <ac:chgData name="CHRISTOPHER LLONES" userId="ee08fdad-24ed-4713-bb77-380897b11f62" providerId="ADAL" clId="{A4CE73FB-0613-4D45-A33A-980659603EE5}" dt="2021-09-17T07:08:47.965" v="386" actId="20577"/>
          <ac:spMkLst>
            <pc:docMk/>
            <pc:sldMk cId="1766597562" sldId="275"/>
            <ac:spMk id="37" creationId="{02188DB2-BECF-4521-92E5-A4CDD6333A0E}"/>
          </ac:spMkLst>
        </pc:spChg>
        <pc:spChg chg="mod">
          <ac:chgData name="CHRISTOPHER LLONES" userId="ee08fdad-24ed-4713-bb77-380897b11f62" providerId="ADAL" clId="{A4CE73FB-0613-4D45-A33A-980659603EE5}" dt="2021-09-17T07:08:51.557" v="388" actId="20577"/>
          <ac:spMkLst>
            <pc:docMk/>
            <pc:sldMk cId="1766597562" sldId="275"/>
            <ac:spMk id="42" creationId="{5647BB32-1417-4D7C-9763-A6286FAE5EB9}"/>
          </ac:spMkLst>
        </pc:spChg>
        <pc:spChg chg="mod">
          <ac:chgData name="CHRISTOPHER LLONES" userId="ee08fdad-24ed-4713-bb77-380897b11f62" providerId="ADAL" clId="{A4CE73FB-0613-4D45-A33A-980659603EE5}" dt="2021-09-17T07:08:56.694" v="391" actId="20577"/>
          <ac:spMkLst>
            <pc:docMk/>
            <pc:sldMk cId="1766597562" sldId="275"/>
            <ac:spMk id="43" creationId="{F50DD947-96C3-4FB5-93C2-5B53398811F4}"/>
          </ac:spMkLst>
        </pc:spChg>
        <pc:spChg chg="mod">
          <ac:chgData name="CHRISTOPHER LLONES" userId="ee08fdad-24ed-4713-bb77-380897b11f62" providerId="ADAL" clId="{A4CE73FB-0613-4D45-A33A-980659603EE5}" dt="2021-09-17T07:08:59.113" v="392" actId="20577"/>
          <ac:spMkLst>
            <pc:docMk/>
            <pc:sldMk cId="1766597562" sldId="275"/>
            <ac:spMk id="44" creationId="{7A3069F8-DEB6-407F-90EB-6AA61D9C0EEF}"/>
          </ac:spMkLst>
        </pc:spChg>
        <pc:spChg chg="mod">
          <ac:chgData name="CHRISTOPHER LLONES" userId="ee08fdad-24ed-4713-bb77-380897b11f62" providerId="ADAL" clId="{A4CE73FB-0613-4D45-A33A-980659603EE5}" dt="2021-09-17T07:09:01.404" v="393" actId="20577"/>
          <ac:spMkLst>
            <pc:docMk/>
            <pc:sldMk cId="1766597562" sldId="275"/>
            <ac:spMk id="45" creationId="{3F063D1E-1610-42DD-B5EC-5E433C2F631D}"/>
          </ac:spMkLst>
        </pc:spChg>
      </pc:sldChg>
      <pc:sldChg chg="modSp">
        <pc:chgData name="CHRISTOPHER LLONES" userId="ee08fdad-24ed-4713-bb77-380897b11f62" providerId="ADAL" clId="{A4CE73FB-0613-4D45-A33A-980659603EE5}" dt="2021-09-17T07:10:34.074" v="414" actId="20577"/>
        <pc:sldMkLst>
          <pc:docMk/>
          <pc:sldMk cId="1598924248" sldId="276"/>
        </pc:sldMkLst>
        <pc:spChg chg="mod">
          <ac:chgData name="CHRISTOPHER LLONES" userId="ee08fdad-24ed-4713-bb77-380897b11f62" providerId="ADAL" clId="{A4CE73FB-0613-4D45-A33A-980659603EE5}" dt="2021-09-17T07:10:02.296" v="395" actId="20577"/>
          <ac:spMkLst>
            <pc:docMk/>
            <pc:sldMk cId="1598924248" sldId="276"/>
            <ac:spMk id="27" creationId="{E524161B-C54E-4C60-8911-84187A60F539}"/>
          </ac:spMkLst>
        </pc:spChg>
        <pc:spChg chg="mod">
          <ac:chgData name="CHRISTOPHER LLONES" userId="ee08fdad-24ed-4713-bb77-380897b11f62" providerId="ADAL" clId="{A4CE73FB-0613-4D45-A33A-980659603EE5}" dt="2021-09-17T07:10:05.513" v="397" actId="20577"/>
          <ac:spMkLst>
            <pc:docMk/>
            <pc:sldMk cId="1598924248" sldId="276"/>
            <ac:spMk id="28" creationId="{0910CCFE-3440-44D5-AE9C-372DD4096AF8}"/>
          </ac:spMkLst>
        </pc:spChg>
        <pc:spChg chg="mod">
          <ac:chgData name="CHRISTOPHER LLONES" userId="ee08fdad-24ed-4713-bb77-380897b11f62" providerId="ADAL" clId="{A4CE73FB-0613-4D45-A33A-980659603EE5}" dt="2021-09-17T07:10:08.936" v="399" actId="20577"/>
          <ac:spMkLst>
            <pc:docMk/>
            <pc:sldMk cId="1598924248" sldId="276"/>
            <ac:spMk id="29" creationId="{A74A01CF-7A50-4B31-BEC0-4B48C313477A}"/>
          </ac:spMkLst>
        </pc:spChg>
        <pc:spChg chg="mod">
          <ac:chgData name="CHRISTOPHER LLONES" userId="ee08fdad-24ed-4713-bb77-380897b11f62" providerId="ADAL" clId="{A4CE73FB-0613-4D45-A33A-980659603EE5}" dt="2021-09-17T07:10:12.248" v="401" actId="20577"/>
          <ac:spMkLst>
            <pc:docMk/>
            <pc:sldMk cId="1598924248" sldId="276"/>
            <ac:spMk id="34" creationId="{DCF6DABD-7792-431F-B246-AA9205C6A0C6}"/>
          </ac:spMkLst>
        </pc:spChg>
        <pc:spChg chg="mod">
          <ac:chgData name="CHRISTOPHER LLONES" userId="ee08fdad-24ed-4713-bb77-380897b11f62" providerId="ADAL" clId="{A4CE73FB-0613-4D45-A33A-980659603EE5}" dt="2021-09-17T07:10:15.299" v="403" actId="20577"/>
          <ac:spMkLst>
            <pc:docMk/>
            <pc:sldMk cId="1598924248" sldId="276"/>
            <ac:spMk id="35" creationId="{869C8130-3492-487D-BF86-40E9A66FD978}"/>
          </ac:spMkLst>
        </pc:spChg>
        <pc:spChg chg="mod">
          <ac:chgData name="CHRISTOPHER LLONES" userId="ee08fdad-24ed-4713-bb77-380897b11f62" providerId="ADAL" clId="{A4CE73FB-0613-4D45-A33A-980659603EE5}" dt="2021-09-17T07:10:17.761" v="405" actId="20577"/>
          <ac:spMkLst>
            <pc:docMk/>
            <pc:sldMk cId="1598924248" sldId="276"/>
            <ac:spMk id="36" creationId="{CEC9BEBD-FB4B-4564-B482-4933D2F9BB01}"/>
          </ac:spMkLst>
        </pc:spChg>
        <pc:spChg chg="mod">
          <ac:chgData name="CHRISTOPHER LLONES" userId="ee08fdad-24ed-4713-bb77-380897b11f62" providerId="ADAL" clId="{A4CE73FB-0613-4D45-A33A-980659603EE5}" dt="2021-09-17T07:10:20.600" v="407" actId="20577"/>
          <ac:spMkLst>
            <pc:docMk/>
            <pc:sldMk cId="1598924248" sldId="276"/>
            <ac:spMk id="37" creationId="{02188DB2-BECF-4521-92E5-A4CDD6333A0E}"/>
          </ac:spMkLst>
        </pc:spChg>
        <pc:spChg chg="mod">
          <ac:chgData name="CHRISTOPHER LLONES" userId="ee08fdad-24ed-4713-bb77-380897b11f62" providerId="ADAL" clId="{A4CE73FB-0613-4D45-A33A-980659603EE5}" dt="2021-09-17T07:10:24.736" v="409" actId="20577"/>
          <ac:spMkLst>
            <pc:docMk/>
            <pc:sldMk cId="1598924248" sldId="276"/>
            <ac:spMk id="42" creationId="{5647BB32-1417-4D7C-9763-A6286FAE5EB9}"/>
          </ac:spMkLst>
        </pc:spChg>
        <pc:spChg chg="mod">
          <ac:chgData name="CHRISTOPHER LLONES" userId="ee08fdad-24ed-4713-bb77-380897b11f62" providerId="ADAL" clId="{A4CE73FB-0613-4D45-A33A-980659603EE5}" dt="2021-09-17T07:10:28.728" v="412" actId="20577"/>
          <ac:spMkLst>
            <pc:docMk/>
            <pc:sldMk cId="1598924248" sldId="276"/>
            <ac:spMk id="43" creationId="{F50DD947-96C3-4FB5-93C2-5B53398811F4}"/>
          </ac:spMkLst>
        </pc:spChg>
        <pc:spChg chg="mod">
          <ac:chgData name="CHRISTOPHER LLONES" userId="ee08fdad-24ed-4713-bb77-380897b11f62" providerId="ADAL" clId="{A4CE73FB-0613-4D45-A33A-980659603EE5}" dt="2021-09-17T07:10:31.333" v="413" actId="20577"/>
          <ac:spMkLst>
            <pc:docMk/>
            <pc:sldMk cId="1598924248" sldId="276"/>
            <ac:spMk id="44" creationId="{7A3069F8-DEB6-407F-90EB-6AA61D9C0EEF}"/>
          </ac:spMkLst>
        </pc:spChg>
        <pc:spChg chg="mod">
          <ac:chgData name="CHRISTOPHER LLONES" userId="ee08fdad-24ed-4713-bb77-380897b11f62" providerId="ADAL" clId="{A4CE73FB-0613-4D45-A33A-980659603EE5}" dt="2021-09-17T07:10:34.074" v="414" actId="20577"/>
          <ac:spMkLst>
            <pc:docMk/>
            <pc:sldMk cId="1598924248" sldId="276"/>
            <ac:spMk id="45" creationId="{3F063D1E-1610-42DD-B5EC-5E433C2F631D}"/>
          </ac:spMkLst>
        </pc:spChg>
      </pc:sldChg>
      <pc:sldChg chg="addSp delSp modSp new mod">
        <pc:chgData name="CHRISTOPHER LLONES" userId="ee08fdad-24ed-4713-bb77-380897b11f62" providerId="ADAL" clId="{A4CE73FB-0613-4D45-A33A-980659603EE5}" dt="2021-09-17T01:41:25.403" v="161" actId="12788"/>
        <pc:sldMkLst>
          <pc:docMk/>
          <pc:sldMk cId="4250036269" sldId="286"/>
        </pc:sldMkLst>
        <pc:spChg chg="del">
          <ac:chgData name="CHRISTOPHER LLONES" userId="ee08fdad-24ed-4713-bb77-380897b11f62" providerId="ADAL" clId="{A4CE73FB-0613-4D45-A33A-980659603EE5}" dt="2021-09-17T01:38:56.669" v="1" actId="478"/>
          <ac:spMkLst>
            <pc:docMk/>
            <pc:sldMk cId="4250036269" sldId="286"/>
            <ac:spMk id="2" creationId="{5BDB817D-7800-412A-8693-8E88EA4BD0DB}"/>
          </ac:spMkLst>
        </pc:spChg>
        <pc:spChg chg="del">
          <ac:chgData name="CHRISTOPHER LLONES" userId="ee08fdad-24ed-4713-bb77-380897b11f62" providerId="ADAL" clId="{A4CE73FB-0613-4D45-A33A-980659603EE5}" dt="2021-09-17T01:38:56.669" v="1" actId="478"/>
          <ac:spMkLst>
            <pc:docMk/>
            <pc:sldMk cId="4250036269" sldId="286"/>
            <ac:spMk id="3" creationId="{A2DC82C2-1089-460D-8226-91A75892122A}"/>
          </ac:spMkLst>
        </pc:spChg>
        <pc:spChg chg="add mod">
          <ac:chgData name="CHRISTOPHER LLONES" userId="ee08fdad-24ed-4713-bb77-380897b11f62" providerId="ADAL" clId="{A4CE73FB-0613-4D45-A33A-980659603EE5}" dt="2021-09-17T01:41:25.403" v="161" actId="12788"/>
          <ac:spMkLst>
            <pc:docMk/>
            <pc:sldMk cId="4250036269" sldId="286"/>
            <ac:spMk id="6" creationId="{5118374F-21C6-4B4B-BF52-00DB6D9A0BA7}"/>
          </ac:spMkLst>
        </pc:spChg>
        <pc:picChg chg="add mod modCrop">
          <ac:chgData name="CHRISTOPHER LLONES" userId="ee08fdad-24ed-4713-bb77-380897b11f62" providerId="ADAL" clId="{A4CE73FB-0613-4D45-A33A-980659603EE5}" dt="2021-09-17T01:41:09.578" v="160" actId="1076"/>
          <ac:picMkLst>
            <pc:docMk/>
            <pc:sldMk cId="4250036269" sldId="286"/>
            <ac:picMk id="5" creationId="{4868FFB6-76D3-4AA1-92D3-6471383A38B3}"/>
          </ac:picMkLst>
        </pc:picChg>
      </pc:sldChg>
    </pc:docChg>
  </pc:docChgLst>
  <pc:docChgLst>
    <pc:chgData name="CHRISTOPHER LLONES" userId="ee08fdad-24ed-4713-bb77-380897b11f62" providerId="ADAL" clId="{E27E95C8-7052-4041-8929-B79E797A2ECD}"/>
    <pc:docChg chg="undo custSel addSld delSld modSld">
      <pc:chgData name="CHRISTOPHER LLONES" userId="ee08fdad-24ed-4713-bb77-380897b11f62" providerId="ADAL" clId="{E27E95C8-7052-4041-8929-B79E797A2ECD}" dt="2021-08-11T14:51:14.628" v="1230" actId="5736"/>
      <pc:docMkLst>
        <pc:docMk/>
      </pc:docMkLst>
      <pc:sldChg chg="addSp delSp modSp new mod">
        <pc:chgData name="CHRISTOPHER LLONES" userId="ee08fdad-24ed-4713-bb77-380897b11f62" providerId="ADAL" clId="{E27E95C8-7052-4041-8929-B79E797A2ECD}" dt="2021-08-08T15:53:09.520" v="68" actId="1076"/>
        <pc:sldMkLst>
          <pc:docMk/>
          <pc:sldMk cId="2304368716" sldId="277"/>
        </pc:sldMkLst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2" creationId="{44F55550-326F-46FD-98A1-2EC196B211B1}"/>
          </ac:spMkLst>
        </pc:spChg>
        <pc:spChg chg="del">
          <ac:chgData name="CHRISTOPHER LLONES" userId="ee08fdad-24ed-4713-bb77-380897b11f62" providerId="ADAL" clId="{E27E95C8-7052-4041-8929-B79E797A2ECD}" dt="2021-08-08T15:11:17.720" v="1" actId="478"/>
          <ac:spMkLst>
            <pc:docMk/>
            <pc:sldMk cId="2304368716" sldId="277"/>
            <ac:spMk id="3" creationId="{1A05A144-995E-456D-A2D5-93F3C2832D71}"/>
          </ac:spMkLst>
        </pc:spChg>
        <pc:spChg chg="add del">
          <ac:chgData name="CHRISTOPHER LLONES" userId="ee08fdad-24ed-4713-bb77-380897b11f62" providerId="ADAL" clId="{E27E95C8-7052-4041-8929-B79E797A2ECD}" dt="2021-08-08T15:22:32.473" v="26" actId="478"/>
          <ac:spMkLst>
            <pc:docMk/>
            <pc:sldMk cId="2304368716" sldId="277"/>
            <ac:spMk id="10" creationId="{6F184240-5757-4CB5-A382-3B0E34CA7B92}"/>
          </ac:spMkLst>
        </pc:spChg>
        <pc:spChg chg="mod">
          <ac:chgData name="CHRISTOPHER LLONES" userId="ee08fdad-24ed-4713-bb77-380897b11f62" providerId="ADAL" clId="{E27E95C8-7052-4041-8929-B79E797A2ECD}" dt="2021-08-08T15:21:33.590" v="23"/>
          <ac:spMkLst>
            <pc:docMk/>
            <pc:sldMk cId="2304368716" sldId="277"/>
            <ac:spMk id="11" creationId="{84F27470-8A3B-4AC4-9CE8-9F7B487F21C2}"/>
          </ac:spMkLst>
        </pc:spChg>
        <pc:spChg chg="add del">
          <ac:chgData name="CHRISTOPHER LLONES" userId="ee08fdad-24ed-4713-bb77-380897b11f62" providerId="ADAL" clId="{E27E95C8-7052-4041-8929-B79E797A2ECD}" dt="2021-08-08T15:23:13.848" v="28" actId="478"/>
          <ac:spMkLst>
            <pc:docMk/>
            <pc:sldMk cId="2304368716" sldId="277"/>
            <ac:spMk id="12" creationId="{CB079051-5D8E-4712-B08D-0B7C0EE44703}"/>
          </ac:spMkLst>
        </pc:spChg>
        <pc:spChg chg="add del mod ord">
          <ac:chgData name="CHRISTOPHER LLONES" userId="ee08fdad-24ed-4713-bb77-380897b11f62" providerId="ADAL" clId="{E27E95C8-7052-4041-8929-B79E797A2ECD}" dt="2021-08-08T15:27:00.907" v="40"/>
          <ac:spMkLst>
            <pc:docMk/>
            <pc:sldMk cId="2304368716" sldId="277"/>
            <ac:spMk id="13" creationId="{F58EEF55-F04E-48E5-84CA-7FE815A40EE1}"/>
          </ac:spMkLst>
        </pc:spChg>
        <pc:spChg chg="mod">
          <ac:chgData name="CHRISTOPHER LLONES" userId="ee08fdad-24ed-4713-bb77-380897b11f62" providerId="ADAL" clId="{E27E95C8-7052-4041-8929-B79E797A2ECD}" dt="2021-08-08T15:25:06.073" v="33"/>
          <ac:spMkLst>
            <pc:docMk/>
            <pc:sldMk cId="2304368716" sldId="277"/>
            <ac:spMk id="14" creationId="{63E2C474-A633-41E6-88E9-EA178324E814}"/>
          </ac:spMkLst>
        </pc:spChg>
        <pc:spChg chg="add del">
          <ac:chgData name="CHRISTOPHER LLONES" userId="ee08fdad-24ed-4713-bb77-380897b11f62" providerId="ADAL" clId="{E27E95C8-7052-4041-8929-B79E797A2ECD}" dt="2021-08-08T15:28:59.566" v="55"/>
          <ac:spMkLst>
            <pc:docMk/>
            <pc:sldMk cId="2304368716" sldId="277"/>
            <ac:spMk id="18" creationId="{2879A907-C2DF-4E22-AE07-D75CA0B396BB}"/>
          </ac:spMkLst>
        </pc:spChg>
        <pc:picChg chg="add del mod">
          <ac:chgData name="CHRISTOPHER LLONES" userId="ee08fdad-24ed-4713-bb77-380897b11f62" providerId="ADAL" clId="{E27E95C8-7052-4041-8929-B79E797A2ECD}" dt="2021-08-08T15:15:41.027" v="6" actId="478"/>
          <ac:picMkLst>
            <pc:docMk/>
            <pc:sldMk cId="2304368716" sldId="277"/>
            <ac:picMk id="5" creationId="{CC40D5C9-EA8B-44B8-B276-A2EDC0BAA101}"/>
          </ac:picMkLst>
        </pc:picChg>
        <pc:picChg chg="add del mod ord">
          <ac:chgData name="CHRISTOPHER LLONES" userId="ee08fdad-24ed-4713-bb77-380897b11f62" providerId="ADAL" clId="{E27E95C8-7052-4041-8929-B79E797A2ECD}" dt="2021-08-08T15:27:00.907" v="40"/>
          <ac:picMkLst>
            <pc:docMk/>
            <pc:sldMk cId="2304368716" sldId="277"/>
            <ac:picMk id="7" creationId="{98B9324D-E987-4F0A-8B25-F12CCFEA20F8}"/>
          </ac:picMkLst>
        </pc:picChg>
        <pc:picChg chg="add del mod">
          <ac:chgData name="CHRISTOPHER LLONES" userId="ee08fdad-24ed-4713-bb77-380897b11f62" providerId="ADAL" clId="{E27E95C8-7052-4041-8929-B79E797A2ECD}" dt="2021-08-08T15:27:39.343" v="45" actId="478"/>
          <ac:picMkLst>
            <pc:docMk/>
            <pc:sldMk cId="2304368716" sldId="277"/>
            <ac:picMk id="9" creationId="{77EC185E-EC0D-4481-BE00-FA965D401F62}"/>
          </ac:picMkLst>
        </pc:picChg>
        <pc:picChg chg="mod">
          <ac:chgData name="CHRISTOPHER LLONES" userId="ee08fdad-24ed-4713-bb77-380897b11f62" providerId="ADAL" clId="{E27E95C8-7052-4041-8929-B79E797A2ECD}" dt="2021-08-08T15:53:08.028" v="67" actId="14100"/>
          <ac:picMkLst>
            <pc:docMk/>
            <pc:sldMk cId="2304368716" sldId="277"/>
            <ac:picMk id="15" creationId="{ECB37C3B-68CE-4141-B340-30F62202237A}"/>
          </ac:picMkLst>
        </pc:picChg>
        <pc:picChg chg="add del mod">
          <ac:chgData name="CHRISTOPHER LLONES" userId="ee08fdad-24ed-4713-bb77-380897b11f62" providerId="ADAL" clId="{E27E95C8-7052-4041-8929-B79E797A2ECD}" dt="2021-08-08T15:28:59.566" v="55"/>
          <ac:picMkLst>
            <pc:docMk/>
            <pc:sldMk cId="2304368716" sldId="277"/>
            <ac:picMk id="17" creationId="{1D5639F2-2227-4509-BC31-7D9EEFDEC5C4}"/>
          </ac:picMkLst>
        </pc:picChg>
        <pc:picChg chg="mod">
          <ac:chgData name="CHRISTOPHER LLONES" userId="ee08fdad-24ed-4713-bb77-380897b11f62" providerId="ADAL" clId="{E27E95C8-7052-4041-8929-B79E797A2ECD}" dt="2021-08-08T15:53:09.520" v="68" actId="1076"/>
          <ac:picMkLst>
            <pc:docMk/>
            <pc:sldMk cId="2304368716" sldId="277"/>
            <ac:picMk id="19" creationId="{6A93B599-E340-4904-93DE-5F897C6A929B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08T15:53:28.482" v="76" actId="14100"/>
        <pc:sldMkLst>
          <pc:docMk/>
          <pc:sldMk cId="1817064770" sldId="278"/>
        </pc:sldMkLst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2" creationId="{2CE6B5ED-6756-43F4-9687-2057FA0FDF0B}"/>
          </ac:spMkLst>
        </pc:spChg>
        <pc:spChg chg="del">
          <ac:chgData name="CHRISTOPHER LLONES" userId="ee08fdad-24ed-4713-bb77-380897b11f62" providerId="ADAL" clId="{E27E95C8-7052-4041-8929-B79E797A2ECD}" dt="2021-08-08T15:53:18.638" v="70" actId="478"/>
          <ac:spMkLst>
            <pc:docMk/>
            <pc:sldMk cId="1817064770" sldId="278"/>
            <ac:spMk id="3" creationId="{D8585798-CDFA-4A9F-B61F-330903788AE8}"/>
          </ac:spMkLst>
        </pc:spChg>
        <pc:picChg chg="add mod">
          <ac:chgData name="CHRISTOPHER LLONES" userId="ee08fdad-24ed-4713-bb77-380897b11f62" providerId="ADAL" clId="{E27E95C8-7052-4041-8929-B79E797A2ECD}" dt="2021-08-08T15:53:28.482" v="76" actId="14100"/>
          <ac:picMkLst>
            <pc:docMk/>
            <pc:sldMk cId="1817064770" sldId="278"/>
            <ac:picMk id="5" creationId="{19877AF7-54E0-4E4F-B77B-BB2221F5C8CE}"/>
          </ac:picMkLst>
        </pc:picChg>
      </pc:sldChg>
      <pc:sldChg chg="addSp">
        <pc:chgData name="CHRISTOPHER LLONES" userId="ee08fdad-24ed-4713-bb77-380897b11f62" providerId="ADAL" clId="{E27E95C8-7052-4041-8929-B79E797A2ECD}" dt="2021-08-09T17:33:07.949" v="79"/>
        <pc:sldMkLst>
          <pc:docMk/>
          <pc:sldMk cId="1934921628" sldId="279"/>
        </pc:sldMkLst>
        <pc:picChg chg="add">
          <ac:chgData name="CHRISTOPHER LLONES" userId="ee08fdad-24ed-4713-bb77-380897b11f62" providerId="ADAL" clId="{E27E95C8-7052-4041-8929-B79E797A2ECD}" dt="2021-08-09T17:33:07.949" v="79"/>
          <ac:picMkLst>
            <pc:docMk/>
            <pc:sldMk cId="1934921628" sldId="279"/>
            <ac:picMk id="1026" creationId="{DA54FC43-173E-4973-B4EE-0197536165C7}"/>
          </ac:picMkLst>
        </pc:picChg>
      </pc:sldChg>
      <pc:sldChg chg="addSp">
        <pc:chgData name="CHRISTOPHER LLONES" userId="ee08fdad-24ed-4713-bb77-380897b11f62" providerId="ADAL" clId="{E27E95C8-7052-4041-8929-B79E797A2ECD}" dt="2021-08-09T17:52:58.610" v="768"/>
        <pc:sldMkLst>
          <pc:docMk/>
          <pc:sldMk cId="2809435424" sldId="279"/>
        </pc:sldMkLst>
        <pc:picChg chg="add">
          <ac:chgData name="CHRISTOPHER LLONES" userId="ee08fdad-24ed-4713-bb77-380897b11f62" providerId="ADAL" clId="{E27E95C8-7052-4041-8929-B79E797A2ECD}" dt="2021-08-09T17:52:58.610" v="768"/>
          <ac:picMkLst>
            <pc:docMk/>
            <pc:sldMk cId="2809435424" sldId="279"/>
            <ac:picMk id="2050" creationId="{8E8C9B32-3B34-41EB-B65E-1D997ABCBBD8}"/>
          </ac:picMkLst>
        </pc:picChg>
      </pc:sldChg>
      <pc:sldChg chg="addSp delSp modSp new add del mod">
        <pc:chgData name="CHRISTOPHER LLONES" userId="ee08fdad-24ed-4713-bb77-380897b11f62" providerId="ADAL" clId="{E27E95C8-7052-4041-8929-B79E797A2ECD}" dt="2021-08-09T18:17:05.622" v="844" actId="5736"/>
        <pc:sldMkLst>
          <pc:docMk/>
          <pc:sldMk cId="4009106139" sldId="279"/>
        </pc:sldMkLst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2" creationId="{67363855-7A06-41CA-97FB-11350EF3BF99}"/>
          </ac:spMkLst>
        </pc:spChg>
        <pc:spChg chg="del">
          <ac:chgData name="CHRISTOPHER LLONES" userId="ee08fdad-24ed-4713-bb77-380897b11f62" providerId="ADAL" clId="{E27E95C8-7052-4041-8929-B79E797A2ECD}" dt="2021-08-09T17:32:39.816" v="78" actId="478"/>
          <ac:spMkLst>
            <pc:docMk/>
            <pc:sldMk cId="4009106139" sldId="279"/>
            <ac:spMk id="3" creationId="{407E9C4B-2AD3-4E53-B1FB-F26DC9BB1BAE}"/>
          </ac:spMkLst>
        </pc:spChg>
        <pc:spChg chg="add del mod">
          <ac:chgData name="CHRISTOPHER LLONES" userId="ee08fdad-24ed-4713-bb77-380897b11f62" providerId="ADAL" clId="{E27E95C8-7052-4041-8929-B79E797A2ECD}" dt="2021-08-09T18:11:38.830" v="778" actId="478"/>
          <ac:spMkLst>
            <pc:docMk/>
            <pc:sldMk cId="4009106139" sldId="279"/>
            <ac:spMk id="5" creationId="{0B507D5A-53EE-4B1C-B15D-E281F29F943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6" creationId="{0F5152BC-1A71-4429-B11F-5328E7600E67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7" creationId="{ADF783E2-3C2E-450F-B03E-99F25EDAD816}"/>
          </ac:spMkLst>
        </pc:spChg>
        <pc:spChg chg="add del mod">
          <ac:chgData name="CHRISTOPHER LLONES" userId="ee08fdad-24ed-4713-bb77-380897b11f62" providerId="ADAL" clId="{E27E95C8-7052-4041-8929-B79E797A2ECD}" dt="2021-08-09T18:12:21.129" v="794" actId="478"/>
          <ac:spMkLst>
            <pc:docMk/>
            <pc:sldMk cId="4009106139" sldId="279"/>
            <ac:spMk id="8" creationId="{29E29ED4-6823-404D-A9B4-21AF58B97CCE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9" creationId="{47E3D714-52BE-4446-8772-EB766F1914A0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10" creationId="{9D71A7AF-673C-4FD3-A33E-02A0FCD526FC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5" creationId="{DE843AFA-61F7-47DE-B728-812E77B65FE7}"/>
          </ac:spMkLst>
        </pc:spChg>
        <pc:spChg chg="add mod">
          <ac:chgData name="CHRISTOPHER LLONES" userId="ee08fdad-24ed-4713-bb77-380897b11f62" providerId="ADAL" clId="{E27E95C8-7052-4041-8929-B79E797A2ECD}" dt="2021-08-09T18:13:54.689" v="826" actId="164"/>
          <ac:spMkLst>
            <pc:docMk/>
            <pc:sldMk cId="4009106139" sldId="279"/>
            <ac:spMk id="26" creationId="{95C096E9-46B1-4D70-880D-14FE7579AADE}"/>
          </ac:spMkLst>
        </pc:spChg>
        <pc:spChg chg="add mod">
          <ac:chgData name="CHRISTOPHER LLONES" userId="ee08fdad-24ed-4713-bb77-380897b11f62" providerId="ADAL" clId="{E27E95C8-7052-4041-8929-B79E797A2ECD}" dt="2021-08-09T18:14:33.420" v="831"/>
          <ac:spMkLst>
            <pc:docMk/>
            <pc:sldMk cId="4009106139" sldId="279"/>
            <ac:spMk id="28" creationId="{00F9AC12-B262-4B55-B2E3-77B8C892FAE3}"/>
          </ac:spMkLst>
        </pc:spChg>
        <pc:spChg chg="mod">
          <ac:chgData name="CHRISTOPHER LLONES" userId="ee08fdad-24ed-4713-bb77-380897b11f62" providerId="ADAL" clId="{E27E95C8-7052-4041-8929-B79E797A2ECD}" dt="2021-08-09T18:14:48.017" v="837" actId="20577"/>
          <ac:spMkLst>
            <pc:docMk/>
            <pc:sldMk cId="4009106139" sldId="279"/>
            <ac:spMk id="32" creationId="{479E24E0-7DA2-42D6-8CDD-6F64EC91CB95}"/>
          </ac:spMkLst>
        </pc:s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2" creationId="{9F21AFBC-B086-4EBD-B585-CFAA9FFB5993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4" creationId="{C90C985D-24B3-4781-A0C9-57093C1417E6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27" creationId="{75515B4F-7EF8-4D85-9574-1AE532D244F7}"/>
          </ac:grpSpMkLst>
        </pc:grpChg>
        <pc:grpChg chg="add mod">
          <ac:chgData name="CHRISTOPHER LLONES" userId="ee08fdad-24ed-4713-bb77-380897b11f62" providerId="ADAL" clId="{E27E95C8-7052-4041-8929-B79E797A2ECD}" dt="2021-08-09T18:15:01.391" v="840" actId="164"/>
          <ac:grpSpMkLst>
            <pc:docMk/>
            <pc:sldMk cId="4009106139" sldId="279"/>
            <ac:grpSpMk id="31" creationId="{B18EE332-8344-4CA4-BA59-E9D5AF75B3D3}"/>
          </ac:grpSpMkLst>
        </pc:grpChg>
        <pc:graphicFrameChg chg="add mod modGraphic">
          <ac:chgData name="CHRISTOPHER LLONES" userId="ee08fdad-24ed-4713-bb77-380897b11f62" providerId="ADAL" clId="{E27E95C8-7052-4041-8929-B79E797A2ECD}" dt="2021-08-09T18:17:05.622" v="844" actId="5736"/>
          <ac:graphicFrameMkLst>
            <pc:docMk/>
            <pc:sldMk cId="4009106139" sldId="279"/>
            <ac:graphicFrameMk id="2" creationId="{F31D7983-5496-4627-BDD1-D9EABA8DA1C1}"/>
          </ac:graphicFrameMkLst>
        </pc:graphicFrameChg>
        <pc:picChg chg="mod">
          <ac:chgData name="CHRISTOPHER LLONES" userId="ee08fdad-24ed-4713-bb77-380897b11f62" providerId="ADAL" clId="{E27E95C8-7052-4041-8929-B79E797A2ECD}" dt="2021-08-09T17:53:02.751" v="772" actId="1076"/>
          <ac:picMkLst>
            <pc:docMk/>
            <pc:sldMk cId="4009106139" sldId="279"/>
            <ac:picMk id="1026" creationId="{DA54FC43-173E-4973-B4EE-0197536165C7}"/>
          </ac:picMkLst>
        </pc:picChg>
        <pc:picChg chg="mod">
          <ac:chgData name="CHRISTOPHER LLONES" userId="ee08fdad-24ed-4713-bb77-380897b11f62" providerId="ADAL" clId="{E27E95C8-7052-4041-8929-B79E797A2ECD}" dt="2021-08-09T17:53:09.283" v="775" actId="1076"/>
          <ac:picMkLst>
            <pc:docMk/>
            <pc:sldMk cId="4009106139" sldId="279"/>
            <ac:picMk id="2050" creationId="{8E8C9B32-3B34-41EB-B65E-1D997ABCBBD8}"/>
          </ac:picMkLst>
        </pc:pic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1" creationId="{6AC1AEFD-05CC-4381-B777-50D3BCBBFB78}"/>
          </ac:cxnSpMkLst>
        </pc:cxnChg>
        <pc:cxnChg chg="add mod">
          <ac:chgData name="CHRISTOPHER LLONES" userId="ee08fdad-24ed-4713-bb77-380897b11f62" providerId="ADAL" clId="{E27E95C8-7052-4041-8929-B79E797A2ECD}" dt="2021-08-09T18:13:54.689" v="826" actId="164"/>
          <ac:cxnSpMkLst>
            <pc:docMk/>
            <pc:sldMk cId="4009106139" sldId="279"/>
            <ac:cxnSpMk id="15" creationId="{6D84F6FE-EE04-4C7B-B015-9818542D0AFA}"/>
          </ac:cxnSpMkLst>
        </pc:cxnChg>
        <pc:cxnChg chg="add del mod">
          <ac:chgData name="CHRISTOPHER LLONES" userId="ee08fdad-24ed-4713-bb77-380897b11f62" providerId="ADAL" clId="{E27E95C8-7052-4041-8929-B79E797A2ECD}" dt="2021-08-09T18:13:24.310" v="817" actId="478"/>
          <ac:cxnSpMkLst>
            <pc:docMk/>
            <pc:sldMk cId="4009106139" sldId="279"/>
            <ac:cxnSpMk id="23" creationId="{8BA3BF27-0060-45C2-81FC-6C35D7662ABF}"/>
          </ac:cxnSpMkLst>
        </pc:cxnChg>
        <pc:cxnChg chg="add mod">
          <ac:chgData name="CHRISTOPHER LLONES" userId="ee08fdad-24ed-4713-bb77-380897b11f62" providerId="ADAL" clId="{E27E95C8-7052-4041-8929-B79E797A2ECD}" dt="2021-08-09T18:14:13.090" v="828" actId="164"/>
          <ac:cxnSpMkLst>
            <pc:docMk/>
            <pc:sldMk cId="4009106139" sldId="279"/>
            <ac:cxnSpMk id="29" creationId="{F9759BBD-E446-4F84-8E98-CF271D2A98A9}"/>
          </ac:cxnSpMkLst>
        </pc:cxnChg>
        <pc:cxnChg chg="mod">
          <ac:chgData name="CHRISTOPHER LLONES" userId="ee08fdad-24ed-4713-bb77-380897b11f62" providerId="ADAL" clId="{E27E95C8-7052-4041-8929-B79E797A2ECD}" dt="2021-08-09T18:14:36.123" v="832"/>
          <ac:cxnSpMkLst>
            <pc:docMk/>
            <pc:sldMk cId="4009106139" sldId="279"/>
            <ac:cxnSpMk id="33" creationId="{EEDD8D05-3F02-4164-B033-E5CF9AA1229D}"/>
          </ac:cxnSpMkLst>
        </pc:cxnChg>
      </pc:sldChg>
      <pc:sldChg chg="addSp delSp modSp new mod">
        <pc:chgData name="CHRISTOPHER LLONES" userId="ee08fdad-24ed-4713-bb77-380897b11f62" providerId="ADAL" clId="{E27E95C8-7052-4041-8929-B79E797A2ECD}" dt="2021-08-11T03:53:25.442" v="850" actId="14100"/>
        <pc:sldMkLst>
          <pc:docMk/>
          <pc:sldMk cId="2421893270" sldId="280"/>
        </pc:sldMkLst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2" creationId="{76819216-66B4-464D-878E-2652FB42F103}"/>
          </ac:spMkLst>
        </pc:spChg>
        <pc:spChg chg="del">
          <ac:chgData name="CHRISTOPHER LLONES" userId="ee08fdad-24ed-4713-bb77-380897b11f62" providerId="ADAL" clId="{E27E95C8-7052-4041-8929-B79E797A2ECD}" dt="2021-08-11T03:53:21.509" v="846" actId="478"/>
          <ac:spMkLst>
            <pc:docMk/>
            <pc:sldMk cId="2421893270" sldId="280"/>
            <ac:spMk id="3" creationId="{1540ED0B-8F0D-457E-B35B-C16ECA3ED8CA}"/>
          </ac:spMkLst>
        </pc:spChg>
        <pc:picChg chg="add mod">
          <ac:chgData name="CHRISTOPHER LLONES" userId="ee08fdad-24ed-4713-bb77-380897b11f62" providerId="ADAL" clId="{E27E95C8-7052-4041-8929-B79E797A2ECD}" dt="2021-08-11T03:53:25.442" v="850" actId="14100"/>
          <ac:picMkLst>
            <pc:docMk/>
            <pc:sldMk cId="2421893270" sldId="280"/>
            <ac:picMk id="5" creationId="{EC7F3C5B-EDD0-4ACB-971A-8739B7EEE698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05:36:20.822" v="857" actId="1076"/>
        <pc:sldMkLst>
          <pc:docMk/>
          <pc:sldMk cId="1244870955" sldId="281"/>
        </pc:sldMkLst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2" creationId="{147E912D-BEDF-4046-8EF6-81540FA8E908}"/>
          </ac:spMkLst>
        </pc:spChg>
        <pc:spChg chg="del">
          <ac:chgData name="CHRISTOPHER LLONES" userId="ee08fdad-24ed-4713-bb77-380897b11f62" providerId="ADAL" clId="{E27E95C8-7052-4041-8929-B79E797A2ECD}" dt="2021-08-11T05:36:12.974" v="852" actId="478"/>
          <ac:spMkLst>
            <pc:docMk/>
            <pc:sldMk cId="1244870955" sldId="281"/>
            <ac:spMk id="3" creationId="{74BDD4DD-C3AC-42B3-9C79-F6DC50182899}"/>
          </ac:spMkLst>
        </pc:spChg>
        <pc:picChg chg="add mod">
          <ac:chgData name="CHRISTOPHER LLONES" userId="ee08fdad-24ed-4713-bb77-380897b11f62" providerId="ADAL" clId="{E27E95C8-7052-4041-8929-B79E797A2ECD}" dt="2021-08-11T05:36:20.822" v="857" actId="1076"/>
          <ac:picMkLst>
            <pc:docMk/>
            <pc:sldMk cId="1244870955" sldId="281"/>
            <ac:picMk id="5" creationId="{DAC93BD2-E539-4842-B70A-62182D4DC706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0:17:54.489" v="864" actId="1076"/>
        <pc:sldMkLst>
          <pc:docMk/>
          <pc:sldMk cId="1610808552" sldId="282"/>
        </pc:sldMkLst>
        <pc:spChg chg="del">
          <ac:chgData name="CHRISTOPHER LLONES" userId="ee08fdad-24ed-4713-bb77-380897b11f62" providerId="ADAL" clId="{E27E95C8-7052-4041-8929-B79E797A2ECD}" dt="2021-08-11T10:17:48.329" v="859" actId="478"/>
          <ac:spMkLst>
            <pc:docMk/>
            <pc:sldMk cId="1610808552" sldId="282"/>
            <ac:spMk id="2" creationId="{B8EFC594-CD75-4D03-8BB5-74333D3E45EB}"/>
          </ac:spMkLst>
        </pc:spChg>
        <pc:spChg chg="del">
          <ac:chgData name="CHRISTOPHER LLONES" userId="ee08fdad-24ed-4713-bb77-380897b11f62" providerId="ADAL" clId="{E27E95C8-7052-4041-8929-B79E797A2ECD}" dt="2021-08-11T10:17:48.329" v="859" actId="478"/>
          <ac:spMkLst>
            <pc:docMk/>
            <pc:sldMk cId="1610808552" sldId="282"/>
            <ac:spMk id="3" creationId="{1328516A-9937-4203-A385-F430D54DC609}"/>
          </ac:spMkLst>
        </pc:spChg>
        <pc:picChg chg="add mod">
          <ac:chgData name="CHRISTOPHER LLONES" userId="ee08fdad-24ed-4713-bb77-380897b11f62" providerId="ADAL" clId="{E27E95C8-7052-4041-8929-B79E797A2ECD}" dt="2021-08-11T10:17:54.489" v="864" actId="1076"/>
          <ac:picMkLst>
            <pc:docMk/>
            <pc:sldMk cId="1610808552" sldId="282"/>
            <ac:picMk id="5" creationId="{495E2EF1-6A36-4E7A-9D3E-F506EAC86ABE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0:34:55.774" v="874" actId="732"/>
        <pc:sldMkLst>
          <pc:docMk/>
          <pc:sldMk cId="3186957402" sldId="283"/>
        </pc:sldMkLst>
        <pc:spChg chg="del">
          <ac:chgData name="CHRISTOPHER LLONES" userId="ee08fdad-24ed-4713-bb77-380897b11f62" providerId="ADAL" clId="{E27E95C8-7052-4041-8929-B79E797A2ECD}" dt="2021-08-11T10:34:37.205" v="866" actId="478"/>
          <ac:spMkLst>
            <pc:docMk/>
            <pc:sldMk cId="3186957402" sldId="283"/>
            <ac:spMk id="2" creationId="{D938C5FE-342C-495C-A9E6-292FE78DC862}"/>
          </ac:spMkLst>
        </pc:spChg>
        <pc:spChg chg="del">
          <ac:chgData name="CHRISTOPHER LLONES" userId="ee08fdad-24ed-4713-bb77-380897b11f62" providerId="ADAL" clId="{E27E95C8-7052-4041-8929-B79E797A2ECD}" dt="2021-08-11T10:34:37.205" v="866" actId="478"/>
          <ac:spMkLst>
            <pc:docMk/>
            <pc:sldMk cId="3186957402" sldId="283"/>
            <ac:spMk id="3" creationId="{8BF27964-0B04-458D-88E3-ABC56D0532AB}"/>
          </ac:spMkLst>
        </pc:spChg>
        <pc:picChg chg="add mod modCrop">
          <ac:chgData name="CHRISTOPHER LLONES" userId="ee08fdad-24ed-4713-bb77-380897b11f62" providerId="ADAL" clId="{E27E95C8-7052-4041-8929-B79E797A2ECD}" dt="2021-08-11T10:34:55.774" v="874" actId="732"/>
          <ac:picMkLst>
            <pc:docMk/>
            <pc:sldMk cId="3186957402" sldId="283"/>
            <ac:picMk id="5" creationId="{B02BE94C-997B-4519-AFEE-2645F8E97608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1:31:46.113" v="884" actId="732"/>
        <pc:sldMkLst>
          <pc:docMk/>
          <pc:sldMk cId="1289794375" sldId="284"/>
        </pc:sldMkLst>
        <pc:spChg chg="del">
          <ac:chgData name="CHRISTOPHER LLONES" userId="ee08fdad-24ed-4713-bb77-380897b11f62" providerId="ADAL" clId="{E27E95C8-7052-4041-8929-B79E797A2ECD}" dt="2021-08-11T11:31:27.845" v="876" actId="478"/>
          <ac:spMkLst>
            <pc:docMk/>
            <pc:sldMk cId="1289794375" sldId="284"/>
            <ac:spMk id="2" creationId="{862E25C2-E84B-4866-88C8-15D27034FECC}"/>
          </ac:spMkLst>
        </pc:spChg>
        <pc:spChg chg="del">
          <ac:chgData name="CHRISTOPHER LLONES" userId="ee08fdad-24ed-4713-bb77-380897b11f62" providerId="ADAL" clId="{E27E95C8-7052-4041-8929-B79E797A2ECD}" dt="2021-08-11T11:31:27.845" v="876" actId="478"/>
          <ac:spMkLst>
            <pc:docMk/>
            <pc:sldMk cId="1289794375" sldId="284"/>
            <ac:spMk id="3" creationId="{33405C5B-96B6-449C-9801-BC56E54D6247}"/>
          </ac:spMkLst>
        </pc:spChg>
        <pc:picChg chg="add mod modCrop">
          <ac:chgData name="CHRISTOPHER LLONES" userId="ee08fdad-24ed-4713-bb77-380897b11f62" providerId="ADAL" clId="{E27E95C8-7052-4041-8929-B79E797A2ECD}" dt="2021-08-11T11:31:46.113" v="884" actId="732"/>
          <ac:picMkLst>
            <pc:docMk/>
            <pc:sldMk cId="1289794375" sldId="284"/>
            <ac:picMk id="5" creationId="{FFABCCCF-859B-4D4A-8247-B8E5FA9FD70D}"/>
          </ac:picMkLst>
        </pc:picChg>
      </pc:sldChg>
      <pc:sldChg chg="addSp delSp modSp new mod">
        <pc:chgData name="CHRISTOPHER LLONES" userId="ee08fdad-24ed-4713-bb77-380897b11f62" providerId="ADAL" clId="{E27E95C8-7052-4041-8929-B79E797A2ECD}" dt="2021-08-11T14:51:14.628" v="1230" actId="5736"/>
        <pc:sldMkLst>
          <pc:docMk/>
          <pc:sldMk cId="4037443809" sldId="285"/>
        </pc:sldMkLst>
        <pc:spChg chg="del">
          <ac:chgData name="CHRISTOPHER LLONES" userId="ee08fdad-24ed-4713-bb77-380897b11f62" providerId="ADAL" clId="{E27E95C8-7052-4041-8929-B79E797A2ECD}" dt="2021-08-11T14:36:19.994" v="886" actId="478"/>
          <ac:spMkLst>
            <pc:docMk/>
            <pc:sldMk cId="4037443809" sldId="285"/>
            <ac:spMk id="2" creationId="{FCB10D92-9C66-4891-BC26-56B266050406}"/>
          </ac:spMkLst>
        </pc:spChg>
        <pc:spChg chg="del">
          <ac:chgData name="CHRISTOPHER LLONES" userId="ee08fdad-24ed-4713-bb77-380897b11f62" providerId="ADAL" clId="{E27E95C8-7052-4041-8929-B79E797A2ECD}" dt="2021-08-11T14:36:19.994" v="886" actId="478"/>
          <ac:spMkLst>
            <pc:docMk/>
            <pc:sldMk cId="4037443809" sldId="285"/>
            <ac:spMk id="3" creationId="{EC3AEF8B-2762-4191-BF22-5CF1F2D6BB5C}"/>
          </ac:spMkLst>
        </pc:spChg>
        <pc:graphicFrameChg chg="add mod modGraphic">
          <ac:chgData name="CHRISTOPHER LLONES" userId="ee08fdad-24ed-4713-bb77-380897b11f62" providerId="ADAL" clId="{E27E95C8-7052-4041-8929-B79E797A2ECD}" dt="2021-08-11T14:51:14.628" v="1230" actId="5736"/>
          <ac:graphicFrameMkLst>
            <pc:docMk/>
            <pc:sldMk cId="4037443809" sldId="285"/>
            <ac:graphicFrameMk id="4" creationId="{569F0866-2088-452D-9904-9A4E0BDD7CE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73.png"/><Relationship Id="rId3" Type="http://schemas.openxmlformats.org/officeDocument/2006/relationships/image" Target="../media/image391.png"/><Relationship Id="rId21" Type="http://schemas.openxmlformats.org/officeDocument/2006/relationships/image" Target="../media/image76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38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24" Type="http://schemas.openxmlformats.org/officeDocument/2006/relationships/image" Target="../media/image79.png"/><Relationship Id="rId5" Type="http://schemas.openxmlformats.org/officeDocument/2006/relationships/image" Target="../media/image41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550.png"/><Relationship Id="rId19" Type="http://schemas.openxmlformats.org/officeDocument/2006/relationships/image" Target="../media/image74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370.png"/><Relationship Id="rId22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81.png"/><Relationship Id="rId3" Type="http://schemas.openxmlformats.org/officeDocument/2006/relationships/image" Target="../media/image390.png"/><Relationship Id="rId21" Type="http://schemas.openxmlformats.org/officeDocument/2006/relationships/image" Target="../media/image84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72.png"/><Relationship Id="rId25" Type="http://schemas.openxmlformats.org/officeDocument/2006/relationships/image" Target="../media/image88.png"/><Relationship Id="rId2" Type="http://schemas.openxmlformats.org/officeDocument/2006/relationships/image" Target="../media/image380.png"/><Relationship Id="rId16" Type="http://schemas.openxmlformats.org/officeDocument/2006/relationships/image" Target="../media/image7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87.png"/><Relationship Id="rId5" Type="http://schemas.openxmlformats.org/officeDocument/2006/relationships/image" Target="../media/image410.png"/><Relationship Id="rId15" Type="http://schemas.openxmlformats.org/officeDocument/2006/relationships/image" Target="../media/image70.png"/><Relationship Id="rId23" Type="http://schemas.openxmlformats.org/officeDocument/2006/relationships/image" Target="../media/image86.png"/><Relationship Id="rId10" Type="http://schemas.openxmlformats.org/officeDocument/2006/relationships/image" Target="../media/image46.png"/><Relationship Id="rId19" Type="http://schemas.openxmlformats.org/officeDocument/2006/relationships/image" Target="../media/image82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Relationship Id="rId22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73.png"/><Relationship Id="rId3" Type="http://schemas.openxmlformats.org/officeDocument/2006/relationships/image" Target="../media/image391.png"/><Relationship Id="rId21" Type="http://schemas.openxmlformats.org/officeDocument/2006/relationships/image" Target="../media/image76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381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24" Type="http://schemas.openxmlformats.org/officeDocument/2006/relationships/image" Target="../media/image79.png"/><Relationship Id="rId5" Type="http://schemas.openxmlformats.org/officeDocument/2006/relationships/image" Target="../media/image41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550.png"/><Relationship Id="rId19" Type="http://schemas.openxmlformats.org/officeDocument/2006/relationships/image" Target="../media/image74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370.png"/><Relationship Id="rId22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391.png"/><Relationship Id="rId7" Type="http://schemas.openxmlformats.org/officeDocument/2006/relationships/image" Target="../media/image90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411.png"/><Relationship Id="rId10" Type="http://schemas.openxmlformats.org/officeDocument/2006/relationships/image" Target="../media/image93.png"/><Relationship Id="rId4" Type="http://schemas.openxmlformats.org/officeDocument/2006/relationships/image" Target="../media/image401.png"/><Relationship Id="rId9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27.png"/><Relationship Id="rId3" Type="http://schemas.openxmlformats.org/officeDocument/2006/relationships/image" Target="../media/image391.png"/><Relationship Id="rId7" Type="http://schemas.openxmlformats.org/officeDocument/2006/relationships/image" Target="../media/image90.png"/><Relationship Id="rId12" Type="http://schemas.openxmlformats.org/officeDocument/2006/relationships/image" Target="../media/image630.png"/><Relationship Id="rId17" Type="http://schemas.openxmlformats.org/officeDocument/2006/relationships/image" Target="../media/image97.png"/><Relationship Id="rId2" Type="http://schemas.openxmlformats.org/officeDocument/2006/relationships/image" Target="../media/image381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620.png"/><Relationship Id="rId5" Type="http://schemas.openxmlformats.org/officeDocument/2006/relationships/image" Target="../media/image411.png"/><Relationship Id="rId15" Type="http://schemas.openxmlformats.org/officeDocument/2006/relationships/image" Target="../media/image95.png"/><Relationship Id="rId10" Type="http://schemas.openxmlformats.org/officeDocument/2006/relationships/image" Target="../media/image24.png"/><Relationship Id="rId4" Type="http://schemas.openxmlformats.org/officeDocument/2006/relationships/image" Target="../media/image401.png"/><Relationship Id="rId9" Type="http://schemas.openxmlformats.org/officeDocument/2006/relationships/image" Target="../media/image92.png"/><Relationship Id="rId1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94.png"/><Relationship Id="rId3" Type="http://schemas.openxmlformats.org/officeDocument/2006/relationships/image" Target="../media/image650.png"/><Relationship Id="rId21" Type="http://schemas.openxmlformats.org/officeDocument/2006/relationships/image" Target="../media/image97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0.png"/><Relationship Id="rId25" Type="http://schemas.openxmlformats.org/officeDocument/2006/relationships/image" Target="../media/image103.png"/><Relationship Id="rId2" Type="http://schemas.openxmlformats.org/officeDocument/2006/relationships/image" Target="../media/image640.png"/><Relationship Id="rId16" Type="http://schemas.openxmlformats.org/officeDocument/2006/relationships/image" Target="../media/image99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02.png"/><Relationship Id="rId5" Type="http://schemas.openxmlformats.org/officeDocument/2006/relationships/image" Target="../media/image670.png"/><Relationship Id="rId15" Type="http://schemas.openxmlformats.org/officeDocument/2006/relationships/image" Target="../media/image98.png"/><Relationship Id="rId23" Type="http://schemas.openxmlformats.org/officeDocument/2006/relationships/image" Target="../media/image101.png"/><Relationship Id="rId10" Type="http://schemas.openxmlformats.org/officeDocument/2006/relationships/image" Target="../media/image28.png"/><Relationship Id="rId19" Type="http://schemas.openxmlformats.org/officeDocument/2006/relationships/image" Target="../media/image95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107.png"/><Relationship Id="rId3" Type="http://schemas.openxmlformats.org/officeDocument/2006/relationships/image" Target="../media/image650.png"/><Relationship Id="rId21" Type="http://schemas.openxmlformats.org/officeDocument/2006/relationships/image" Target="../media/image11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640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13.png"/><Relationship Id="rId5" Type="http://schemas.openxmlformats.org/officeDocument/2006/relationships/image" Target="../media/image67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28.png"/><Relationship Id="rId19" Type="http://schemas.openxmlformats.org/officeDocument/2006/relationships/image" Target="../media/image108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107.png"/><Relationship Id="rId3" Type="http://schemas.openxmlformats.org/officeDocument/2006/relationships/image" Target="../media/image650.png"/><Relationship Id="rId21" Type="http://schemas.openxmlformats.org/officeDocument/2006/relationships/image" Target="../media/image110.png"/><Relationship Id="rId7" Type="http://schemas.openxmlformats.org/officeDocument/2006/relationships/image" Target="../media/image620.png"/><Relationship Id="rId12" Type="http://schemas.openxmlformats.org/officeDocument/2006/relationships/image" Target="../media/image720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640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10.png"/><Relationship Id="rId24" Type="http://schemas.openxmlformats.org/officeDocument/2006/relationships/image" Target="../media/image113.png"/><Relationship Id="rId5" Type="http://schemas.openxmlformats.org/officeDocument/2006/relationships/image" Target="../media/image67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28.png"/><Relationship Id="rId19" Type="http://schemas.openxmlformats.org/officeDocument/2006/relationships/image" Target="../media/image108.png"/><Relationship Id="rId4" Type="http://schemas.openxmlformats.org/officeDocument/2006/relationships/image" Target="../media/image660.png"/><Relationship Id="rId9" Type="http://schemas.openxmlformats.org/officeDocument/2006/relationships/image" Target="../media/image700.png"/><Relationship Id="rId14" Type="http://schemas.openxmlformats.org/officeDocument/2006/relationships/image" Target="../media/image32.png"/><Relationship Id="rId22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860.png"/><Relationship Id="rId5" Type="http://schemas.openxmlformats.org/officeDocument/2006/relationships/image" Target="../media/image800.png"/><Relationship Id="rId10" Type="http://schemas.openxmlformats.org/officeDocument/2006/relationships/image" Target="../media/image850.png"/><Relationship Id="rId4" Type="http://schemas.openxmlformats.org/officeDocument/2006/relationships/image" Target="../media/image119.png"/><Relationship Id="rId9" Type="http://schemas.openxmlformats.org/officeDocument/2006/relationships/image" Target="../media/image8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1.png"/><Relationship Id="rId21" Type="http://schemas.openxmlformats.org/officeDocument/2006/relationships/image" Target="../media/image57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1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5.png"/><Relationship Id="rId3" Type="http://schemas.openxmlformats.org/officeDocument/2006/relationships/image" Target="../media/image391.png"/><Relationship Id="rId21" Type="http://schemas.openxmlformats.org/officeDocument/2006/relationships/image" Target="../media/image68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4.png"/><Relationship Id="rId2" Type="http://schemas.openxmlformats.org/officeDocument/2006/relationships/image" Target="../media/image381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411.png"/><Relationship Id="rId15" Type="http://schemas.openxmlformats.org/officeDocument/2006/relationships/image" Target="../media/image62.png"/><Relationship Id="rId10" Type="http://schemas.openxmlformats.org/officeDocument/2006/relationships/image" Target="../media/image550.png"/><Relationship Id="rId19" Type="http://schemas.openxmlformats.org/officeDocument/2006/relationships/image" Target="../media/image66.png"/><Relationship Id="rId4" Type="http://schemas.openxmlformats.org/officeDocument/2006/relationships/image" Target="../media/image401.png"/><Relationship Id="rId9" Type="http://schemas.openxmlformats.org/officeDocument/2006/relationships/image" Target="../media/image540.png"/><Relationship Id="rId14" Type="http://schemas.openxmlformats.org/officeDocument/2006/relationships/image" Target="../media/image50.png"/><Relationship Id="rId22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21" Type="http://schemas.openxmlformats.org/officeDocument/2006/relationships/image" Target="../media/image57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0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F1BF0B7-09E0-43C2-9916-62C0DD94F16F}"/>
              </a:ext>
            </a:extLst>
          </p:cNvPr>
          <p:cNvGrpSpPr/>
          <p:nvPr/>
        </p:nvGrpSpPr>
        <p:grpSpPr>
          <a:xfrm>
            <a:off x="3076946" y="559851"/>
            <a:ext cx="4738697" cy="4867159"/>
            <a:chOff x="3076946" y="559851"/>
            <a:chExt cx="4738697" cy="48671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3076946" y="559851"/>
              <a:ext cx="2387626" cy="232445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076946" y="3039919"/>
              <a:ext cx="2387626" cy="23870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5673239" y="2606566"/>
              <a:ext cx="2142404" cy="28204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77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97C5A-AB7A-43F8-B6D1-F778BB979E63}"/>
              </a:ext>
            </a:extLst>
          </p:cNvPr>
          <p:cNvGrpSpPr/>
          <p:nvPr/>
        </p:nvGrpSpPr>
        <p:grpSpPr>
          <a:xfrm>
            <a:off x="3307078" y="679005"/>
            <a:ext cx="4428594" cy="4626698"/>
            <a:chOff x="3307078" y="679005"/>
            <a:chExt cx="442859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312305" y="2042502"/>
              <a:ext cx="4341047" cy="19222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12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B76-6270-4710-B192-5691DA052C9B}"/>
              </a:ext>
            </a:extLst>
          </p:cNvPr>
          <p:cNvGrpSpPr/>
          <p:nvPr/>
        </p:nvGrpSpPr>
        <p:grpSpPr>
          <a:xfrm>
            <a:off x="3843106" y="1301574"/>
            <a:ext cx="1994259" cy="2127426"/>
            <a:chOff x="3307078" y="679005"/>
            <a:chExt cx="1994259" cy="2127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CF7B39-5C31-4C4F-890C-3AF85BA1B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5568" y="2304190"/>
            <a:ext cx="2827111" cy="30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5E03E6-59BB-4CEB-9F56-01261D4FDF48}"/>
              </a:ext>
            </a:extLst>
          </p:cNvPr>
          <p:cNvGrpSpPr/>
          <p:nvPr/>
        </p:nvGrpSpPr>
        <p:grpSpPr>
          <a:xfrm>
            <a:off x="3843106" y="1301574"/>
            <a:ext cx="4167970" cy="2907773"/>
            <a:chOff x="3843106" y="1301574"/>
            <a:chExt cx="4167970" cy="2907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53B76-6270-4710-B192-5691DA052C9B}"/>
                </a:ext>
              </a:extLst>
            </p:cNvPr>
            <p:cNvGrpSpPr/>
            <p:nvPr/>
          </p:nvGrpSpPr>
          <p:grpSpPr>
            <a:xfrm>
              <a:off x="3843106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9BA19E16-E371-41F0-A8B8-925FC73940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0BDEB8D-BFFC-44CD-A76D-BF7F641C2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2F9909F-B6ED-4F64-81F4-DE4294BDD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EC17D51-3B2B-46BD-BDEE-9B8C0C6A83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82B92A7-B931-40D8-91E5-E937BD857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0D4F1E5-D34F-476E-A379-A7E508FEA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381CFF7-8847-4A7C-AF02-4C1F825A7C74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7A17CB-E067-4793-A5BB-53445C69A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BF77E3-FC87-417C-9145-31B1A9B821C1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Flowchart: Connector 36">
                    <a:extLst>
                      <a:ext uri="{FF2B5EF4-FFF2-40B4-BE49-F238E27FC236}">
                        <a16:creationId xmlns:a16="http://schemas.microsoft.com/office/drawing/2014/main" id="{1DE7ECAC-E06F-456F-8AF5-E8B3DFAC43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Flowchart: Connector 37">
                    <a:extLst>
                      <a:ext uri="{FF2B5EF4-FFF2-40B4-BE49-F238E27FC236}">
                        <a16:creationId xmlns:a16="http://schemas.microsoft.com/office/drawing/2014/main" id="{22F44BB7-5123-4A68-B6D2-FC75F24E5B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Flowchart: Connector 48">
                    <a:extLst>
                      <a:ext uri="{FF2B5EF4-FFF2-40B4-BE49-F238E27FC236}">
                        <a16:creationId xmlns:a16="http://schemas.microsoft.com/office/drawing/2014/main" id="{4A3B72E8-02BD-4FBB-B3CD-90FCC2FAC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Flowchart: Connector 49">
                    <a:extLst>
                      <a:ext uri="{FF2B5EF4-FFF2-40B4-BE49-F238E27FC236}">
                        <a16:creationId xmlns:a16="http://schemas.microsoft.com/office/drawing/2014/main" id="{4325B84B-83A0-4FDA-BF51-6967248DC5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6EA7B1-BDDE-4232-9091-D5B4B65B0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29E64C-9682-4EB6-8E8B-53931FD09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3D2437-7EB0-46D8-A447-12E70907B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A181EC6-EBC4-4746-A778-C4D303DC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2593B-8B18-4308-812F-0C2A73E977AB}"/>
                </a:ext>
              </a:extLst>
            </p:cNvPr>
            <p:cNvGrpSpPr/>
            <p:nvPr/>
          </p:nvGrpSpPr>
          <p:grpSpPr>
            <a:xfrm>
              <a:off x="6016817" y="1301574"/>
              <a:ext cx="1994259" cy="2127426"/>
              <a:chOff x="3307078" y="679005"/>
              <a:chExt cx="1994259" cy="2127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AB9C877-7CE8-474F-9275-C1BAD409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10750026-A935-4AD4-9472-CC9B5E6AB2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18CFF65-EFFA-4536-8F1A-878228B81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6042183-993B-4B22-BFFE-EDFCB6A2AD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49CFB9-6B12-444F-9704-8B1297950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6F9440A-CF11-4356-9F31-E25AA4640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1DC552F-534C-43CA-90BF-CF078F4440D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33A1BB0-092D-48D1-93FD-7772AD53C0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4F9FE4-22D2-4694-B7F5-F495A37E20F8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7D5968C5-33D4-4A36-BC7F-24DA18112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Flowchart: Connector 38">
                    <a:extLst>
                      <a:ext uri="{FF2B5EF4-FFF2-40B4-BE49-F238E27FC236}">
                        <a16:creationId xmlns:a16="http://schemas.microsoft.com/office/drawing/2014/main" id="{4815E58B-F6E1-44DF-A5DD-3D01C4803C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Flowchart: Connector 39">
                    <a:extLst>
                      <a:ext uri="{FF2B5EF4-FFF2-40B4-BE49-F238E27FC236}">
                        <a16:creationId xmlns:a16="http://schemas.microsoft.com/office/drawing/2014/main" id="{5A4436B1-9FB8-4EBD-B6C4-1F28EC536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3BAB88C0-9DB5-44A9-8334-B683A00D4A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709D65C-3DFF-4310-B61D-942233148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84DBE3F-FF47-449B-837F-9A1C9D65D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3163E-BB2B-4F47-BB5E-3CC98509A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DE68E2-98E4-47EB-9237-5A116EE9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7E60E4-5456-4621-A653-B5EC8C18D48C}"/>
                </a:ext>
              </a:extLst>
            </p:cNvPr>
            <p:cNvGrpSpPr/>
            <p:nvPr/>
          </p:nvGrpSpPr>
          <p:grpSpPr>
            <a:xfrm rot="16383733">
              <a:off x="5198684" y="2463998"/>
              <a:ext cx="1431480" cy="2059217"/>
              <a:chOff x="2626284" y="2674984"/>
              <a:chExt cx="1264151" cy="1430565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0D23A0CE-6534-48B5-938F-60132A42FCF7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29335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Flowchart: Extract 54">
                <a:extLst>
                  <a:ext uri="{FF2B5EF4-FFF2-40B4-BE49-F238E27FC236}">
                    <a16:creationId xmlns:a16="http://schemas.microsoft.com/office/drawing/2014/main" id="{BEBCB639-8B02-4D15-B302-E7650F209A53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81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CF5C1-183B-4139-B9D1-CE443B3E77D4}"/>
              </a:ext>
            </a:extLst>
          </p:cNvPr>
          <p:cNvGrpSpPr/>
          <p:nvPr/>
        </p:nvGrpSpPr>
        <p:grpSpPr>
          <a:xfrm>
            <a:off x="4084313" y="792216"/>
            <a:ext cx="4478674" cy="4626698"/>
            <a:chOff x="3256998" y="679005"/>
            <a:chExt cx="447867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7DCD2EB-45ED-42AC-BC91-54517562A284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80CD73F-CD2A-4918-A51F-795A3FD368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lowchart: Extract 53">
                <a:extLst>
                  <a:ext uri="{FF2B5EF4-FFF2-40B4-BE49-F238E27FC236}">
                    <a16:creationId xmlns:a16="http://schemas.microsoft.com/office/drawing/2014/main" id="{004A312C-985C-458B-A959-5D388F147A8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432FBD-82CF-48EF-ABC7-387EFA953E27}"/>
              </a:ext>
            </a:extLst>
          </p:cNvPr>
          <p:cNvGrpSpPr/>
          <p:nvPr/>
        </p:nvGrpSpPr>
        <p:grpSpPr>
          <a:xfrm>
            <a:off x="4134393" y="792216"/>
            <a:ext cx="4428594" cy="4626698"/>
            <a:chOff x="4134393" y="792216"/>
            <a:chExt cx="4428594" cy="46266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596150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1336765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1336765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1336765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1336765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703624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744982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728652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728654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227265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792216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792216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792216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792216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1161505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768556" y="2419829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46BA6-FB2E-44C0-A9B9-977582016052}"/>
              </a:ext>
            </a:extLst>
          </p:cNvPr>
          <p:cNvGrpSpPr/>
          <p:nvPr/>
        </p:nvGrpSpPr>
        <p:grpSpPr>
          <a:xfrm>
            <a:off x="4134393" y="426445"/>
            <a:ext cx="4428594" cy="4992469"/>
            <a:chOff x="4134393" y="426445"/>
            <a:chExt cx="4428594" cy="49924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DEAFBF-5A48-4277-84CC-038157B2D149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644923" y="2230379"/>
              <a:ext cx="1249603" cy="66086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75E184-B38F-4BAE-B4C4-73234B525E6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5632901" y="3236003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/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729076-2D3C-456A-8B3B-902BE7FE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3" y="97099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/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1E0BF6E-E0CA-4CB5-8852-C5FD3C5BD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6" y="97099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/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3808AC6-61BB-42B2-9F2A-E646D3A05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899" y="97099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/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BB03DE3-E411-44AF-A1C1-90B155B02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652" y="97099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CDA9DE-05DE-4333-826E-8EFC4C213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5168" y="133785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4250EF-E90C-46A7-B589-63A99EBEF313}"/>
                </a:ext>
              </a:extLst>
            </p:cNvPr>
            <p:cNvGrpSpPr/>
            <p:nvPr/>
          </p:nvGrpSpPr>
          <p:grpSpPr>
            <a:xfrm>
              <a:off x="4150130" y="4449104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68CCA30-B7AE-43D6-8D7B-46E52C315D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46A5B2E-0BCC-4648-918B-30DAAB010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A35B8DD-F669-49C1-83F5-90ADF989FE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3432DC8-E992-444E-B20F-8E3E8C31F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0696D6-DAD3-43FA-BA66-3D25E6E2D3BB}"/>
                </a:ext>
              </a:extLst>
            </p:cNvPr>
            <p:cNvGrpSpPr/>
            <p:nvPr/>
          </p:nvGrpSpPr>
          <p:grpSpPr>
            <a:xfrm>
              <a:off x="6568728" y="4437927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D85E0B56-8D2C-44DB-A40A-FF27EAFA1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9EF7141-A8DD-4F38-A9DC-824C9222C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30E806E-E324-41E0-A326-6BF06E126E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AE38347-DFAA-4F06-B51C-1FEBAA9340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C69FC2-7CEC-4678-85BF-2CEDECAE5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775" y="137921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F94BD4-D213-40E8-B554-3F0F57AD5B6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4862646" y="136288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9B96CE-EF8D-442C-9CFC-C4F59671F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4898" y="136288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476181-BEEF-4C6E-ABB7-330B8EF21AD6}"/>
                </a:ext>
              </a:extLst>
            </p:cNvPr>
            <p:cNvSpPr/>
            <p:nvPr/>
          </p:nvSpPr>
          <p:spPr>
            <a:xfrm>
              <a:off x="4634088" y="190688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6ECC36-5F44-4C9F-8C72-F884A06C3431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340630" y="3773365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39807D-BB39-4D01-99BC-E289DE822C24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878383" y="3787619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078ADC7-097A-42EE-89BF-388223361815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259340" y="3773365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159D33-32FE-4490-9B3B-B9EDFE64AC0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497502" y="3739877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3B82DA-DFA4-438C-8155-D7B075C627A7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6759228" y="3236003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096D19-3065-4F4A-BD25-B7257EDD803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7296981" y="3285322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831B1A-1F59-4591-95A0-F17595B7793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536054" y="3285322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3510FA-67E6-41D1-B282-7C0BA6758434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7677981" y="3285322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/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Flowchart: Connector 25">
                  <a:extLst>
                    <a:ext uri="{FF2B5EF4-FFF2-40B4-BE49-F238E27FC236}">
                      <a16:creationId xmlns:a16="http://schemas.microsoft.com/office/drawing/2014/main" id="{7A3A6914-9015-4B25-BCC1-49AAC976B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720" y="42644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/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E524161B-C54E-4C60-8911-84187A60F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899" y="42644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/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910CCFE-3440-44D5-AE9C-372DD4096A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975" y="42644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/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A74A01CF-7A50-4B31-BEC0-4B48C313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159" y="42644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0D7781-3250-49AC-95AB-EC97F17EBB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1467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75A8A3-A2C1-4690-A476-71DC1B5FC29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458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F307E1D-AE3B-40E9-A694-3739FA0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49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D4DA92C-B5F6-4FE0-B251-23B2B60F4355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40" y="79573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/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DCF6DABD-7792-431F-B246-AA9205C6A0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347" y="5088234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/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Flowchart: Connector 34">
                  <a:extLst>
                    <a:ext uri="{FF2B5EF4-FFF2-40B4-BE49-F238E27FC236}">
                      <a16:creationId xmlns:a16="http://schemas.microsoft.com/office/drawing/2014/main" id="{869C8130-3492-487D-BF86-40E9A66FD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26" y="5088234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/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CEC9BEBD-FB4B-4564-B482-4933D2F9B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602" y="5088234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/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02188DB2-BECF-4521-92E5-A4CDD6333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786" y="5088234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3EA39F-91E7-4856-B4AC-DC2E2624D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094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C6CA32-EE44-443E-AC61-B96B5C1C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7085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18ED1C-6586-43B6-91BD-70446B9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076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8EDB6A-EE49-4217-AB46-96138EE04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067" y="488348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/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Flowchart: Connector 41">
                  <a:extLst>
                    <a:ext uri="{FF2B5EF4-FFF2-40B4-BE49-F238E27FC236}">
                      <a16:creationId xmlns:a16="http://schemas.microsoft.com/office/drawing/2014/main" id="{5647BB32-1417-4D7C-9763-A6286FAE5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055" y="5080304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/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F50DD947-96C3-4FB5-93C2-5B53398811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34" y="5080304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/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7A3069F8-DEB6-407F-90EB-6AA61D9C0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310" y="5080304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/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3F063D1E-1610-42DD-B5EC-5E433C2F6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94" y="5080304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A195C16-29CF-466C-AF74-8AA4BD332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802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AF824-41C9-417B-A8AC-9B033CD6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93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936CE2-C17C-484F-A9CC-7AB2AE981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784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9BE7B0-A15B-4EF3-A6AE-B871DBD34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775" y="4875553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5BD890-C89B-4065-AA28-35100F2D9D4A}"/>
                </a:ext>
              </a:extLst>
            </p:cNvPr>
            <p:cNvSpPr/>
            <p:nvPr/>
          </p:nvSpPr>
          <p:spPr>
            <a:xfrm>
              <a:off x="4622066" y="3236003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34D727-5FED-44F9-8A53-390A42CD9299}"/>
                </a:ext>
              </a:extLst>
            </p:cNvPr>
            <p:cNvSpPr/>
            <p:nvPr/>
          </p:nvSpPr>
          <p:spPr>
            <a:xfrm>
              <a:off x="6990640" y="2825788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DFEF20-9563-4571-9D96-6FA6A74326A6}"/>
                </a:ext>
              </a:extLst>
            </p:cNvPr>
            <p:cNvSpPr txBox="1"/>
            <p:nvPr/>
          </p:nvSpPr>
          <p:spPr>
            <a:xfrm>
              <a:off x="5967905" y="21729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A12975-DB88-4FE8-BDCC-3D8B601C3ECC}"/>
                </a:ext>
              </a:extLst>
            </p:cNvPr>
            <p:cNvSpPr txBox="1"/>
            <p:nvPr/>
          </p:nvSpPr>
          <p:spPr>
            <a:xfrm>
              <a:off x="5803490" y="3433547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793D5-4E9A-4880-934B-6A7803ADDCEF}"/>
                </a:ext>
              </a:extLst>
            </p:cNvPr>
            <p:cNvSpPr txBox="1"/>
            <p:nvPr/>
          </p:nvSpPr>
          <p:spPr>
            <a:xfrm>
              <a:off x="4934435" y="2612105"/>
              <a:ext cx="8001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D4C017-B8CA-4FA7-803B-AB4D76D2C08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39506" y="2553871"/>
              <a:ext cx="0" cy="57506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92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ECB37C3B-68CE-4141-B340-30F62202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1628" y="266603"/>
            <a:ext cx="3853321" cy="3383145"/>
          </a:xfrm>
          <a:custGeom>
            <a:avLst/>
            <a:gdLst>
              <a:gd name="connsiteX0" fmla="*/ 0 w 7811097"/>
              <a:gd name="connsiteY0" fmla="*/ 0 h 6858000"/>
              <a:gd name="connsiteX1" fmla="*/ 7811097 w 7811097"/>
              <a:gd name="connsiteY1" fmla="*/ 0 h 6858000"/>
              <a:gd name="connsiteX2" fmla="*/ 7811097 w 7811097"/>
              <a:gd name="connsiteY2" fmla="*/ 6536777 h 6858000"/>
              <a:gd name="connsiteX3" fmla="*/ 7775764 w 7811097"/>
              <a:gd name="connsiteY3" fmla="*/ 6589776 h 6858000"/>
              <a:gd name="connsiteX4" fmla="*/ 7702612 w 7811097"/>
              <a:gd name="connsiteY4" fmla="*/ 6669024 h 6858000"/>
              <a:gd name="connsiteX5" fmla="*/ 7666036 w 7811097"/>
              <a:gd name="connsiteY5" fmla="*/ 6742176 h 6858000"/>
              <a:gd name="connsiteX6" fmla="*/ 7647748 w 7811097"/>
              <a:gd name="connsiteY6" fmla="*/ 6681216 h 6858000"/>
              <a:gd name="connsiteX7" fmla="*/ 7611172 w 7811097"/>
              <a:gd name="connsiteY7" fmla="*/ 6571488 h 6858000"/>
              <a:gd name="connsiteX8" fmla="*/ 7470964 w 7811097"/>
              <a:gd name="connsiteY8" fmla="*/ 6754368 h 6858000"/>
              <a:gd name="connsiteX9" fmla="*/ 7428292 w 7811097"/>
              <a:gd name="connsiteY9" fmla="*/ 6839712 h 6858000"/>
              <a:gd name="connsiteX10" fmla="*/ 7416862 w 7811097"/>
              <a:gd name="connsiteY10" fmla="*/ 6858000 h 6858000"/>
              <a:gd name="connsiteX11" fmla="*/ 7383218 w 7811097"/>
              <a:gd name="connsiteY11" fmla="*/ 6858000 h 6858000"/>
              <a:gd name="connsiteX12" fmla="*/ 7381023 w 7811097"/>
              <a:gd name="connsiteY12" fmla="*/ 6848451 h 6858000"/>
              <a:gd name="connsiteX13" fmla="*/ 7361236 w 7811097"/>
              <a:gd name="connsiteY13" fmla="*/ 6748272 h 6858000"/>
              <a:gd name="connsiteX14" fmla="*/ 7349044 w 7811097"/>
              <a:gd name="connsiteY14" fmla="*/ 6717792 h 6858000"/>
              <a:gd name="connsiteX15" fmla="*/ 7330756 w 7811097"/>
              <a:gd name="connsiteY15" fmla="*/ 6644640 h 6858000"/>
              <a:gd name="connsiteX16" fmla="*/ 7306372 w 7811097"/>
              <a:gd name="connsiteY16" fmla="*/ 6595872 h 6858000"/>
              <a:gd name="connsiteX17" fmla="*/ 7251508 w 7811097"/>
              <a:gd name="connsiteY17" fmla="*/ 6461760 h 6858000"/>
              <a:gd name="connsiteX18" fmla="*/ 7166164 w 7811097"/>
              <a:gd name="connsiteY18" fmla="*/ 6443472 h 6858000"/>
              <a:gd name="connsiteX19" fmla="*/ 6977188 w 7811097"/>
              <a:gd name="connsiteY19" fmla="*/ 6443472 h 6858000"/>
              <a:gd name="connsiteX20" fmla="*/ 6971092 w 7811097"/>
              <a:gd name="connsiteY20" fmla="*/ 6467856 h 6858000"/>
              <a:gd name="connsiteX21" fmla="*/ 6934516 w 7811097"/>
              <a:gd name="connsiteY21" fmla="*/ 6522720 h 6858000"/>
              <a:gd name="connsiteX22" fmla="*/ 6867460 w 7811097"/>
              <a:gd name="connsiteY22" fmla="*/ 6748272 h 6858000"/>
              <a:gd name="connsiteX23" fmla="*/ 6782116 w 7811097"/>
              <a:gd name="connsiteY23" fmla="*/ 6577584 h 6858000"/>
              <a:gd name="connsiteX24" fmla="*/ 6715060 w 7811097"/>
              <a:gd name="connsiteY24" fmla="*/ 6516624 h 6858000"/>
              <a:gd name="connsiteX25" fmla="*/ 6587044 w 7811097"/>
              <a:gd name="connsiteY25" fmla="*/ 6528816 h 6858000"/>
              <a:gd name="connsiteX26" fmla="*/ 6501700 w 7811097"/>
              <a:gd name="connsiteY26" fmla="*/ 6534912 h 6858000"/>
              <a:gd name="connsiteX27" fmla="*/ 6398068 w 7811097"/>
              <a:gd name="connsiteY27" fmla="*/ 6553200 h 6858000"/>
              <a:gd name="connsiteX28" fmla="*/ 6337108 w 7811097"/>
              <a:gd name="connsiteY28" fmla="*/ 6534912 h 6858000"/>
              <a:gd name="connsiteX29" fmla="*/ 6263956 w 7811097"/>
              <a:gd name="connsiteY29" fmla="*/ 6601968 h 6858000"/>
              <a:gd name="connsiteX30" fmla="*/ 6178612 w 7811097"/>
              <a:gd name="connsiteY30" fmla="*/ 6723888 h 6858000"/>
              <a:gd name="connsiteX31" fmla="*/ 6160324 w 7811097"/>
              <a:gd name="connsiteY31" fmla="*/ 6742176 h 6858000"/>
              <a:gd name="connsiteX32" fmla="*/ 6050596 w 7811097"/>
              <a:gd name="connsiteY32" fmla="*/ 6638544 h 6858000"/>
              <a:gd name="connsiteX33" fmla="*/ 5886004 w 7811097"/>
              <a:gd name="connsiteY33" fmla="*/ 6486144 h 6858000"/>
              <a:gd name="connsiteX34" fmla="*/ 5672644 w 7811097"/>
              <a:gd name="connsiteY34" fmla="*/ 6614160 h 6858000"/>
              <a:gd name="connsiteX35" fmla="*/ 5611684 w 7811097"/>
              <a:gd name="connsiteY35" fmla="*/ 6693408 h 6858000"/>
              <a:gd name="connsiteX36" fmla="*/ 5538532 w 7811097"/>
              <a:gd name="connsiteY36" fmla="*/ 6577584 h 6858000"/>
              <a:gd name="connsiteX37" fmla="*/ 5398324 w 7811097"/>
              <a:gd name="connsiteY37" fmla="*/ 6443472 h 6858000"/>
              <a:gd name="connsiteX38" fmla="*/ 5191060 w 7811097"/>
              <a:gd name="connsiteY38" fmla="*/ 6638544 h 6858000"/>
              <a:gd name="connsiteX39" fmla="*/ 5069140 w 7811097"/>
              <a:gd name="connsiteY39" fmla="*/ 6455664 h 6858000"/>
              <a:gd name="connsiteX40" fmla="*/ 4989892 w 7811097"/>
              <a:gd name="connsiteY40" fmla="*/ 6358128 h 6858000"/>
              <a:gd name="connsiteX41" fmla="*/ 4965508 w 7811097"/>
              <a:gd name="connsiteY41" fmla="*/ 6376416 h 6858000"/>
              <a:gd name="connsiteX42" fmla="*/ 4843588 w 7811097"/>
              <a:gd name="connsiteY42" fmla="*/ 6565392 h 6858000"/>
              <a:gd name="connsiteX43" fmla="*/ 4800916 w 7811097"/>
              <a:gd name="connsiteY43" fmla="*/ 6632448 h 6858000"/>
              <a:gd name="connsiteX44" fmla="*/ 4727764 w 7811097"/>
              <a:gd name="connsiteY44" fmla="*/ 6553200 h 6858000"/>
              <a:gd name="connsiteX45" fmla="*/ 4593652 w 7811097"/>
              <a:gd name="connsiteY45" fmla="*/ 6376416 h 6858000"/>
              <a:gd name="connsiteX46" fmla="*/ 4496116 w 7811097"/>
              <a:gd name="connsiteY46" fmla="*/ 6455664 h 6858000"/>
              <a:gd name="connsiteX47" fmla="*/ 4246180 w 7811097"/>
              <a:gd name="connsiteY47" fmla="*/ 6687312 h 6858000"/>
              <a:gd name="connsiteX48" fmla="*/ 4185220 w 7811097"/>
              <a:gd name="connsiteY48" fmla="*/ 6620256 h 6858000"/>
              <a:gd name="connsiteX49" fmla="*/ 4148644 w 7811097"/>
              <a:gd name="connsiteY49" fmla="*/ 6541008 h 6858000"/>
              <a:gd name="connsiteX50" fmla="*/ 4105972 w 7811097"/>
              <a:gd name="connsiteY50" fmla="*/ 6473952 h 6858000"/>
              <a:gd name="connsiteX51" fmla="*/ 4087684 w 7811097"/>
              <a:gd name="connsiteY51" fmla="*/ 6480048 h 6858000"/>
              <a:gd name="connsiteX52" fmla="*/ 3654868 w 7811097"/>
              <a:gd name="connsiteY52" fmla="*/ 6760464 h 6858000"/>
              <a:gd name="connsiteX53" fmla="*/ 3587812 w 7811097"/>
              <a:gd name="connsiteY53" fmla="*/ 6681216 h 6858000"/>
              <a:gd name="connsiteX54" fmla="*/ 3514660 w 7811097"/>
              <a:gd name="connsiteY54" fmla="*/ 6547104 h 6858000"/>
              <a:gd name="connsiteX55" fmla="*/ 3453700 w 7811097"/>
              <a:gd name="connsiteY55" fmla="*/ 6510528 h 6858000"/>
              <a:gd name="connsiteX56" fmla="*/ 3313492 w 7811097"/>
              <a:gd name="connsiteY56" fmla="*/ 6675120 h 6858000"/>
              <a:gd name="connsiteX57" fmla="*/ 3234244 w 7811097"/>
              <a:gd name="connsiteY57" fmla="*/ 6748272 h 6858000"/>
              <a:gd name="connsiteX58" fmla="*/ 3124516 w 7811097"/>
              <a:gd name="connsiteY58" fmla="*/ 6559296 h 6858000"/>
              <a:gd name="connsiteX59" fmla="*/ 3057460 w 7811097"/>
              <a:gd name="connsiteY59" fmla="*/ 6486144 h 6858000"/>
              <a:gd name="connsiteX60" fmla="*/ 2892868 w 7811097"/>
              <a:gd name="connsiteY60" fmla="*/ 6632448 h 6858000"/>
              <a:gd name="connsiteX61" fmla="*/ 2874580 w 7811097"/>
              <a:gd name="connsiteY61" fmla="*/ 6638544 h 6858000"/>
              <a:gd name="connsiteX62" fmla="*/ 2856292 w 7811097"/>
              <a:gd name="connsiteY62" fmla="*/ 6608064 h 6858000"/>
              <a:gd name="connsiteX63" fmla="*/ 2783140 w 7811097"/>
              <a:gd name="connsiteY63" fmla="*/ 6528816 h 6858000"/>
              <a:gd name="connsiteX64" fmla="*/ 2734372 w 7811097"/>
              <a:gd name="connsiteY64" fmla="*/ 6486144 h 6858000"/>
              <a:gd name="connsiteX65" fmla="*/ 2709988 w 7811097"/>
              <a:gd name="connsiteY65" fmla="*/ 6638544 h 6858000"/>
              <a:gd name="connsiteX66" fmla="*/ 2685604 w 7811097"/>
              <a:gd name="connsiteY66" fmla="*/ 6711696 h 6858000"/>
              <a:gd name="connsiteX67" fmla="*/ 2661220 w 7811097"/>
              <a:gd name="connsiteY67" fmla="*/ 6693408 h 6858000"/>
              <a:gd name="connsiteX68" fmla="*/ 2649028 w 7811097"/>
              <a:gd name="connsiteY68" fmla="*/ 6662928 h 6858000"/>
              <a:gd name="connsiteX69" fmla="*/ 2612452 w 7811097"/>
              <a:gd name="connsiteY69" fmla="*/ 6601968 h 6858000"/>
              <a:gd name="connsiteX70" fmla="*/ 2527108 w 7811097"/>
              <a:gd name="connsiteY70" fmla="*/ 6473952 h 6858000"/>
              <a:gd name="connsiteX71" fmla="*/ 2496326 w 7811097"/>
              <a:gd name="connsiteY71" fmla="*/ 6504606 h 6858000"/>
              <a:gd name="connsiteX72" fmla="*/ 2486889 w 7811097"/>
              <a:gd name="connsiteY72" fmla="*/ 6513870 h 6858000"/>
              <a:gd name="connsiteX73" fmla="*/ 2484024 w 7811097"/>
              <a:gd name="connsiteY73" fmla="*/ 6516505 h 6858000"/>
              <a:gd name="connsiteX74" fmla="*/ 2482137 w 7811097"/>
              <a:gd name="connsiteY74" fmla="*/ 6518534 h 6858000"/>
              <a:gd name="connsiteX75" fmla="*/ 2486889 w 7811097"/>
              <a:gd name="connsiteY75" fmla="*/ 6513870 h 6858000"/>
              <a:gd name="connsiteX76" fmla="*/ 2490342 w 7811097"/>
              <a:gd name="connsiteY76" fmla="*/ 6510691 h 6858000"/>
              <a:gd name="connsiteX77" fmla="*/ 2472244 w 7811097"/>
              <a:gd name="connsiteY77" fmla="*/ 6534912 h 6858000"/>
              <a:gd name="connsiteX78" fmla="*/ 2435668 w 7811097"/>
              <a:gd name="connsiteY78" fmla="*/ 6577584 h 6858000"/>
              <a:gd name="connsiteX79" fmla="*/ 2399092 w 7811097"/>
              <a:gd name="connsiteY79" fmla="*/ 6650736 h 6858000"/>
              <a:gd name="connsiteX80" fmla="*/ 2368612 w 7811097"/>
              <a:gd name="connsiteY80" fmla="*/ 6729984 h 6858000"/>
              <a:gd name="connsiteX81" fmla="*/ 2301556 w 7811097"/>
              <a:gd name="connsiteY81" fmla="*/ 6809232 h 6858000"/>
              <a:gd name="connsiteX82" fmla="*/ 2234500 w 7811097"/>
              <a:gd name="connsiteY82" fmla="*/ 6662928 h 6858000"/>
              <a:gd name="connsiteX83" fmla="*/ 2210116 w 7811097"/>
              <a:gd name="connsiteY83" fmla="*/ 6626352 h 6858000"/>
              <a:gd name="connsiteX84" fmla="*/ 2155252 w 7811097"/>
              <a:gd name="connsiteY84" fmla="*/ 6473952 h 6858000"/>
              <a:gd name="connsiteX85" fmla="*/ 2039428 w 7811097"/>
              <a:gd name="connsiteY85" fmla="*/ 6406896 h 6858000"/>
              <a:gd name="connsiteX86" fmla="*/ 2008948 w 7811097"/>
              <a:gd name="connsiteY86" fmla="*/ 6449568 h 6858000"/>
              <a:gd name="connsiteX87" fmla="*/ 1935796 w 7811097"/>
              <a:gd name="connsiteY87" fmla="*/ 6516624 h 6858000"/>
              <a:gd name="connsiteX88" fmla="*/ 1923604 w 7811097"/>
              <a:gd name="connsiteY88" fmla="*/ 6547104 h 6858000"/>
              <a:gd name="connsiteX89" fmla="*/ 1905316 w 7811097"/>
              <a:gd name="connsiteY89" fmla="*/ 6553200 h 6858000"/>
              <a:gd name="connsiteX90" fmla="*/ 1795588 w 7811097"/>
              <a:gd name="connsiteY90" fmla="*/ 6638544 h 6858000"/>
              <a:gd name="connsiteX91" fmla="*/ 1752916 w 7811097"/>
              <a:gd name="connsiteY91" fmla="*/ 6699504 h 6858000"/>
              <a:gd name="connsiteX92" fmla="*/ 1624900 w 7811097"/>
              <a:gd name="connsiteY92" fmla="*/ 6534912 h 6858000"/>
              <a:gd name="connsiteX93" fmla="*/ 1545652 w 7811097"/>
              <a:gd name="connsiteY93" fmla="*/ 6486144 h 6858000"/>
              <a:gd name="connsiteX94" fmla="*/ 1350580 w 7811097"/>
              <a:gd name="connsiteY94" fmla="*/ 6571488 h 6858000"/>
              <a:gd name="connsiteX95" fmla="*/ 1295716 w 7811097"/>
              <a:gd name="connsiteY95" fmla="*/ 6632448 h 6858000"/>
              <a:gd name="connsiteX96" fmla="*/ 1265236 w 7811097"/>
              <a:gd name="connsiteY96" fmla="*/ 6559296 h 6858000"/>
              <a:gd name="connsiteX97" fmla="*/ 1137220 w 7811097"/>
              <a:gd name="connsiteY97" fmla="*/ 6504432 h 6858000"/>
              <a:gd name="connsiteX98" fmla="*/ 1051876 w 7811097"/>
              <a:gd name="connsiteY98" fmla="*/ 6534912 h 6858000"/>
              <a:gd name="connsiteX99" fmla="*/ 942148 w 7811097"/>
              <a:gd name="connsiteY99" fmla="*/ 6687312 h 6858000"/>
              <a:gd name="connsiteX100" fmla="*/ 887284 w 7811097"/>
              <a:gd name="connsiteY100" fmla="*/ 6583680 h 6858000"/>
              <a:gd name="connsiteX101" fmla="*/ 826324 w 7811097"/>
              <a:gd name="connsiteY101" fmla="*/ 6504432 h 6858000"/>
              <a:gd name="connsiteX102" fmla="*/ 753172 w 7811097"/>
              <a:gd name="connsiteY102" fmla="*/ 6498336 h 6858000"/>
              <a:gd name="connsiteX103" fmla="*/ 686116 w 7811097"/>
              <a:gd name="connsiteY103" fmla="*/ 6565392 h 6858000"/>
              <a:gd name="connsiteX104" fmla="*/ 521524 w 7811097"/>
              <a:gd name="connsiteY104" fmla="*/ 6656832 h 6858000"/>
              <a:gd name="connsiteX105" fmla="*/ 430084 w 7811097"/>
              <a:gd name="connsiteY105" fmla="*/ 6608064 h 6858000"/>
              <a:gd name="connsiteX106" fmla="*/ 369124 w 7811097"/>
              <a:gd name="connsiteY106" fmla="*/ 6547104 h 6858000"/>
              <a:gd name="connsiteX107" fmla="*/ 295972 w 7811097"/>
              <a:gd name="connsiteY107" fmla="*/ 6486144 h 6858000"/>
              <a:gd name="connsiteX108" fmla="*/ 277684 w 7811097"/>
              <a:gd name="connsiteY108" fmla="*/ 6480048 h 6858000"/>
              <a:gd name="connsiteX109" fmla="*/ 228916 w 7811097"/>
              <a:gd name="connsiteY109" fmla="*/ 6565392 h 6858000"/>
              <a:gd name="connsiteX110" fmla="*/ 180148 w 7811097"/>
              <a:gd name="connsiteY110" fmla="*/ 6644640 h 6858000"/>
              <a:gd name="connsiteX111" fmla="*/ 94804 w 7811097"/>
              <a:gd name="connsiteY111" fmla="*/ 6559296 h 6858000"/>
              <a:gd name="connsiteX112" fmla="*/ 46036 w 7811097"/>
              <a:gd name="connsiteY112" fmla="*/ 6504432 h 6858000"/>
              <a:gd name="connsiteX113" fmla="*/ 9460 w 7811097"/>
              <a:gd name="connsiteY113" fmla="*/ 6480048 h 6858000"/>
              <a:gd name="connsiteX114" fmla="*/ 0 w 7811097"/>
              <a:gd name="connsiteY114" fmla="*/ 647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811097" h="6858000">
                <a:moveTo>
                  <a:pt x="0" y="0"/>
                </a:moveTo>
                <a:lnTo>
                  <a:pt x="7811097" y="0"/>
                </a:lnTo>
                <a:lnTo>
                  <a:pt x="7811097" y="6536777"/>
                </a:lnTo>
                <a:lnTo>
                  <a:pt x="7775764" y="6589776"/>
                </a:lnTo>
                <a:cubicBezTo>
                  <a:pt x="7711558" y="6677637"/>
                  <a:pt x="7782485" y="6546142"/>
                  <a:pt x="7702612" y="6669024"/>
                </a:cubicBezTo>
                <a:cubicBezTo>
                  <a:pt x="7687754" y="6691882"/>
                  <a:pt x="7678228" y="6717792"/>
                  <a:pt x="7666036" y="6742176"/>
                </a:cubicBezTo>
                <a:cubicBezTo>
                  <a:pt x="7659940" y="6721856"/>
                  <a:pt x="7652893" y="6701797"/>
                  <a:pt x="7647748" y="6681216"/>
                </a:cubicBezTo>
                <a:cubicBezTo>
                  <a:pt x="7622227" y="6579132"/>
                  <a:pt x="7648699" y="6621524"/>
                  <a:pt x="7611172" y="6571488"/>
                </a:cubicBezTo>
                <a:cubicBezTo>
                  <a:pt x="7541977" y="6640683"/>
                  <a:pt x="7551151" y="6627405"/>
                  <a:pt x="7470964" y="6754368"/>
                </a:cubicBezTo>
                <a:cubicBezTo>
                  <a:pt x="7453980" y="6781259"/>
                  <a:pt x="7443522" y="6811790"/>
                  <a:pt x="7428292" y="6839712"/>
                </a:cubicBezTo>
                <a:lnTo>
                  <a:pt x="7416862" y="6858000"/>
                </a:lnTo>
                <a:lnTo>
                  <a:pt x="7383218" y="6858000"/>
                </a:lnTo>
                <a:lnTo>
                  <a:pt x="7381023" y="6848451"/>
                </a:lnTo>
                <a:cubicBezTo>
                  <a:pt x="7380405" y="6839477"/>
                  <a:pt x="7379287" y="6820477"/>
                  <a:pt x="7361236" y="6748272"/>
                </a:cubicBezTo>
                <a:cubicBezTo>
                  <a:pt x="7358582" y="6737656"/>
                  <a:pt x="7352132" y="6728290"/>
                  <a:pt x="7349044" y="6717792"/>
                </a:cubicBezTo>
                <a:cubicBezTo>
                  <a:pt x="7341952" y="6693679"/>
                  <a:pt x="7339059" y="6668363"/>
                  <a:pt x="7330756" y="6644640"/>
                </a:cubicBezTo>
                <a:cubicBezTo>
                  <a:pt x="7324752" y="6627486"/>
                  <a:pt x="7312376" y="6613026"/>
                  <a:pt x="7306372" y="6595872"/>
                </a:cubicBezTo>
                <a:cubicBezTo>
                  <a:pt x="7259263" y="6461274"/>
                  <a:pt x="7322770" y="6580530"/>
                  <a:pt x="7251508" y="6461760"/>
                </a:cubicBezTo>
                <a:cubicBezTo>
                  <a:pt x="7223060" y="6455664"/>
                  <a:pt x="7194843" y="6448368"/>
                  <a:pt x="7166164" y="6443472"/>
                </a:cubicBezTo>
                <a:cubicBezTo>
                  <a:pt x="7096431" y="6431566"/>
                  <a:pt x="7018774" y="6376935"/>
                  <a:pt x="6977188" y="6443472"/>
                </a:cubicBezTo>
                <a:cubicBezTo>
                  <a:pt x="6972748" y="6450577"/>
                  <a:pt x="6973124" y="6459728"/>
                  <a:pt x="6971092" y="6467856"/>
                </a:cubicBezTo>
                <a:cubicBezTo>
                  <a:pt x="6958900" y="6486144"/>
                  <a:pt x="6943562" y="6502689"/>
                  <a:pt x="6934516" y="6522720"/>
                </a:cubicBezTo>
                <a:cubicBezTo>
                  <a:pt x="6886547" y="6628938"/>
                  <a:pt x="6887614" y="6647504"/>
                  <a:pt x="6867460" y="6748272"/>
                </a:cubicBezTo>
                <a:cubicBezTo>
                  <a:pt x="6841808" y="6684142"/>
                  <a:pt x="6826883" y="6631776"/>
                  <a:pt x="6782116" y="6577584"/>
                </a:cubicBezTo>
                <a:cubicBezTo>
                  <a:pt x="6762877" y="6554295"/>
                  <a:pt x="6743819" y="6525868"/>
                  <a:pt x="6715060" y="6516624"/>
                </a:cubicBezTo>
                <a:cubicBezTo>
                  <a:pt x="6677591" y="6504580"/>
                  <a:pt x="6626954" y="6518838"/>
                  <a:pt x="6587044" y="6528816"/>
                </a:cubicBezTo>
                <a:cubicBezTo>
                  <a:pt x="6558596" y="6530848"/>
                  <a:pt x="6529986" y="6531262"/>
                  <a:pt x="6501700" y="6534912"/>
                </a:cubicBezTo>
                <a:cubicBezTo>
                  <a:pt x="6466911" y="6539401"/>
                  <a:pt x="6433146" y="6553200"/>
                  <a:pt x="6398068" y="6553200"/>
                </a:cubicBezTo>
                <a:cubicBezTo>
                  <a:pt x="6376853" y="6553200"/>
                  <a:pt x="6357428" y="6541008"/>
                  <a:pt x="6337108" y="6534912"/>
                </a:cubicBezTo>
                <a:cubicBezTo>
                  <a:pt x="6310481" y="6574852"/>
                  <a:pt x="6330637" y="6548623"/>
                  <a:pt x="6263956" y="6601968"/>
                </a:cubicBezTo>
                <a:cubicBezTo>
                  <a:pt x="6225219" y="6632958"/>
                  <a:pt x="6208098" y="6683995"/>
                  <a:pt x="6178612" y="6723888"/>
                </a:cubicBezTo>
                <a:cubicBezTo>
                  <a:pt x="6173488" y="6730821"/>
                  <a:pt x="6166420" y="6736080"/>
                  <a:pt x="6160324" y="6742176"/>
                </a:cubicBezTo>
                <a:cubicBezTo>
                  <a:pt x="6160324" y="6742176"/>
                  <a:pt x="6087375" y="6672871"/>
                  <a:pt x="6050596" y="6638544"/>
                </a:cubicBezTo>
                <a:lnTo>
                  <a:pt x="5886004" y="6486144"/>
                </a:lnTo>
                <a:cubicBezTo>
                  <a:pt x="5788453" y="6527952"/>
                  <a:pt x="5764862" y="6530866"/>
                  <a:pt x="5672644" y="6614160"/>
                </a:cubicBezTo>
                <a:cubicBezTo>
                  <a:pt x="5647912" y="6636499"/>
                  <a:pt x="5632004" y="6666992"/>
                  <a:pt x="5611684" y="6693408"/>
                </a:cubicBezTo>
                <a:cubicBezTo>
                  <a:pt x="5554121" y="6635845"/>
                  <a:pt x="5653430" y="6738442"/>
                  <a:pt x="5538532" y="6577584"/>
                </a:cubicBezTo>
                <a:cubicBezTo>
                  <a:pt x="5498303" y="6521263"/>
                  <a:pt x="5450565" y="6487006"/>
                  <a:pt x="5398324" y="6443472"/>
                </a:cubicBezTo>
                <a:cubicBezTo>
                  <a:pt x="5276640" y="6531969"/>
                  <a:pt x="5350391" y="6472286"/>
                  <a:pt x="5191060" y="6638544"/>
                </a:cubicBezTo>
                <a:cubicBezTo>
                  <a:pt x="5095622" y="6527199"/>
                  <a:pt x="5232142" y="6691112"/>
                  <a:pt x="5069140" y="6455664"/>
                </a:cubicBezTo>
                <a:cubicBezTo>
                  <a:pt x="5045295" y="6421222"/>
                  <a:pt x="5016308" y="6390640"/>
                  <a:pt x="4989892" y="6358128"/>
                </a:cubicBezTo>
                <a:cubicBezTo>
                  <a:pt x="4981764" y="6364224"/>
                  <a:pt x="4972421" y="6368971"/>
                  <a:pt x="4965508" y="6376416"/>
                </a:cubicBezTo>
                <a:cubicBezTo>
                  <a:pt x="4892743" y="6454779"/>
                  <a:pt x="4906143" y="6457659"/>
                  <a:pt x="4843588" y="6565392"/>
                </a:cubicBezTo>
                <a:cubicBezTo>
                  <a:pt x="4830284" y="6588304"/>
                  <a:pt x="4815140" y="6610096"/>
                  <a:pt x="4800916" y="6632448"/>
                </a:cubicBezTo>
                <a:cubicBezTo>
                  <a:pt x="4776532" y="6606032"/>
                  <a:pt x="4749771" y="6581626"/>
                  <a:pt x="4727764" y="6553200"/>
                </a:cubicBezTo>
                <a:cubicBezTo>
                  <a:pt x="4540129" y="6310838"/>
                  <a:pt x="4751338" y="6549871"/>
                  <a:pt x="4593652" y="6376416"/>
                </a:cubicBezTo>
                <a:cubicBezTo>
                  <a:pt x="4540845" y="6402820"/>
                  <a:pt x="4571732" y="6384585"/>
                  <a:pt x="4496116" y="6455664"/>
                </a:cubicBezTo>
                <a:cubicBezTo>
                  <a:pt x="4252761" y="6684417"/>
                  <a:pt x="4353409" y="6615826"/>
                  <a:pt x="4246180" y="6687312"/>
                </a:cubicBezTo>
                <a:cubicBezTo>
                  <a:pt x="4225860" y="6664960"/>
                  <a:pt x="4201976" y="6645390"/>
                  <a:pt x="4185220" y="6620256"/>
                </a:cubicBezTo>
                <a:cubicBezTo>
                  <a:pt x="4169082" y="6596048"/>
                  <a:pt x="4162501" y="6566590"/>
                  <a:pt x="4148644" y="6541008"/>
                </a:cubicBezTo>
                <a:cubicBezTo>
                  <a:pt x="4136025" y="6517712"/>
                  <a:pt x="4120196" y="6496304"/>
                  <a:pt x="4105972" y="6473952"/>
                </a:cubicBezTo>
                <a:cubicBezTo>
                  <a:pt x="4099876" y="6475984"/>
                  <a:pt x="4093291" y="6476908"/>
                  <a:pt x="4087684" y="6480048"/>
                </a:cubicBezTo>
                <a:cubicBezTo>
                  <a:pt x="3914908" y="6576803"/>
                  <a:pt x="3847102" y="6631000"/>
                  <a:pt x="3654868" y="6760464"/>
                </a:cubicBezTo>
                <a:cubicBezTo>
                  <a:pt x="3632516" y="6734048"/>
                  <a:pt x="3606816" y="6710135"/>
                  <a:pt x="3587812" y="6681216"/>
                </a:cubicBezTo>
                <a:cubicBezTo>
                  <a:pt x="3559847" y="6638660"/>
                  <a:pt x="3546121" y="6587145"/>
                  <a:pt x="3514660" y="6547104"/>
                </a:cubicBezTo>
                <a:cubicBezTo>
                  <a:pt x="3500019" y="6528471"/>
                  <a:pt x="3474020" y="6522720"/>
                  <a:pt x="3453700" y="6510528"/>
                </a:cubicBezTo>
                <a:cubicBezTo>
                  <a:pt x="3372206" y="6571649"/>
                  <a:pt x="3480618" y="6487104"/>
                  <a:pt x="3313492" y="6675120"/>
                </a:cubicBezTo>
                <a:cubicBezTo>
                  <a:pt x="3289608" y="6701989"/>
                  <a:pt x="3260660" y="6723888"/>
                  <a:pt x="3234244" y="6748272"/>
                </a:cubicBezTo>
                <a:cubicBezTo>
                  <a:pt x="3234244" y="6748272"/>
                  <a:pt x="3165244" y="6619686"/>
                  <a:pt x="3124516" y="6559296"/>
                </a:cubicBezTo>
                <a:cubicBezTo>
                  <a:pt x="3106020" y="6531871"/>
                  <a:pt x="3079812" y="6510528"/>
                  <a:pt x="3057460" y="6486144"/>
                </a:cubicBezTo>
                <a:cubicBezTo>
                  <a:pt x="2959050" y="6551751"/>
                  <a:pt x="3082985" y="6466096"/>
                  <a:pt x="2892868" y="6632448"/>
                </a:cubicBezTo>
                <a:cubicBezTo>
                  <a:pt x="2888032" y="6636679"/>
                  <a:pt x="2879927" y="6642108"/>
                  <a:pt x="2874580" y="6638544"/>
                </a:cubicBezTo>
                <a:cubicBezTo>
                  <a:pt x="2864721" y="6631972"/>
                  <a:pt x="2862388" y="6618224"/>
                  <a:pt x="2856292" y="6608064"/>
                </a:cubicBezTo>
                <a:cubicBezTo>
                  <a:pt x="2805684" y="6591195"/>
                  <a:pt x="2858007" y="6612491"/>
                  <a:pt x="2783140" y="6528816"/>
                </a:cubicBezTo>
                <a:cubicBezTo>
                  <a:pt x="2768737" y="6512718"/>
                  <a:pt x="2750628" y="6500368"/>
                  <a:pt x="2734372" y="6486144"/>
                </a:cubicBezTo>
                <a:cubicBezTo>
                  <a:pt x="2699057" y="6556774"/>
                  <a:pt x="2741690" y="6464186"/>
                  <a:pt x="2709988" y="6638544"/>
                </a:cubicBezTo>
                <a:cubicBezTo>
                  <a:pt x="2705390" y="6663832"/>
                  <a:pt x="2693732" y="6687312"/>
                  <a:pt x="2685604" y="6711696"/>
                </a:cubicBezTo>
                <a:cubicBezTo>
                  <a:pt x="2677476" y="6705600"/>
                  <a:pt x="2667316" y="6701536"/>
                  <a:pt x="2661220" y="6693408"/>
                </a:cubicBezTo>
                <a:cubicBezTo>
                  <a:pt x="2654654" y="6684654"/>
                  <a:pt x="2654177" y="6672583"/>
                  <a:pt x="2649028" y="6662928"/>
                </a:cubicBezTo>
                <a:cubicBezTo>
                  <a:pt x="2637876" y="6642019"/>
                  <a:pt x="2624644" y="6622288"/>
                  <a:pt x="2612452" y="6601968"/>
                </a:cubicBezTo>
                <a:cubicBezTo>
                  <a:pt x="2532520" y="6468748"/>
                  <a:pt x="2598380" y="6491770"/>
                  <a:pt x="2527108" y="6473952"/>
                </a:cubicBezTo>
                <a:cubicBezTo>
                  <a:pt x="2513540" y="6487521"/>
                  <a:pt x="2503550" y="6497457"/>
                  <a:pt x="2496326" y="6504606"/>
                </a:cubicBezTo>
                <a:lnTo>
                  <a:pt x="2486889" y="6513870"/>
                </a:lnTo>
                <a:lnTo>
                  <a:pt x="2484024" y="6516505"/>
                </a:lnTo>
                <a:cubicBezTo>
                  <a:pt x="2479922" y="6520442"/>
                  <a:pt x="2477124" y="6523372"/>
                  <a:pt x="2482137" y="6518534"/>
                </a:cubicBezTo>
                <a:lnTo>
                  <a:pt x="2486889" y="6513870"/>
                </a:lnTo>
                <a:lnTo>
                  <a:pt x="2490342" y="6510691"/>
                </a:lnTo>
                <a:cubicBezTo>
                  <a:pt x="2496012" y="6505813"/>
                  <a:pt x="2497298" y="6506279"/>
                  <a:pt x="2472244" y="6534912"/>
                </a:cubicBezTo>
                <a:cubicBezTo>
                  <a:pt x="2451832" y="6558240"/>
                  <a:pt x="2448402" y="6553707"/>
                  <a:pt x="2435668" y="6577584"/>
                </a:cubicBezTo>
                <a:cubicBezTo>
                  <a:pt x="2422839" y="6601639"/>
                  <a:pt x="2410072" y="6625783"/>
                  <a:pt x="2399092" y="6650736"/>
                </a:cubicBezTo>
                <a:cubicBezTo>
                  <a:pt x="2387693" y="6676642"/>
                  <a:pt x="2383445" y="6705880"/>
                  <a:pt x="2368612" y="6729984"/>
                </a:cubicBezTo>
                <a:cubicBezTo>
                  <a:pt x="2350476" y="6759455"/>
                  <a:pt x="2323908" y="6782816"/>
                  <a:pt x="2301556" y="6809232"/>
                </a:cubicBezTo>
                <a:cubicBezTo>
                  <a:pt x="2276220" y="6748425"/>
                  <a:pt x="2266760" y="6720996"/>
                  <a:pt x="2234500" y="6662928"/>
                </a:cubicBezTo>
                <a:cubicBezTo>
                  <a:pt x="2227384" y="6650119"/>
                  <a:pt x="2214993" y="6640170"/>
                  <a:pt x="2210116" y="6626352"/>
                </a:cubicBezTo>
                <a:cubicBezTo>
                  <a:pt x="2187696" y="6562828"/>
                  <a:pt x="2214438" y="6530862"/>
                  <a:pt x="2155252" y="6473952"/>
                </a:cubicBezTo>
                <a:cubicBezTo>
                  <a:pt x="2123095" y="6443031"/>
                  <a:pt x="2078036" y="6429248"/>
                  <a:pt x="2039428" y="6406896"/>
                </a:cubicBezTo>
                <a:cubicBezTo>
                  <a:pt x="2029268" y="6421120"/>
                  <a:pt x="2020804" y="6436724"/>
                  <a:pt x="2008948" y="6449568"/>
                </a:cubicBezTo>
                <a:cubicBezTo>
                  <a:pt x="1991037" y="6468972"/>
                  <a:pt x="1952166" y="6493239"/>
                  <a:pt x="1935796" y="6516624"/>
                </a:cubicBezTo>
                <a:cubicBezTo>
                  <a:pt x="1929521" y="6525589"/>
                  <a:pt x="1927668" y="6536944"/>
                  <a:pt x="1923604" y="6547104"/>
                </a:cubicBezTo>
                <a:cubicBezTo>
                  <a:pt x="1917508" y="6549136"/>
                  <a:pt x="1910957" y="6550123"/>
                  <a:pt x="1905316" y="6553200"/>
                </a:cubicBezTo>
                <a:cubicBezTo>
                  <a:pt x="1863428" y="6576048"/>
                  <a:pt x="1827925" y="6602403"/>
                  <a:pt x="1795588" y="6638544"/>
                </a:cubicBezTo>
                <a:cubicBezTo>
                  <a:pt x="1779049" y="6657029"/>
                  <a:pt x="1767140" y="6679184"/>
                  <a:pt x="1752916" y="6699504"/>
                </a:cubicBezTo>
                <a:cubicBezTo>
                  <a:pt x="1752916" y="6699504"/>
                  <a:pt x="1673330" y="6584767"/>
                  <a:pt x="1624900" y="6534912"/>
                </a:cubicBezTo>
                <a:cubicBezTo>
                  <a:pt x="1603288" y="6512664"/>
                  <a:pt x="1572068" y="6502400"/>
                  <a:pt x="1545652" y="6486144"/>
                </a:cubicBezTo>
                <a:cubicBezTo>
                  <a:pt x="1445754" y="6502794"/>
                  <a:pt x="1455348" y="6492009"/>
                  <a:pt x="1350580" y="6571488"/>
                </a:cubicBezTo>
                <a:cubicBezTo>
                  <a:pt x="1328800" y="6588011"/>
                  <a:pt x="1322779" y="6636314"/>
                  <a:pt x="1295716" y="6632448"/>
                </a:cubicBezTo>
                <a:cubicBezTo>
                  <a:pt x="1269565" y="6628712"/>
                  <a:pt x="1285786" y="6575894"/>
                  <a:pt x="1265236" y="6559296"/>
                </a:cubicBezTo>
                <a:cubicBezTo>
                  <a:pt x="1229119" y="6530125"/>
                  <a:pt x="1179892" y="6522720"/>
                  <a:pt x="1137220" y="6504432"/>
                </a:cubicBezTo>
                <a:cubicBezTo>
                  <a:pt x="1108772" y="6514592"/>
                  <a:pt x="1076713" y="6517717"/>
                  <a:pt x="1051876" y="6534912"/>
                </a:cubicBezTo>
                <a:cubicBezTo>
                  <a:pt x="987636" y="6579386"/>
                  <a:pt x="974020" y="6623567"/>
                  <a:pt x="942148" y="6687312"/>
                </a:cubicBezTo>
                <a:cubicBezTo>
                  <a:pt x="891516" y="6636680"/>
                  <a:pt x="964805" y="6714497"/>
                  <a:pt x="887284" y="6583680"/>
                </a:cubicBezTo>
                <a:cubicBezTo>
                  <a:pt x="870294" y="6555009"/>
                  <a:pt x="851717" y="6526016"/>
                  <a:pt x="826324" y="6504432"/>
                </a:cubicBezTo>
                <a:cubicBezTo>
                  <a:pt x="771537" y="6457863"/>
                  <a:pt x="773160" y="6468354"/>
                  <a:pt x="753172" y="6498336"/>
                </a:cubicBezTo>
                <a:cubicBezTo>
                  <a:pt x="696942" y="6512394"/>
                  <a:pt x="756634" y="6491808"/>
                  <a:pt x="686116" y="6565392"/>
                </a:cubicBezTo>
                <a:cubicBezTo>
                  <a:pt x="591927" y="6663676"/>
                  <a:pt x="621089" y="6647781"/>
                  <a:pt x="521524" y="6656832"/>
                </a:cubicBezTo>
                <a:cubicBezTo>
                  <a:pt x="491044" y="6640576"/>
                  <a:pt x="458118" y="6628248"/>
                  <a:pt x="430084" y="6608064"/>
                </a:cubicBezTo>
                <a:cubicBezTo>
                  <a:pt x="406763" y="6591273"/>
                  <a:pt x="390388" y="6566434"/>
                  <a:pt x="369124" y="6547104"/>
                </a:cubicBezTo>
                <a:cubicBezTo>
                  <a:pt x="345638" y="6525753"/>
                  <a:pt x="321568" y="6504914"/>
                  <a:pt x="295972" y="6486144"/>
                </a:cubicBezTo>
                <a:cubicBezTo>
                  <a:pt x="290790" y="6482344"/>
                  <a:pt x="283780" y="6482080"/>
                  <a:pt x="277684" y="6480048"/>
                </a:cubicBezTo>
                <a:cubicBezTo>
                  <a:pt x="244961" y="6529133"/>
                  <a:pt x="291269" y="6458501"/>
                  <a:pt x="228916" y="6565392"/>
                </a:cubicBezTo>
                <a:cubicBezTo>
                  <a:pt x="213287" y="6592184"/>
                  <a:pt x="196404" y="6618224"/>
                  <a:pt x="180148" y="6644640"/>
                </a:cubicBezTo>
                <a:cubicBezTo>
                  <a:pt x="180148" y="6644640"/>
                  <a:pt x="122613" y="6588369"/>
                  <a:pt x="94804" y="6559296"/>
                </a:cubicBezTo>
                <a:cubicBezTo>
                  <a:pt x="77891" y="6541614"/>
                  <a:pt x="63966" y="6521082"/>
                  <a:pt x="46036" y="6504432"/>
                </a:cubicBezTo>
                <a:cubicBezTo>
                  <a:pt x="35298" y="6494461"/>
                  <a:pt x="21464" y="6488451"/>
                  <a:pt x="9460" y="6480048"/>
                </a:cubicBezTo>
                <a:lnTo>
                  <a:pt x="0" y="6473323"/>
                </a:lnTo>
                <a:close/>
              </a:path>
            </a:pathLst>
          </a:cu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A93B599-E340-4904-93DE-5F897C6A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125" y="1958175"/>
            <a:ext cx="7208715" cy="2297284"/>
          </a:xfrm>
          <a:custGeom>
            <a:avLst/>
            <a:gdLst>
              <a:gd name="connsiteX0" fmla="*/ 0 w 5951878"/>
              <a:gd name="connsiteY0" fmla="*/ 0 h 1896753"/>
              <a:gd name="connsiteX1" fmla="*/ 32027 w 5951878"/>
              <a:gd name="connsiteY1" fmla="*/ 0 h 1896753"/>
              <a:gd name="connsiteX2" fmla="*/ 32785 w 5951878"/>
              <a:gd name="connsiteY2" fmla="*/ 1536 h 1896753"/>
              <a:gd name="connsiteX3" fmla="*/ 57975 w 5951878"/>
              <a:gd name="connsiteY3" fmla="*/ 61073 h 1896753"/>
              <a:gd name="connsiteX4" fmla="*/ 97731 w 5951878"/>
              <a:gd name="connsiteY4" fmla="*/ 160464 h 1896753"/>
              <a:gd name="connsiteX5" fmla="*/ 117610 w 5951878"/>
              <a:gd name="connsiteY5" fmla="*/ 230038 h 1896753"/>
              <a:gd name="connsiteX6" fmla="*/ 187184 w 5951878"/>
              <a:gd name="connsiteY6" fmla="*/ 259855 h 1896753"/>
              <a:gd name="connsiteX7" fmla="*/ 226940 w 5951878"/>
              <a:gd name="connsiteY7" fmla="*/ 249916 h 1896753"/>
              <a:gd name="connsiteX8" fmla="*/ 256758 w 5951878"/>
              <a:gd name="connsiteY8" fmla="*/ 230038 h 1896753"/>
              <a:gd name="connsiteX9" fmla="*/ 296514 w 5951878"/>
              <a:gd name="connsiteY9" fmla="*/ 210160 h 1896753"/>
              <a:gd name="connsiteX10" fmla="*/ 316392 w 5951878"/>
              <a:gd name="connsiteY10" fmla="*/ 180342 h 1896753"/>
              <a:gd name="connsiteX11" fmla="*/ 425723 w 5951878"/>
              <a:gd name="connsiteY11" fmla="*/ 190281 h 1896753"/>
              <a:gd name="connsiteX12" fmla="*/ 465479 w 5951878"/>
              <a:gd name="connsiteY12" fmla="*/ 210160 h 1896753"/>
              <a:gd name="connsiteX13" fmla="*/ 485358 w 5951878"/>
              <a:gd name="connsiteY13" fmla="*/ 230038 h 1896753"/>
              <a:gd name="connsiteX14" fmla="*/ 525114 w 5951878"/>
              <a:gd name="connsiteY14" fmla="*/ 249916 h 1896753"/>
              <a:gd name="connsiteX15" fmla="*/ 594688 w 5951878"/>
              <a:gd name="connsiteY15" fmla="*/ 309551 h 1896753"/>
              <a:gd name="connsiteX16" fmla="*/ 694079 w 5951878"/>
              <a:gd name="connsiteY16" fmla="*/ 269794 h 1896753"/>
              <a:gd name="connsiteX17" fmla="*/ 733836 w 5951878"/>
              <a:gd name="connsiteY17" fmla="*/ 230038 h 1896753"/>
              <a:gd name="connsiteX18" fmla="*/ 753714 w 5951878"/>
              <a:gd name="connsiteY18" fmla="*/ 200220 h 1896753"/>
              <a:gd name="connsiteX19" fmla="*/ 793471 w 5951878"/>
              <a:gd name="connsiteY19" fmla="*/ 190281 h 1896753"/>
              <a:gd name="connsiteX20" fmla="*/ 863044 w 5951878"/>
              <a:gd name="connsiteY20" fmla="*/ 210160 h 1896753"/>
              <a:gd name="connsiteX21" fmla="*/ 902801 w 5951878"/>
              <a:gd name="connsiteY21" fmla="*/ 239977 h 1896753"/>
              <a:gd name="connsiteX22" fmla="*/ 992253 w 5951878"/>
              <a:gd name="connsiteY22" fmla="*/ 369186 h 1896753"/>
              <a:gd name="connsiteX23" fmla="*/ 1041949 w 5951878"/>
              <a:gd name="connsiteY23" fmla="*/ 418881 h 1896753"/>
              <a:gd name="connsiteX24" fmla="*/ 1220853 w 5951878"/>
              <a:gd name="connsiteY24" fmla="*/ 249916 h 1896753"/>
              <a:gd name="connsiteX25" fmla="*/ 1270549 w 5951878"/>
              <a:gd name="connsiteY25" fmla="*/ 220099 h 1896753"/>
              <a:gd name="connsiteX26" fmla="*/ 1320244 w 5951878"/>
              <a:gd name="connsiteY26" fmla="*/ 200220 h 1896753"/>
              <a:gd name="connsiteX27" fmla="*/ 1389818 w 5951878"/>
              <a:gd name="connsiteY27" fmla="*/ 230038 h 1896753"/>
              <a:gd name="connsiteX28" fmla="*/ 1449453 w 5951878"/>
              <a:gd name="connsiteY28" fmla="*/ 299612 h 1896753"/>
              <a:gd name="connsiteX29" fmla="*/ 1479271 w 5951878"/>
              <a:gd name="connsiteY29" fmla="*/ 319490 h 1896753"/>
              <a:gd name="connsiteX30" fmla="*/ 1489210 w 5951878"/>
              <a:gd name="connsiteY30" fmla="*/ 359247 h 1896753"/>
              <a:gd name="connsiteX31" fmla="*/ 1588601 w 5951878"/>
              <a:gd name="connsiteY31" fmla="*/ 249916 h 1896753"/>
              <a:gd name="connsiteX32" fmla="*/ 1648236 w 5951878"/>
              <a:gd name="connsiteY32" fmla="*/ 170403 h 1896753"/>
              <a:gd name="connsiteX33" fmla="*/ 1678053 w 5951878"/>
              <a:gd name="connsiteY33" fmla="*/ 140586 h 1896753"/>
              <a:gd name="connsiteX34" fmla="*/ 1757566 w 5951878"/>
              <a:gd name="connsiteY34" fmla="*/ 61073 h 1896753"/>
              <a:gd name="connsiteX35" fmla="*/ 1817201 w 5951878"/>
              <a:gd name="connsiteY35" fmla="*/ 71012 h 1896753"/>
              <a:gd name="connsiteX36" fmla="*/ 1866897 w 5951878"/>
              <a:gd name="connsiteY36" fmla="*/ 140586 h 1896753"/>
              <a:gd name="connsiteX37" fmla="*/ 1966288 w 5951878"/>
              <a:gd name="connsiteY37" fmla="*/ 279733 h 1896753"/>
              <a:gd name="connsiteX38" fmla="*/ 2075618 w 5951878"/>
              <a:gd name="connsiteY38" fmla="*/ 200220 h 1896753"/>
              <a:gd name="connsiteX39" fmla="*/ 2194888 w 5951878"/>
              <a:gd name="connsiteY39" fmla="*/ 11377 h 1896753"/>
              <a:gd name="connsiteX40" fmla="*/ 2254523 w 5951878"/>
              <a:gd name="connsiteY40" fmla="*/ 31255 h 1896753"/>
              <a:gd name="connsiteX41" fmla="*/ 2343975 w 5951878"/>
              <a:gd name="connsiteY41" fmla="*/ 100829 h 1896753"/>
              <a:gd name="connsiteX42" fmla="*/ 2423488 w 5951878"/>
              <a:gd name="connsiteY42" fmla="*/ 220099 h 1896753"/>
              <a:gd name="connsiteX43" fmla="*/ 2503001 w 5951878"/>
              <a:gd name="connsiteY43" fmla="*/ 160464 h 1896753"/>
              <a:gd name="connsiteX44" fmla="*/ 2532818 w 5951878"/>
              <a:gd name="connsiteY44" fmla="*/ 150525 h 1896753"/>
              <a:gd name="connsiteX45" fmla="*/ 2632210 w 5951878"/>
              <a:gd name="connsiteY45" fmla="*/ 210160 h 1896753"/>
              <a:gd name="connsiteX46" fmla="*/ 2671966 w 5951878"/>
              <a:gd name="connsiteY46" fmla="*/ 220099 h 1896753"/>
              <a:gd name="connsiteX47" fmla="*/ 2731601 w 5951878"/>
              <a:gd name="connsiteY47" fmla="*/ 190281 h 1896753"/>
              <a:gd name="connsiteX48" fmla="*/ 2771358 w 5951878"/>
              <a:gd name="connsiteY48" fmla="*/ 160464 h 1896753"/>
              <a:gd name="connsiteX49" fmla="*/ 2900566 w 5951878"/>
              <a:gd name="connsiteY49" fmla="*/ 239977 h 1896753"/>
              <a:gd name="connsiteX50" fmla="*/ 2930384 w 5951878"/>
              <a:gd name="connsiteY50" fmla="*/ 299612 h 1896753"/>
              <a:gd name="connsiteX51" fmla="*/ 3019836 w 5951878"/>
              <a:gd name="connsiteY51" fmla="*/ 170403 h 1896753"/>
              <a:gd name="connsiteX52" fmla="*/ 3059592 w 5951878"/>
              <a:gd name="connsiteY52" fmla="*/ 140586 h 1896753"/>
              <a:gd name="connsiteX53" fmla="*/ 3228558 w 5951878"/>
              <a:gd name="connsiteY53" fmla="*/ 239977 h 1896753"/>
              <a:gd name="connsiteX54" fmla="*/ 3318010 w 5951878"/>
              <a:gd name="connsiteY54" fmla="*/ 329429 h 1896753"/>
              <a:gd name="connsiteX55" fmla="*/ 3486975 w 5951878"/>
              <a:gd name="connsiteY55" fmla="*/ 210160 h 1896753"/>
              <a:gd name="connsiteX56" fmla="*/ 3546610 w 5951878"/>
              <a:gd name="connsiteY56" fmla="*/ 150525 h 1896753"/>
              <a:gd name="connsiteX57" fmla="*/ 3725514 w 5951878"/>
              <a:gd name="connsiteY57" fmla="*/ 1438 h 1896753"/>
              <a:gd name="connsiteX58" fmla="*/ 3755331 w 5951878"/>
              <a:gd name="connsiteY58" fmla="*/ 61073 h 1896753"/>
              <a:gd name="connsiteX59" fmla="*/ 3765271 w 5951878"/>
              <a:gd name="connsiteY59" fmla="*/ 190281 h 1896753"/>
              <a:gd name="connsiteX60" fmla="*/ 3775210 w 5951878"/>
              <a:gd name="connsiteY60" fmla="*/ 289673 h 1896753"/>
              <a:gd name="connsiteX61" fmla="*/ 3874601 w 5951878"/>
              <a:gd name="connsiteY61" fmla="*/ 239977 h 1896753"/>
              <a:gd name="connsiteX62" fmla="*/ 3993871 w 5951878"/>
              <a:gd name="connsiteY62" fmla="*/ 190281 h 1896753"/>
              <a:gd name="connsiteX63" fmla="*/ 4043566 w 5951878"/>
              <a:gd name="connsiteY63" fmla="*/ 150525 h 1896753"/>
              <a:gd name="connsiteX64" fmla="*/ 4083323 w 5951878"/>
              <a:gd name="connsiteY64" fmla="*/ 71012 h 1896753"/>
              <a:gd name="connsiteX65" fmla="*/ 4162836 w 5951878"/>
              <a:gd name="connsiteY65" fmla="*/ 150525 h 1896753"/>
              <a:gd name="connsiteX66" fmla="*/ 4252288 w 5951878"/>
              <a:gd name="connsiteY66" fmla="*/ 329429 h 1896753"/>
              <a:gd name="connsiteX67" fmla="*/ 4292044 w 5951878"/>
              <a:gd name="connsiteY67" fmla="*/ 170403 h 1896753"/>
              <a:gd name="connsiteX68" fmla="*/ 4401375 w 5951878"/>
              <a:gd name="connsiteY68" fmla="*/ 289673 h 1896753"/>
              <a:gd name="connsiteX69" fmla="*/ 4421253 w 5951878"/>
              <a:gd name="connsiteY69" fmla="*/ 259855 h 1896753"/>
              <a:gd name="connsiteX70" fmla="*/ 4620036 w 5951878"/>
              <a:gd name="connsiteY70" fmla="*/ 220099 h 1896753"/>
              <a:gd name="connsiteX71" fmla="*/ 4828758 w 5951878"/>
              <a:gd name="connsiteY71" fmla="*/ 110768 h 1896753"/>
              <a:gd name="connsiteX72" fmla="*/ 4948027 w 5951878"/>
              <a:gd name="connsiteY72" fmla="*/ 180342 h 1896753"/>
              <a:gd name="connsiteX73" fmla="*/ 5007662 w 5951878"/>
              <a:gd name="connsiteY73" fmla="*/ 230038 h 1896753"/>
              <a:gd name="connsiteX74" fmla="*/ 5107053 w 5951878"/>
              <a:gd name="connsiteY74" fmla="*/ 90890 h 1896753"/>
              <a:gd name="connsiteX75" fmla="*/ 5146810 w 5951878"/>
              <a:gd name="connsiteY75" fmla="*/ 51133 h 1896753"/>
              <a:gd name="connsiteX76" fmla="*/ 5166688 w 5951878"/>
              <a:gd name="connsiteY76" fmla="*/ 71012 h 1896753"/>
              <a:gd name="connsiteX77" fmla="*/ 5285958 w 5951878"/>
              <a:gd name="connsiteY77" fmla="*/ 269794 h 1896753"/>
              <a:gd name="connsiteX78" fmla="*/ 5295897 w 5951878"/>
              <a:gd name="connsiteY78" fmla="*/ 339368 h 1896753"/>
              <a:gd name="connsiteX79" fmla="*/ 5425105 w 5951878"/>
              <a:gd name="connsiteY79" fmla="*/ 309551 h 1896753"/>
              <a:gd name="connsiteX80" fmla="*/ 5484740 w 5951878"/>
              <a:gd name="connsiteY80" fmla="*/ 299612 h 1896753"/>
              <a:gd name="connsiteX81" fmla="*/ 5693462 w 5951878"/>
              <a:gd name="connsiteY81" fmla="*/ 90890 h 1896753"/>
              <a:gd name="connsiteX82" fmla="*/ 5822671 w 5951878"/>
              <a:gd name="connsiteY82" fmla="*/ 269794 h 1896753"/>
              <a:gd name="connsiteX83" fmla="*/ 5882305 w 5951878"/>
              <a:gd name="connsiteY83" fmla="*/ 170403 h 1896753"/>
              <a:gd name="connsiteX84" fmla="*/ 5928770 w 5951878"/>
              <a:gd name="connsiteY84" fmla="*/ 106879 h 1896753"/>
              <a:gd name="connsiteX85" fmla="*/ 5951878 w 5951878"/>
              <a:gd name="connsiteY85" fmla="*/ 95699 h 1896753"/>
              <a:gd name="connsiteX86" fmla="*/ 5951878 w 5951878"/>
              <a:gd name="connsiteY86" fmla="*/ 1896753 h 1896753"/>
              <a:gd name="connsiteX87" fmla="*/ 0 w 5951878"/>
              <a:gd name="connsiteY87" fmla="*/ 1896753 h 189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51878" h="1896753">
                <a:moveTo>
                  <a:pt x="0" y="0"/>
                </a:moveTo>
                <a:lnTo>
                  <a:pt x="32027" y="0"/>
                </a:lnTo>
                <a:lnTo>
                  <a:pt x="32785" y="1536"/>
                </a:lnTo>
                <a:cubicBezTo>
                  <a:pt x="44228" y="26832"/>
                  <a:pt x="54128" y="52096"/>
                  <a:pt x="57975" y="61073"/>
                </a:cubicBezTo>
                <a:cubicBezTo>
                  <a:pt x="79134" y="188025"/>
                  <a:pt x="48839" y="62681"/>
                  <a:pt x="97731" y="160464"/>
                </a:cubicBezTo>
                <a:cubicBezTo>
                  <a:pt x="97987" y="160977"/>
                  <a:pt x="112728" y="225156"/>
                  <a:pt x="117610" y="230038"/>
                </a:cubicBezTo>
                <a:cubicBezTo>
                  <a:pt x="129892" y="242320"/>
                  <a:pt x="169364" y="253915"/>
                  <a:pt x="187184" y="259855"/>
                </a:cubicBezTo>
                <a:cubicBezTo>
                  <a:pt x="200436" y="256542"/>
                  <a:pt x="214385" y="255297"/>
                  <a:pt x="226940" y="249916"/>
                </a:cubicBezTo>
                <a:cubicBezTo>
                  <a:pt x="237920" y="245211"/>
                  <a:pt x="246386" y="235965"/>
                  <a:pt x="256758" y="230038"/>
                </a:cubicBezTo>
                <a:cubicBezTo>
                  <a:pt x="269622" y="222687"/>
                  <a:pt x="283262" y="216786"/>
                  <a:pt x="296514" y="210160"/>
                </a:cubicBezTo>
                <a:cubicBezTo>
                  <a:pt x="303140" y="200221"/>
                  <a:pt x="307064" y="187804"/>
                  <a:pt x="316392" y="180342"/>
                </a:cubicBezTo>
                <a:cubicBezTo>
                  <a:pt x="347356" y="155571"/>
                  <a:pt x="400643" y="184011"/>
                  <a:pt x="425723" y="190281"/>
                </a:cubicBezTo>
                <a:cubicBezTo>
                  <a:pt x="438975" y="196907"/>
                  <a:pt x="453151" y="201941"/>
                  <a:pt x="465479" y="210160"/>
                </a:cubicBezTo>
                <a:cubicBezTo>
                  <a:pt x="473276" y="215358"/>
                  <a:pt x="477561" y="224840"/>
                  <a:pt x="485358" y="230038"/>
                </a:cubicBezTo>
                <a:cubicBezTo>
                  <a:pt x="497686" y="238256"/>
                  <a:pt x="513132" y="241202"/>
                  <a:pt x="525114" y="249916"/>
                </a:cubicBezTo>
                <a:cubicBezTo>
                  <a:pt x="549817" y="267882"/>
                  <a:pt x="571497" y="289673"/>
                  <a:pt x="594688" y="309551"/>
                </a:cubicBezTo>
                <a:cubicBezTo>
                  <a:pt x="627818" y="296299"/>
                  <a:pt x="663098" y="287497"/>
                  <a:pt x="694079" y="269794"/>
                </a:cubicBezTo>
                <a:cubicBezTo>
                  <a:pt x="710351" y="260496"/>
                  <a:pt x="721639" y="244268"/>
                  <a:pt x="733836" y="230038"/>
                </a:cubicBezTo>
                <a:cubicBezTo>
                  <a:pt x="741610" y="220968"/>
                  <a:pt x="743775" y="206846"/>
                  <a:pt x="753714" y="200220"/>
                </a:cubicBezTo>
                <a:cubicBezTo>
                  <a:pt x="765080" y="192643"/>
                  <a:pt x="780219" y="193594"/>
                  <a:pt x="793471" y="190281"/>
                </a:cubicBezTo>
                <a:cubicBezTo>
                  <a:pt x="816662" y="196907"/>
                  <a:pt x="841087" y="200179"/>
                  <a:pt x="863044" y="210160"/>
                </a:cubicBezTo>
                <a:cubicBezTo>
                  <a:pt x="878124" y="217015"/>
                  <a:pt x="891088" y="228264"/>
                  <a:pt x="902801" y="239977"/>
                </a:cubicBezTo>
                <a:cubicBezTo>
                  <a:pt x="954045" y="291220"/>
                  <a:pt x="943158" y="305362"/>
                  <a:pt x="992253" y="369186"/>
                </a:cubicBezTo>
                <a:cubicBezTo>
                  <a:pt x="1006537" y="387755"/>
                  <a:pt x="1025384" y="402316"/>
                  <a:pt x="1041949" y="418881"/>
                </a:cubicBezTo>
                <a:cubicBezTo>
                  <a:pt x="1141753" y="319077"/>
                  <a:pt x="1142371" y="298966"/>
                  <a:pt x="1220853" y="249916"/>
                </a:cubicBezTo>
                <a:cubicBezTo>
                  <a:pt x="1237235" y="239677"/>
                  <a:pt x="1253270" y="228738"/>
                  <a:pt x="1270549" y="220099"/>
                </a:cubicBezTo>
                <a:cubicBezTo>
                  <a:pt x="1286507" y="212120"/>
                  <a:pt x="1303679" y="206846"/>
                  <a:pt x="1320244" y="200220"/>
                </a:cubicBezTo>
                <a:cubicBezTo>
                  <a:pt x="1343435" y="210159"/>
                  <a:pt x="1369819" y="214654"/>
                  <a:pt x="1389818" y="230038"/>
                </a:cubicBezTo>
                <a:cubicBezTo>
                  <a:pt x="1414029" y="248662"/>
                  <a:pt x="1427854" y="278014"/>
                  <a:pt x="1449453" y="299612"/>
                </a:cubicBezTo>
                <a:cubicBezTo>
                  <a:pt x="1457900" y="308059"/>
                  <a:pt x="1469332" y="312864"/>
                  <a:pt x="1479271" y="319490"/>
                </a:cubicBezTo>
                <a:cubicBezTo>
                  <a:pt x="1482584" y="332742"/>
                  <a:pt x="1477685" y="366581"/>
                  <a:pt x="1489210" y="359247"/>
                </a:cubicBezTo>
                <a:cubicBezTo>
                  <a:pt x="1530762" y="332805"/>
                  <a:pt x="1556876" y="287589"/>
                  <a:pt x="1588601" y="249916"/>
                </a:cubicBezTo>
                <a:cubicBezTo>
                  <a:pt x="1609941" y="224574"/>
                  <a:pt x="1627257" y="196045"/>
                  <a:pt x="1648236" y="170403"/>
                </a:cubicBezTo>
                <a:cubicBezTo>
                  <a:pt x="1657137" y="159524"/>
                  <a:pt x="1668715" y="151091"/>
                  <a:pt x="1678053" y="140586"/>
                </a:cubicBezTo>
                <a:cubicBezTo>
                  <a:pt x="1744779" y="65519"/>
                  <a:pt x="1701887" y="98192"/>
                  <a:pt x="1757566" y="61073"/>
                </a:cubicBezTo>
                <a:cubicBezTo>
                  <a:pt x="1777444" y="64386"/>
                  <a:pt x="1798785" y="62827"/>
                  <a:pt x="1817201" y="71012"/>
                </a:cubicBezTo>
                <a:cubicBezTo>
                  <a:pt x="1844842" y="83297"/>
                  <a:pt x="1854070" y="117782"/>
                  <a:pt x="1866897" y="140586"/>
                </a:cubicBezTo>
                <a:cubicBezTo>
                  <a:pt x="1938171" y="267294"/>
                  <a:pt x="1899296" y="235072"/>
                  <a:pt x="1966288" y="279733"/>
                </a:cubicBezTo>
                <a:cubicBezTo>
                  <a:pt x="2002731" y="253229"/>
                  <a:pt x="2046397" y="234523"/>
                  <a:pt x="2075618" y="200220"/>
                </a:cubicBezTo>
                <a:cubicBezTo>
                  <a:pt x="2123897" y="143544"/>
                  <a:pt x="2194888" y="11377"/>
                  <a:pt x="2194888" y="11377"/>
                </a:cubicBezTo>
                <a:cubicBezTo>
                  <a:pt x="2214766" y="18003"/>
                  <a:pt x="2236555" y="20474"/>
                  <a:pt x="2254523" y="31255"/>
                </a:cubicBezTo>
                <a:cubicBezTo>
                  <a:pt x="2286914" y="50690"/>
                  <a:pt x="2317264" y="74118"/>
                  <a:pt x="2343975" y="100829"/>
                </a:cubicBezTo>
                <a:cubicBezTo>
                  <a:pt x="2368347" y="125201"/>
                  <a:pt x="2403784" y="187259"/>
                  <a:pt x="2423488" y="220099"/>
                </a:cubicBezTo>
                <a:cubicBezTo>
                  <a:pt x="2449992" y="200221"/>
                  <a:pt x="2475050" y="178251"/>
                  <a:pt x="2503001" y="160464"/>
                </a:cubicBezTo>
                <a:cubicBezTo>
                  <a:pt x="2511840" y="154839"/>
                  <a:pt x="2523040" y="146764"/>
                  <a:pt x="2532818" y="150525"/>
                </a:cubicBezTo>
                <a:cubicBezTo>
                  <a:pt x="2568879" y="164395"/>
                  <a:pt x="2597652" y="192881"/>
                  <a:pt x="2632210" y="210160"/>
                </a:cubicBezTo>
                <a:cubicBezTo>
                  <a:pt x="2644428" y="216269"/>
                  <a:pt x="2658714" y="216786"/>
                  <a:pt x="2671966" y="220099"/>
                </a:cubicBezTo>
                <a:cubicBezTo>
                  <a:pt x="2691844" y="210160"/>
                  <a:pt x="2712543" y="201715"/>
                  <a:pt x="2731601" y="190281"/>
                </a:cubicBezTo>
                <a:cubicBezTo>
                  <a:pt x="2745806" y="181758"/>
                  <a:pt x="2755466" y="155790"/>
                  <a:pt x="2771358" y="160464"/>
                </a:cubicBezTo>
                <a:cubicBezTo>
                  <a:pt x="2819874" y="174734"/>
                  <a:pt x="2857497" y="213473"/>
                  <a:pt x="2900566" y="239977"/>
                </a:cubicBezTo>
                <a:cubicBezTo>
                  <a:pt x="2910505" y="259855"/>
                  <a:pt x="2911187" y="310810"/>
                  <a:pt x="2930384" y="299612"/>
                </a:cubicBezTo>
                <a:cubicBezTo>
                  <a:pt x="2975632" y="273217"/>
                  <a:pt x="2986803" y="211059"/>
                  <a:pt x="3019836" y="170403"/>
                </a:cubicBezTo>
                <a:cubicBezTo>
                  <a:pt x="3030282" y="157547"/>
                  <a:pt x="3046340" y="150525"/>
                  <a:pt x="3059592" y="140586"/>
                </a:cubicBezTo>
                <a:cubicBezTo>
                  <a:pt x="3115914" y="173716"/>
                  <a:pt x="3175800" y="201423"/>
                  <a:pt x="3228558" y="239977"/>
                </a:cubicBezTo>
                <a:cubicBezTo>
                  <a:pt x="3262604" y="264857"/>
                  <a:pt x="3276120" y="334262"/>
                  <a:pt x="3318010" y="329429"/>
                </a:cubicBezTo>
                <a:cubicBezTo>
                  <a:pt x="3386495" y="321527"/>
                  <a:pt x="3432685" y="252648"/>
                  <a:pt x="3486975" y="210160"/>
                </a:cubicBezTo>
                <a:cubicBezTo>
                  <a:pt x="3509114" y="192834"/>
                  <a:pt x="3524658" y="168087"/>
                  <a:pt x="3546610" y="150525"/>
                </a:cubicBezTo>
                <a:cubicBezTo>
                  <a:pt x="3706673" y="22474"/>
                  <a:pt x="3650696" y="76256"/>
                  <a:pt x="3725514" y="1438"/>
                </a:cubicBezTo>
                <a:cubicBezTo>
                  <a:pt x="3735453" y="21316"/>
                  <a:pt x="3750752" y="39325"/>
                  <a:pt x="3755331" y="61073"/>
                </a:cubicBezTo>
                <a:cubicBezTo>
                  <a:pt x="3764230" y="103343"/>
                  <a:pt x="3761529" y="147247"/>
                  <a:pt x="3765271" y="190281"/>
                </a:cubicBezTo>
                <a:cubicBezTo>
                  <a:pt x="3768156" y="223452"/>
                  <a:pt x="3771897" y="256542"/>
                  <a:pt x="3775210" y="289673"/>
                </a:cubicBezTo>
                <a:cubicBezTo>
                  <a:pt x="3834146" y="270026"/>
                  <a:pt x="3786295" y="288143"/>
                  <a:pt x="3874601" y="239977"/>
                </a:cubicBezTo>
                <a:cubicBezTo>
                  <a:pt x="3922320" y="213949"/>
                  <a:pt x="3933644" y="212867"/>
                  <a:pt x="3993871" y="190281"/>
                </a:cubicBezTo>
                <a:cubicBezTo>
                  <a:pt x="4010436" y="177029"/>
                  <a:pt x="4030838" y="167496"/>
                  <a:pt x="4043566" y="150525"/>
                </a:cubicBezTo>
                <a:cubicBezTo>
                  <a:pt x="4061346" y="126819"/>
                  <a:pt x="4053690" y="71012"/>
                  <a:pt x="4083323" y="71012"/>
                </a:cubicBezTo>
                <a:cubicBezTo>
                  <a:pt x="4120806" y="71012"/>
                  <a:pt x="4142324" y="119153"/>
                  <a:pt x="4162836" y="150525"/>
                </a:cubicBezTo>
                <a:cubicBezTo>
                  <a:pt x="4199323" y="206329"/>
                  <a:pt x="4222471" y="269794"/>
                  <a:pt x="4252288" y="329429"/>
                </a:cubicBezTo>
                <a:cubicBezTo>
                  <a:pt x="4265540" y="276420"/>
                  <a:pt x="4253408" y="209039"/>
                  <a:pt x="4292044" y="170403"/>
                </a:cubicBezTo>
                <a:cubicBezTo>
                  <a:pt x="4299129" y="163318"/>
                  <a:pt x="4398893" y="286695"/>
                  <a:pt x="4401375" y="289673"/>
                </a:cubicBezTo>
                <a:cubicBezTo>
                  <a:pt x="4408001" y="279734"/>
                  <a:pt x="4412806" y="268302"/>
                  <a:pt x="4421253" y="259855"/>
                </a:cubicBezTo>
                <a:cubicBezTo>
                  <a:pt x="4481566" y="199542"/>
                  <a:pt x="4514803" y="226676"/>
                  <a:pt x="4620036" y="220099"/>
                </a:cubicBezTo>
                <a:cubicBezTo>
                  <a:pt x="4800775" y="113781"/>
                  <a:pt x="4725608" y="136555"/>
                  <a:pt x="4828758" y="110768"/>
                </a:cubicBezTo>
                <a:cubicBezTo>
                  <a:pt x="4868514" y="133959"/>
                  <a:pt x="4909731" y="154811"/>
                  <a:pt x="4948027" y="180342"/>
                </a:cubicBezTo>
                <a:cubicBezTo>
                  <a:pt x="4969557" y="194695"/>
                  <a:pt x="4985109" y="242724"/>
                  <a:pt x="5007662" y="230038"/>
                </a:cubicBezTo>
                <a:cubicBezTo>
                  <a:pt x="5057342" y="202093"/>
                  <a:pt x="5066748" y="131195"/>
                  <a:pt x="5107053" y="90890"/>
                </a:cubicBezTo>
                <a:lnTo>
                  <a:pt x="5146810" y="51133"/>
                </a:lnTo>
                <a:cubicBezTo>
                  <a:pt x="5153436" y="57759"/>
                  <a:pt x="5161176" y="63433"/>
                  <a:pt x="5166688" y="71012"/>
                </a:cubicBezTo>
                <a:cubicBezTo>
                  <a:pt x="5226808" y="153677"/>
                  <a:pt x="5235276" y="176877"/>
                  <a:pt x="5285958" y="269794"/>
                </a:cubicBezTo>
                <a:cubicBezTo>
                  <a:pt x="5289271" y="292985"/>
                  <a:pt x="5275331" y="328150"/>
                  <a:pt x="5295897" y="339368"/>
                </a:cubicBezTo>
                <a:cubicBezTo>
                  <a:pt x="5386258" y="388656"/>
                  <a:pt x="5375088" y="326223"/>
                  <a:pt x="5425105" y="309551"/>
                </a:cubicBezTo>
                <a:cubicBezTo>
                  <a:pt x="5444223" y="303178"/>
                  <a:pt x="5464862" y="302925"/>
                  <a:pt x="5484740" y="299612"/>
                </a:cubicBezTo>
                <a:cubicBezTo>
                  <a:pt x="5554314" y="230038"/>
                  <a:pt x="5635854" y="11125"/>
                  <a:pt x="5693462" y="90890"/>
                </a:cubicBezTo>
                <a:lnTo>
                  <a:pt x="5822671" y="269794"/>
                </a:lnTo>
                <a:cubicBezTo>
                  <a:pt x="5881356" y="132861"/>
                  <a:pt x="5821650" y="248388"/>
                  <a:pt x="5882305" y="170403"/>
                </a:cubicBezTo>
                <a:cubicBezTo>
                  <a:pt x="5928099" y="111524"/>
                  <a:pt x="5910981" y="115711"/>
                  <a:pt x="5928770" y="106879"/>
                </a:cubicBezTo>
                <a:lnTo>
                  <a:pt x="5951878" y="95699"/>
                </a:lnTo>
                <a:lnTo>
                  <a:pt x="5951878" y="1896753"/>
                </a:lnTo>
                <a:lnTo>
                  <a:pt x="0" y="1896753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6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877AF7-54E0-4E4F-B77B-BB2221F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44" y="235132"/>
            <a:ext cx="7661482" cy="6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DA54FC43-173E-4973-B4EE-0197536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2537" y="-2057828"/>
            <a:ext cx="5133702" cy="52810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4858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𝒀𝒁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PH" sz="1300" b="1" i="1" smtClean="0">
                                        <a:latin typeface="Cambria Math" panose="02040503050406030204" pitchFamily="18" charset="0"/>
                                      </a:rPr>
                                      <m:t>𝑿𝒀</m:t>
                                    </m:r>
                                  </m:sub>
                                </m:sSub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PH" sz="1300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</m:oMath>
                            </m:oMathPara>
                          </a14:m>
                          <a:endParaRPr lang="en-GB" sz="13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GB" sz="15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GB" sz="15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PH" sz="15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2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31D7983-5496-4627-BDD1-D9EABA8DA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5902652"/>
                  </p:ext>
                </p:extLst>
              </p:nvPr>
            </p:nvGraphicFramePr>
            <p:xfrm>
              <a:off x="4852102" y="255365"/>
              <a:ext cx="6773626" cy="634727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1729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722163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669258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  <a:gridCol w="1214225">
                      <a:extLst>
                        <a:ext uri="{9D8B030D-6E8A-4147-A177-3AD203B41FA5}">
                          <a16:colId xmlns:a16="http://schemas.microsoft.com/office/drawing/2014/main" val="3683538012"/>
                        </a:ext>
                      </a:extLst>
                    </a:gridCol>
                    <a:gridCol w="1262030">
                      <a:extLst>
                        <a:ext uri="{9D8B030D-6E8A-4147-A177-3AD203B41FA5}">
                          <a16:colId xmlns:a16="http://schemas.microsoft.com/office/drawing/2014/main" val="282344001"/>
                        </a:ext>
                      </a:extLst>
                    </a:gridCol>
                    <a:gridCol w="1032571">
                      <a:extLst>
                        <a:ext uri="{9D8B030D-6E8A-4147-A177-3AD203B41FA5}">
                          <a16:colId xmlns:a16="http://schemas.microsoft.com/office/drawing/2014/main" val="2581853323"/>
                        </a:ext>
                      </a:extLst>
                    </a:gridCol>
                    <a:gridCol w="956084">
                      <a:extLst>
                        <a:ext uri="{9D8B030D-6E8A-4147-A177-3AD203B41FA5}">
                          <a16:colId xmlns:a16="http://schemas.microsoft.com/office/drawing/2014/main" val="1966206574"/>
                        </a:ext>
                      </a:extLst>
                    </a:gridCol>
                  </a:tblGrid>
                  <a:tr h="651050">
                    <a:tc>
                      <a:txBody>
                        <a:bodyPr/>
                        <a:lstStyle/>
                        <a:p>
                          <a:pPr algn="ctr"/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Parameters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9500" t="-935" r="-267500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710" t="-935" r="-158454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2353" t="-935" r="-92941" b="-878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8917" t="-935" r="-637" b="-878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491769"/>
                      </a:ext>
                    </a:extLst>
                  </a:tr>
                  <a:tr h="554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Iteration cycles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P1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P2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Reproduced correlations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1" dirty="0"/>
                            <a:t>Least squares</a:t>
                          </a:r>
                          <a:endParaRPr lang="en-GB" sz="1500" b="1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1c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0.245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0.158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0.55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2a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0.360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290989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3a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0.021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4a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0.427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0.012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4b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0.75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0.457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0.003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4c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0.480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0.0006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  <a:tr h="395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5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0.81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0.61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0.494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500" b="0" dirty="0"/>
                            <a:t>0.0008</a:t>
                          </a:r>
                          <a:endParaRPr lang="en-GB" sz="1500" b="0" dirty="0"/>
                        </a:p>
                      </a:txBody>
                      <a:tcPr marL="97521" marR="97521" marT="48760" marB="487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7309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8E8C9B32-3B34-41EB-B65E-1D997ABC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" y="89535"/>
            <a:ext cx="3701415" cy="1485477"/>
          </a:xfrm>
          <a:prstGeom prst="rect">
            <a:avLst/>
          </a:prstGeom>
          <a:noFill/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15B4F-7EF8-4D85-9574-1AE532D244F7}"/>
              </a:ext>
            </a:extLst>
          </p:cNvPr>
          <p:cNvGrpSpPr/>
          <p:nvPr/>
        </p:nvGrpSpPr>
        <p:grpSpPr>
          <a:xfrm>
            <a:off x="525948" y="2685666"/>
            <a:ext cx="3607759" cy="1414055"/>
            <a:chOff x="525948" y="2685666"/>
            <a:chExt cx="3607759" cy="14140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21AFBC-B086-4EBD-B585-CFAA9FFB5993}"/>
                </a:ext>
              </a:extLst>
            </p:cNvPr>
            <p:cNvGrpSpPr/>
            <p:nvPr/>
          </p:nvGrpSpPr>
          <p:grpSpPr>
            <a:xfrm>
              <a:off x="525948" y="2685666"/>
              <a:ext cx="3061895" cy="1414055"/>
              <a:chOff x="525948" y="2685666"/>
              <a:chExt cx="3061895" cy="1414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/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F5152BC-1A71-4429-B11F-5328E7600E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48" y="3183184"/>
                    <a:ext cx="1058626" cy="4975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/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E3D714-52BE-4446-8772-EB766F1914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3602203"/>
                    <a:ext cx="1058626" cy="4975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/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D71A7AF-673C-4FD3-A33E-02A0FCD526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9217" y="2685666"/>
                    <a:ext cx="1058626" cy="4975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AC1AEFD-05CC-4381-B777-50D3BCBBFB78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1584574" y="2934425"/>
                <a:ext cx="944643" cy="49751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D84F6FE-EE04-4C7B-B015-9818542D0AFA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1584574" y="3431943"/>
                <a:ext cx="944643" cy="41901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E843AFA-61F7-47DE-B728-812E77B65F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2853920"/>
                    <a:ext cx="593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PH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sz="105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5C096E9-46B1-4D70-880D-14FE7579A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771" y="3720770"/>
                    <a:ext cx="59372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0C985D-24B3-4781-A0C9-57093C1417E6}"/>
                </a:ext>
              </a:extLst>
            </p:cNvPr>
            <p:cNvGrpSpPr/>
            <p:nvPr/>
          </p:nvGrpSpPr>
          <p:grpSpPr>
            <a:xfrm rot="5400000">
              <a:off x="3665314" y="2663985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Flowchart: Connector 27">
                    <a:extLst>
                      <a:ext uri="{FF2B5EF4-FFF2-40B4-BE49-F238E27FC236}">
                        <a16:creationId xmlns:a16="http://schemas.microsoft.com/office/drawing/2014/main" id="{00F9AC12-B262-4B55-B2E3-77B8C892FA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9759BBD-E446-4F84-8E98-CF271D2A9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8EE332-8344-4CA4-BA59-E9D5AF75B3D3}"/>
                </a:ext>
              </a:extLst>
            </p:cNvPr>
            <p:cNvGrpSpPr/>
            <p:nvPr/>
          </p:nvGrpSpPr>
          <p:grpSpPr>
            <a:xfrm rot="5400000">
              <a:off x="3714656" y="3592657"/>
              <a:ext cx="321493" cy="516609"/>
              <a:chOff x="4150720" y="792216"/>
              <a:chExt cx="321493" cy="516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/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Flowchart: Connector 31">
                    <a:extLst>
                      <a:ext uri="{FF2B5EF4-FFF2-40B4-BE49-F238E27FC236}">
                        <a16:creationId xmlns:a16="http://schemas.microsoft.com/office/drawing/2014/main" id="{479E24E0-7DA2-42D6-8CDD-6F64EC91CB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0720" y="792216"/>
                    <a:ext cx="321493" cy="330680"/>
                  </a:xfrm>
                  <a:prstGeom prst="flowChartConnector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D8D05-3F02-4164-B033-E5CF9AA12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1467" y="1161505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910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7F3C5B-EDD0-4ACB-971A-8739B7EE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7" y="814022"/>
            <a:ext cx="7738606" cy="48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9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C93BD2-E539-4842-B70A-62182D4D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0" y="2988266"/>
            <a:ext cx="10004891" cy="34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0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5E2EF1-6A36-4E7A-9D3E-F506EAC8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28" y="366870"/>
            <a:ext cx="8167944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2BE94C-997B-4519-AFEE-2645F8E9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966" b="6751"/>
          <a:stretch/>
        </p:blipFill>
        <p:spPr>
          <a:xfrm>
            <a:off x="2063930" y="844732"/>
            <a:ext cx="7611293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7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ABCCCF-859B-4D4A-8247-B8E5FA9FD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/>
          <a:stretch/>
        </p:blipFill>
        <p:spPr>
          <a:xfrm>
            <a:off x="1236617" y="174171"/>
            <a:ext cx="9468197" cy="61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PH" sz="18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 b="0" dirty="0"/>
                            <a:t>(chi-square)</a:t>
                          </a:r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569F0866-2088-452D-9904-9A4E0BDD7C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223205"/>
                  </p:ext>
                </p:extLst>
              </p:nvPr>
            </p:nvGraphicFramePr>
            <p:xfrm>
              <a:off x="2448537" y="194405"/>
              <a:ext cx="8350092" cy="6031139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3317645">
                      <a:extLst>
                        <a:ext uri="{9D8B030D-6E8A-4147-A177-3AD203B41FA5}">
                          <a16:colId xmlns:a16="http://schemas.microsoft.com/office/drawing/2014/main" val="2171408866"/>
                        </a:ext>
                      </a:extLst>
                    </a:gridCol>
                    <a:gridCol w="2611896">
                      <a:extLst>
                        <a:ext uri="{9D8B030D-6E8A-4147-A177-3AD203B41FA5}">
                          <a16:colId xmlns:a16="http://schemas.microsoft.com/office/drawing/2014/main" val="4253618873"/>
                        </a:ext>
                      </a:extLst>
                    </a:gridCol>
                    <a:gridCol w="2420551">
                      <a:extLst>
                        <a:ext uri="{9D8B030D-6E8A-4147-A177-3AD203B41FA5}">
                          <a16:colId xmlns:a16="http://schemas.microsoft.com/office/drawing/2014/main" val="1289708528"/>
                        </a:ext>
                      </a:extLst>
                    </a:gridCol>
                  </a:tblGrid>
                  <a:tr h="68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GOF index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Employee retention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1" dirty="0"/>
                            <a:t>CFA model</a:t>
                          </a:r>
                          <a:endParaRPr lang="en-GB" sz="1800" b="1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62516318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1250" r="-151560" b="-10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287.179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240.738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6715659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Degrees of freedom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181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179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600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Probability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0.001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7046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0.947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226711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RMSEA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0.038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0.029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2115025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0.414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11126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SRMR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0.060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0.036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20604590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0.946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9423627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NNFI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0.983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6882201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CFI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0.975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0.985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289805"/>
                      </a:ext>
                    </a:extLst>
                  </a:tr>
                  <a:tr h="4862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PH" sz="1800" b="0" dirty="0"/>
                            <a:t>AGFI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0.921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b="0" dirty="0"/>
                            <a:t>0.932</a:t>
                          </a:r>
                          <a:endParaRPr lang="en-GB" sz="1800" b="0" dirty="0"/>
                        </a:p>
                      </a:txBody>
                      <a:tcPr marL="119906" marR="119906" marT="59952" marB="5995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0056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7443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3AA34E8-D218-431E-810A-40CDB40AACD3}"/>
              </a:ext>
            </a:extLst>
          </p:cNvPr>
          <p:cNvGrpSpPr/>
          <p:nvPr/>
        </p:nvGrpSpPr>
        <p:grpSpPr>
          <a:xfrm>
            <a:off x="6096000" y="1503682"/>
            <a:ext cx="2066838" cy="2921596"/>
            <a:chOff x="6096000" y="1503682"/>
            <a:chExt cx="2066838" cy="29215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085BDA-09FE-470F-BF18-8AB55E656AF0}"/>
                </a:ext>
              </a:extLst>
            </p:cNvPr>
            <p:cNvGrpSpPr/>
            <p:nvPr/>
          </p:nvGrpSpPr>
          <p:grpSpPr>
            <a:xfrm>
              <a:off x="6168579" y="3452221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A0DF008-EE65-4713-8745-2C842A8979A8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A0DF008-EE65-4713-8745-2C842A8979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78AE2EAA-E389-4564-AD5D-2C09D2D9AC4B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78AE2EAA-E389-4564-AD5D-2C09D2D9AC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6F8CB5D-C731-4F26-B5D4-5B406AB62C15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6F8CB5D-C731-4F26-B5D4-5B406AB62C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556BD3F-9C13-4EA9-9DC7-78BF5BA57DE1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556BD3F-9C13-4EA9-9DC7-78BF5BA57D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CAE9CC-DDF1-4783-A2AA-F8CAF72B27E2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359079" y="2533469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A92DCF-5C24-4278-8365-F1B92B2A229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6896832" y="2533469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1F543EC-13A8-4521-AE21-5DD123273F3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7184479" y="2533469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2792C5-8B6F-488A-B4CD-0AAF6F096F6B}"/>
                </a:ext>
              </a:extLst>
            </p:cNvPr>
            <p:cNvCxnSpPr>
              <a:cxnSpLocks/>
            </p:cNvCxnSpPr>
            <p:nvPr/>
          </p:nvCxnSpPr>
          <p:spPr>
            <a:xfrm>
              <a:off x="7343557" y="2457269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0185A1-8381-4F25-9CD2-317265116EC9}"/>
                </a:ext>
              </a:extLst>
            </p:cNvPr>
            <p:cNvSpPr/>
            <p:nvPr/>
          </p:nvSpPr>
          <p:spPr>
            <a:xfrm>
              <a:off x="6096000" y="1503682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Staying intention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B9637420-B461-4B38-B955-0D7B1D868329}"/>
                    </a:ext>
                  </a:extLst>
                </p:cNvPr>
                <p:cNvSpPr/>
                <p:nvPr/>
              </p:nvSpPr>
              <p:spPr>
                <a:xfrm>
                  <a:off x="6184906" y="4094598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B9637420-B461-4B38-B955-0D7B1D868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906" y="4094598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0EDAFEC5-F998-43D7-8291-272182D74CA5}"/>
                    </a:ext>
                  </a:extLst>
                </p:cNvPr>
                <p:cNvSpPr/>
                <p:nvPr/>
              </p:nvSpPr>
              <p:spPr>
                <a:xfrm>
                  <a:off x="6736085" y="4094598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0EDAFEC5-F998-43D7-8291-272182D74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085" y="4094598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079571C6-03B8-4F77-9F07-31228A5C5950}"/>
                    </a:ext>
                  </a:extLst>
                </p:cNvPr>
                <p:cNvSpPr/>
                <p:nvPr/>
              </p:nvSpPr>
              <p:spPr>
                <a:xfrm>
                  <a:off x="7294161" y="4094598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079571C6-03B8-4F77-9F07-31228A5C5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161" y="4094598"/>
                  <a:ext cx="321493" cy="330680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789ED5CF-536B-4F36-8F81-EE5EC855B75F}"/>
                    </a:ext>
                  </a:extLst>
                </p:cNvPr>
                <p:cNvSpPr/>
                <p:nvPr/>
              </p:nvSpPr>
              <p:spPr>
                <a:xfrm>
                  <a:off x="7841345" y="4094598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Flowchart: Connector 16">
                  <a:extLst>
                    <a:ext uri="{FF2B5EF4-FFF2-40B4-BE49-F238E27FC236}">
                      <a16:creationId xmlns:a16="http://schemas.microsoft.com/office/drawing/2014/main" id="{789ED5CF-536B-4F36-8F81-EE5EC855B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345" y="4094598"/>
                  <a:ext cx="321493" cy="330680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AD927BE-B21D-497B-96F3-BF2FBF96B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5653" y="3889847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EA2FD5-2F91-4D73-88E2-5872D82E5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8644" y="3889847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BBCD05-044A-4FCF-95C8-DB9587680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1635" y="3889847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74B859C-7C59-43AF-8F2D-051CD053D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626" y="3889847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8E83F2F-EC03-4CFD-96F8-4AE87D117EAA}"/>
                    </a:ext>
                  </a:extLst>
                </p:cNvPr>
                <p:cNvSpPr txBox="1"/>
                <p:nvPr/>
              </p:nvSpPr>
              <p:spPr>
                <a:xfrm>
                  <a:off x="6148279" y="2800209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8E83F2F-EC03-4CFD-96F8-4AE87D117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279" y="2800209"/>
                  <a:ext cx="38100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9D9563-3794-48E6-9481-33B879D6C569}"/>
                    </a:ext>
                  </a:extLst>
                </p:cNvPr>
                <p:cNvSpPr txBox="1"/>
                <p:nvPr/>
              </p:nvSpPr>
              <p:spPr>
                <a:xfrm>
                  <a:off x="6643577" y="2855146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9D9563-3794-48E6-9481-33B879D6C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577" y="2855146"/>
                  <a:ext cx="381000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DB8BB4-0A5D-463B-BC56-D61B92B9C6A0}"/>
                    </a:ext>
                  </a:extLst>
                </p:cNvPr>
                <p:cNvSpPr txBox="1"/>
                <p:nvPr/>
              </p:nvSpPr>
              <p:spPr>
                <a:xfrm>
                  <a:off x="7032634" y="2894994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DB8BB4-0A5D-463B-BC56-D61B92B9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634" y="2894994"/>
                  <a:ext cx="381000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A961B4-CE94-4CA5-A068-B429F76B119D}"/>
                    </a:ext>
                  </a:extLst>
                </p:cNvPr>
                <p:cNvSpPr txBox="1"/>
                <p:nvPr/>
              </p:nvSpPr>
              <p:spPr>
                <a:xfrm>
                  <a:off x="7460345" y="2855146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A961B4-CE94-4CA5-A068-B429F76B1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345" y="2855146"/>
                  <a:ext cx="381000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089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68FFB6-76D3-4AA1-92D3-6471383A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0"/>
          <a:stretch/>
        </p:blipFill>
        <p:spPr>
          <a:xfrm>
            <a:off x="1374335" y="3429000"/>
            <a:ext cx="9137535" cy="2976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8374F-21C6-4B4B-BF52-00DB6D9A0BA7}"/>
              </a:ext>
            </a:extLst>
          </p:cNvPr>
          <p:cNvSpPr txBox="1"/>
          <p:nvPr/>
        </p:nvSpPr>
        <p:spPr>
          <a:xfrm>
            <a:off x="1356220" y="597017"/>
            <a:ext cx="947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/>
              <a:t>Workshop Training on the Basics of Structural Equation Modelling (SEM) using R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5003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DCB67-FF56-41DA-A1D8-ECE9C288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6849"/>
              </p:ext>
            </p:extLst>
          </p:nvPr>
        </p:nvGraphicFramePr>
        <p:xfrm>
          <a:off x="1066801" y="2346758"/>
          <a:ext cx="10058398" cy="34937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4261">
                  <a:extLst>
                    <a:ext uri="{9D8B030D-6E8A-4147-A177-3AD203B41FA5}">
                      <a16:colId xmlns:a16="http://schemas.microsoft.com/office/drawing/2014/main" val="1358090828"/>
                    </a:ext>
                  </a:extLst>
                </a:gridCol>
                <a:gridCol w="987972">
                  <a:extLst>
                    <a:ext uri="{9D8B030D-6E8A-4147-A177-3AD203B41FA5}">
                      <a16:colId xmlns:a16="http://schemas.microsoft.com/office/drawing/2014/main" val="3394853744"/>
                    </a:ext>
                  </a:extLst>
                </a:gridCol>
                <a:gridCol w="2900856">
                  <a:extLst>
                    <a:ext uri="{9D8B030D-6E8A-4147-A177-3AD203B41FA5}">
                      <a16:colId xmlns:a16="http://schemas.microsoft.com/office/drawing/2014/main" val="2804598532"/>
                    </a:ext>
                  </a:extLst>
                </a:gridCol>
                <a:gridCol w="4125309">
                  <a:extLst>
                    <a:ext uri="{9D8B030D-6E8A-4147-A177-3AD203B41FA5}">
                      <a16:colId xmlns:a16="http://schemas.microsoft.com/office/drawing/2014/main" val="350825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Illustration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</a:t>
                      </a:r>
                      <a:endParaRPr lang="en-GB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046256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covariance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~~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is correlated with Y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983334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regression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~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is regressed on 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671192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reflective latent variable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~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item_1 + item_2 + item_3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 factor is measured by indicators item 1, item 2, and item 3 over which it has effects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207160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a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=~ b1*item_1 + b2*item2 + b3*item3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1-3 is named “b1”, “b2”, and “b3”, respectively.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74327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 new parameter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:=</a:t>
                      </a:r>
                      <a:endParaRPr lang="en-GB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parameter that is not in the model. For example: b1b2 = indirect effect of b1 and 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64331"/>
                  </a:ext>
                </a:extLst>
              </a:tr>
              <a:tr h="526414"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a comment in the syntax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#indirect effects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B1b2 := b1*b2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Explain to the reader the meaning of a command.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1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0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04D34B-2898-4F84-B010-F1A8029BF569}"/>
              </a:ext>
            </a:extLst>
          </p:cNvPr>
          <p:cNvGrpSpPr/>
          <p:nvPr/>
        </p:nvGrpSpPr>
        <p:grpSpPr>
          <a:xfrm>
            <a:off x="329080" y="1140122"/>
            <a:ext cx="10492026" cy="4626698"/>
            <a:chOff x="329080" y="1140122"/>
            <a:chExt cx="10492026" cy="46266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B48A31-0726-48FF-B051-0484CD2AC18D}"/>
                </a:ext>
              </a:extLst>
            </p:cNvPr>
            <p:cNvGrpSpPr/>
            <p:nvPr/>
          </p:nvGrpSpPr>
          <p:grpSpPr>
            <a:xfrm>
              <a:off x="645366" y="1621525"/>
              <a:ext cx="4580311" cy="687212"/>
              <a:chOff x="4242132" y="2077831"/>
              <a:chExt cx="4580311" cy="68721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C693091-3869-41B1-A3D5-171EF4E60A3E}"/>
                  </a:ext>
                </a:extLst>
              </p:cNvPr>
              <p:cNvSpPr/>
              <p:nvPr/>
            </p:nvSpPr>
            <p:spPr>
              <a:xfrm>
                <a:off x="4242132" y="2077831"/>
                <a:ext cx="973103" cy="68721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EBD18-D973-4D67-A0DD-3897C4E875EA}"/>
                  </a:ext>
                </a:extLst>
              </p:cNvPr>
              <p:cNvSpPr txBox="1"/>
              <p:nvPr/>
            </p:nvSpPr>
            <p:spPr>
              <a:xfrm>
                <a:off x="5558382" y="2221382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measured latent variable</a:t>
                </a:r>
                <a:endParaRPr lang="en-GB" sz="20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09A34-169F-4721-B8CA-95F273A326B6}"/>
                </a:ext>
              </a:extLst>
            </p:cNvPr>
            <p:cNvGrpSpPr/>
            <p:nvPr/>
          </p:nvGrpSpPr>
          <p:grpSpPr>
            <a:xfrm>
              <a:off x="847436" y="2573621"/>
              <a:ext cx="4378241" cy="585220"/>
              <a:chOff x="4444202" y="2974921"/>
              <a:chExt cx="4378241" cy="585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/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15DF1-787D-4EE4-97E6-2F11B39C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202" y="2974921"/>
                    <a:ext cx="568962" cy="585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DFF8EF-A00C-4952-BA7B-C7091413EE4D}"/>
                  </a:ext>
                </a:extLst>
              </p:cNvPr>
              <p:cNvSpPr txBox="1"/>
              <p:nvPr/>
            </p:nvSpPr>
            <p:spPr>
              <a:xfrm>
                <a:off x="5558382" y="3067476"/>
                <a:ext cx="3264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observed / manifest variable</a:t>
                </a:r>
                <a:endParaRPr lang="en-GB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D75B46-51EA-4E33-BA2C-B976E96E8638}"/>
                </a:ext>
              </a:extLst>
            </p:cNvPr>
            <p:cNvGrpSpPr/>
            <p:nvPr/>
          </p:nvGrpSpPr>
          <p:grpSpPr>
            <a:xfrm>
              <a:off x="971171" y="3354277"/>
              <a:ext cx="4901549" cy="400110"/>
              <a:chOff x="4567937" y="3695451"/>
              <a:chExt cx="4901549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/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Flowchart: Connector 83">
                    <a:extLst>
                      <a:ext uri="{FF2B5EF4-FFF2-40B4-BE49-F238E27FC236}">
                        <a16:creationId xmlns:a16="http://schemas.microsoft.com/office/drawing/2014/main" id="{A9469442-4837-4360-930F-ADD3618C1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37" y="3730166"/>
                    <a:ext cx="321493" cy="330680"/>
                  </a:xfrm>
                  <a:prstGeom prst="flowChartConnector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A7F444-469B-4DE6-9CD0-EE23F3D7A5BF}"/>
                  </a:ext>
                </a:extLst>
              </p:cNvPr>
              <p:cNvSpPr txBox="1"/>
              <p:nvPr/>
            </p:nvSpPr>
            <p:spPr>
              <a:xfrm>
                <a:off x="5581532" y="3695451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error variance / disturbance term</a:t>
                </a:r>
                <a:endParaRPr lang="en-GB" sz="2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009554-4389-4FFB-995B-21EAFBE86D52}"/>
                </a:ext>
              </a:extLst>
            </p:cNvPr>
            <p:cNvGrpSpPr/>
            <p:nvPr/>
          </p:nvGrpSpPr>
          <p:grpSpPr>
            <a:xfrm>
              <a:off x="416635" y="3486834"/>
              <a:ext cx="5432935" cy="1264151"/>
              <a:chOff x="4013401" y="3506223"/>
              <a:chExt cx="5432935" cy="1264151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7B7519-19F9-455A-9A23-9044F00ACCFE}"/>
                  </a:ext>
                </a:extLst>
              </p:cNvPr>
              <p:cNvGrpSpPr/>
              <p:nvPr/>
            </p:nvGrpSpPr>
            <p:grpSpPr>
              <a:xfrm rot="16200000">
                <a:off x="4096608" y="3423016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764A25B8-55AD-41CA-9A0B-01790B1CD06A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Flowchart: Extract 82">
                  <a:extLst>
                    <a:ext uri="{FF2B5EF4-FFF2-40B4-BE49-F238E27FC236}">
                      <a16:creationId xmlns:a16="http://schemas.microsoft.com/office/drawing/2014/main" id="{D5F45AED-D559-4DF3-8574-BF4EBAF23E81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FEF9BC-B384-4CF3-B409-30EF6526EFDA}"/>
                  </a:ext>
                </a:extLst>
              </p:cNvPr>
              <p:cNvSpPr txBox="1"/>
              <p:nvPr/>
            </p:nvSpPr>
            <p:spPr>
              <a:xfrm>
                <a:off x="5558382" y="4239184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Covariance / non-directional path</a:t>
                </a:r>
                <a:endParaRPr lang="en-GB" sz="20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9B522C-71E2-4714-8721-3F4B240B91A3}"/>
                </a:ext>
              </a:extLst>
            </p:cNvPr>
            <p:cNvGrpSpPr/>
            <p:nvPr/>
          </p:nvGrpSpPr>
          <p:grpSpPr>
            <a:xfrm>
              <a:off x="329080" y="4992721"/>
              <a:ext cx="5578365" cy="400110"/>
              <a:chOff x="3925846" y="4870290"/>
              <a:chExt cx="5578365" cy="400110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BBA0B733-932E-4B1F-9E57-790C073DC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5846" y="5070345"/>
                <a:ext cx="16288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2383BA5-AEF5-4023-87A9-AE7A769A37A9}"/>
                  </a:ext>
                </a:extLst>
              </p:cNvPr>
              <p:cNvSpPr txBox="1"/>
              <p:nvPr/>
            </p:nvSpPr>
            <p:spPr>
              <a:xfrm>
                <a:off x="5616257" y="4870290"/>
                <a:ext cx="38879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Regression / directional path</a:t>
                </a:r>
                <a:endParaRPr lang="en-GB" sz="2000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40B37-FF55-49B3-A5D5-82BEE7196634}"/>
                </a:ext>
              </a:extLst>
            </p:cNvPr>
            <p:cNvGrpSpPr/>
            <p:nvPr/>
          </p:nvGrpSpPr>
          <p:grpSpPr>
            <a:xfrm>
              <a:off x="6342432" y="1140122"/>
              <a:ext cx="4478674" cy="4626698"/>
              <a:chOff x="3256998" y="679005"/>
              <a:chExt cx="4478674" cy="4626698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2DAA0BC-4814-4B76-A759-C22BB16AF054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4817608" y="2482939"/>
                <a:ext cx="1211068" cy="47046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5842892-03B9-461B-994E-E295FC51A41D}"/>
                  </a:ext>
                </a:extLst>
              </p:cNvPr>
              <p:cNvCxnSpPr>
                <a:cxnSpLocks/>
                <a:stCxn id="195" idx="6"/>
              </p:cNvCxnSpPr>
              <p:nvPr/>
            </p:nvCxnSpPr>
            <p:spPr>
              <a:xfrm flipV="1">
                <a:off x="4805586" y="3122792"/>
                <a:ext cx="1261625" cy="32349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2DCBB0B-0553-4661-A762-B9ED8FB7F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40859F5-AE46-4513-8DC5-C556701FC7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CBCA56FF-FD43-4EC3-8B50-ACA3DA591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47A3EFF-A84A-49E5-8FEC-9003FBD99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1B84DBC-8526-47EC-A0A5-DD46FE1F4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9A753F8-8A9E-4151-BD43-3E3EF3CADC1F}"/>
                  </a:ext>
                </a:extLst>
              </p:cNvPr>
              <p:cNvGrpSpPr/>
              <p:nvPr/>
            </p:nvGrpSpPr>
            <p:grpSpPr>
              <a:xfrm>
                <a:off x="3322815" y="4335893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950BD78-88D0-4D2E-B369-945749D03B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56896EA8-98DF-40DA-A23F-E849C1DE9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CA28563D-78AC-4136-A27D-E9BF74BD15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7" name="Rectangle 206">
                      <a:extLst>
                        <a:ext uri="{FF2B5EF4-FFF2-40B4-BE49-F238E27FC236}">
                          <a16:creationId xmlns:a16="http://schemas.microsoft.com/office/drawing/2014/main" id="{7483953A-EFBC-48D2-AE9C-B1B2A11ADC7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B2CEDFD-5D30-4BB0-8C03-1E4211DD6164}"/>
                  </a:ext>
                </a:extLst>
              </p:cNvPr>
              <p:cNvGrpSpPr/>
              <p:nvPr/>
            </p:nvGrpSpPr>
            <p:grpSpPr>
              <a:xfrm>
                <a:off x="5741413" y="4324716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C4D03841-E8AC-4F1C-B822-A785320DFE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1F94C7B1-2D97-472D-951E-6B8715394E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2" name="Rectangle 201">
                      <a:extLst>
                        <a:ext uri="{FF2B5EF4-FFF2-40B4-BE49-F238E27FC236}">
                          <a16:creationId xmlns:a16="http://schemas.microsoft.com/office/drawing/2014/main" id="{03BEFC63-67A2-4323-BFE2-3646FBA1C2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 xmlns=""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A22463E7-C812-4631-B077-221678FAEE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F9C6DB7-699E-4E64-B4D5-A7E4549B6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D963A72-702B-45D7-950B-A5FA3B84E203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0196ECA4-BFFB-41C5-8A49-9996FF81AB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B7EC87-DC7F-4356-BF10-7A649B4C183B}"/>
                  </a:ext>
                </a:extLst>
              </p:cNvPr>
              <p:cNvSpPr/>
              <p:nvPr/>
            </p:nvSpPr>
            <p:spPr>
              <a:xfrm>
                <a:off x="3806773" y="215944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F1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32E5ABD5-A047-40C3-9C68-FBA382A6D0DB}"/>
                  </a:ext>
                </a:extLst>
              </p:cNvPr>
              <p:cNvCxnSpPr>
                <a:cxnSpLocks/>
                <a:endCxn id="204" idx="0"/>
              </p:cNvCxnSpPr>
              <p:nvPr/>
            </p:nvCxnSpPr>
            <p:spPr>
              <a:xfrm flipH="1">
                <a:off x="3513315" y="3660154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1A48094-9579-4143-AEE5-44C4E5AE9CF2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 flipH="1">
                <a:off x="4051068" y="3674408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5DE407A-91D4-42DD-AC90-4AEDC575F069}"/>
                  </a:ext>
                </a:extLst>
              </p:cNvPr>
              <p:cNvCxnSpPr>
                <a:cxnSpLocks/>
                <a:endCxn id="206" idx="0"/>
              </p:cNvCxnSpPr>
              <p:nvPr/>
            </p:nvCxnSpPr>
            <p:spPr>
              <a:xfrm>
                <a:off x="4432025" y="3660154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DA715674-2C61-4011-ABFC-B32802A30E89}"/>
                  </a:ext>
                </a:extLst>
              </p:cNvPr>
              <p:cNvCxnSpPr>
                <a:cxnSpLocks/>
                <a:endCxn id="207" idx="0"/>
              </p:cNvCxnSpPr>
              <p:nvPr/>
            </p:nvCxnSpPr>
            <p:spPr>
              <a:xfrm>
                <a:off x="4670187" y="3626666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539F4EF-FFF1-4635-852A-B5FD1137CCDF}"/>
                  </a:ext>
                </a:extLst>
              </p:cNvPr>
              <p:cNvCxnSpPr>
                <a:cxnSpLocks/>
                <a:endCxn id="200" idx="0"/>
              </p:cNvCxnSpPr>
              <p:nvPr/>
            </p:nvCxnSpPr>
            <p:spPr>
              <a:xfrm flipH="1">
                <a:off x="5931913" y="3122792"/>
                <a:ext cx="549110" cy="1201924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A12BBE37-360F-4CB3-9BBC-ADF1CDF9FA3C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6469666" y="3172111"/>
                <a:ext cx="8232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B8B2B1B-9D4D-4C22-A7A6-6AB077C9769D}"/>
                  </a:ext>
                </a:extLst>
              </p:cNvPr>
              <p:cNvCxnSpPr>
                <a:cxnSpLocks/>
                <a:endCxn id="202" idx="0"/>
              </p:cNvCxnSpPr>
              <p:nvPr/>
            </p:nvCxnSpPr>
            <p:spPr>
              <a:xfrm>
                <a:off x="6708739" y="3172111"/>
                <a:ext cx="298680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542134B-66EB-4A0A-A17B-556B2A6F8D52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850666" y="3172111"/>
                <a:ext cx="694506" cy="115260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Flowchart: Connector 170">
                    <a:extLst>
                      <a:ext uri="{FF2B5EF4-FFF2-40B4-BE49-F238E27FC236}">
                        <a16:creationId xmlns:a16="http://schemas.microsoft.com/office/drawing/2014/main" id="{9230ED7E-9E6D-429E-BD85-83EE40D11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Flowchart: Connector 171">
                    <a:extLst>
                      <a:ext uri="{FF2B5EF4-FFF2-40B4-BE49-F238E27FC236}">
                        <a16:creationId xmlns:a16="http://schemas.microsoft.com/office/drawing/2014/main" id="{DAE3B74C-46B1-45B4-A70E-38E19AB8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Flowchart: Connector 172">
                    <a:extLst>
                      <a:ext uri="{FF2B5EF4-FFF2-40B4-BE49-F238E27FC236}">
                        <a16:creationId xmlns:a16="http://schemas.microsoft.com/office/drawing/2014/main" id="{E7DE50C5-FA65-4817-9110-7CDB539047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Flowchart: Connector 173">
                    <a:extLst>
                      <a:ext uri="{FF2B5EF4-FFF2-40B4-BE49-F238E27FC236}">
                        <a16:creationId xmlns:a16="http://schemas.microsoft.com/office/drawing/2014/main" id="{637369E9-2D06-49E6-ADFD-13513C89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125EA5B-8A94-42CB-92D3-F9B263772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A448FDA3-BE53-4403-B0C2-D09FE77B7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94ECF296-E380-43B5-88E0-F64D24AF8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E04FCBA2-9155-42BB-9C6D-1B7C767A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/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Flowchart: Connector 178">
                    <a:extLst>
                      <a:ext uri="{FF2B5EF4-FFF2-40B4-BE49-F238E27FC236}">
                        <a16:creationId xmlns:a16="http://schemas.microsoft.com/office/drawing/2014/main" id="{49F19FFB-DFE8-4CA6-8F35-52AC28F9F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6032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/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Flowchart: Connector 179">
                    <a:extLst>
                      <a:ext uri="{FF2B5EF4-FFF2-40B4-BE49-F238E27FC236}">
                        <a16:creationId xmlns:a16="http://schemas.microsoft.com/office/drawing/2014/main" id="{12645E4D-8C57-420A-90C2-5ADE7BA90B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21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/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Flowchart: Connector 180">
                    <a:extLst>
                      <a:ext uri="{FF2B5EF4-FFF2-40B4-BE49-F238E27FC236}">
                        <a16:creationId xmlns:a16="http://schemas.microsoft.com/office/drawing/2014/main" id="{FF032A4E-EBCC-40C6-A955-3714427603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5287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/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Flowchart: Connector 181">
                    <a:extLst>
                      <a:ext uri="{FF2B5EF4-FFF2-40B4-BE49-F238E27FC236}">
                        <a16:creationId xmlns:a16="http://schemas.microsoft.com/office/drawing/2014/main" id="{88D1CFA2-2730-4033-96F0-882A74557B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471" y="4975023"/>
                    <a:ext cx="321493" cy="330680"/>
                  </a:xfrm>
                  <a:prstGeom prst="flowChartConnector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0C008228-E6F9-44BE-9E43-2A875F56F9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779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E0AE792-AC93-443D-8D13-61E4877D65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770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F9D0A953-293C-426F-82CA-2BE885834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61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044E831-4770-4BBC-BA91-2AC934015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5752" y="477027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/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Flowchart: Connector 186">
                    <a:extLst>
                      <a:ext uri="{FF2B5EF4-FFF2-40B4-BE49-F238E27FC236}">
                        <a16:creationId xmlns:a16="http://schemas.microsoft.com/office/drawing/2014/main" id="{00B2B1D1-EB43-4776-96D8-3EF084612C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7740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/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Flowchart: Connector 187">
                    <a:extLst>
                      <a:ext uri="{FF2B5EF4-FFF2-40B4-BE49-F238E27FC236}">
                        <a16:creationId xmlns:a16="http://schemas.microsoft.com/office/drawing/2014/main" id="{8FE79954-F3D1-4ACD-A245-AEB082207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91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/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Flowchart: Connector 188">
                    <a:extLst>
                      <a:ext uri="{FF2B5EF4-FFF2-40B4-BE49-F238E27FC236}">
                        <a16:creationId xmlns:a16="http://schemas.microsoft.com/office/drawing/2014/main" id="{49F4A6BB-1ABD-40D7-AF74-95D216DD0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6995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/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0" name="Flowchart: Connector 189">
                    <a:extLst>
                      <a:ext uri="{FF2B5EF4-FFF2-40B4-BE49-F238E27FC236}">
                        <a16:creationId xmlns:a16="http://schemas.microsoft.com/office/drawing/2014/main" id="{39AE4A0C-6F2D-4E60-896A-4248382C4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4179" y="4967093"/>
                    <a:ext cx="321493" cy="330680"/>
                  </a:xfrm>
                  <a:prstGeom prst="flowChartConnector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047E5FF-9CCF-4472-B44D-EA628ED0F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8487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01F55E3-1ED2-4D93-BA82-957C98867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1478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A6126A75-20A3-4AE2-8143-D4283BF31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4469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0012572-D1CD-452D-8398-CDC0EF06D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7460" y="4762342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B513FDB-B4B7-4FA6-9648-85586D14E919}"/>
                  </a:ext>
                </a:extLst>
              </p:cNvPr>
              <p:cNvSpPr/>
              <p:nvPr/>
            </p:nvSpPr>
            <p:spPr>
              <a:xfrm>
                <a:off x="3794751" y="3122792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F2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8A95EFE-CEAB-4261-BE54-897B28A774DE}"/>
                  </a:ext>
                </a:extLst>
              </p:cNvPr>
              <p:cNvSpPr/>
              <p:nvPr/>
            </p:nvSpPr>
            <p:spPr>
              <a:xfrm>
                <a:off x="6163325" y="2712577"/>
                <a:ext cx="1010835" cy="646984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F3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F03444E-3F6A-4204-B04D-D80306C1DABF}"/>
                  </a:ext>
                </a:extLst>
              </p:cNvPr>
              <p:cNvGrpSpPr/>
              <p:nvPr/>
            </p:nvGrpSpPr>
            <p:grpSpPr>
              <a:xfrm>
                <a:off x="3256998" y="2449665"/>
                <a:ext cx="927057" cy="1032239"/>
                <a:chOff x="2626284" y="2674984"/>
                <a:chExt cx="1264151" cy="1430565"/>
              </a:xfrm>
            </p:grpSpPr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6BCFF3CF-E115-4F6E-93DB-170AAA76A7C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Flowchart: Extract 198">
                  <a:extLst>
                    <a:ext uri="{FF2B5EF4-FFF2-40B4-BE49-F238E27FC236}">
                      <a16:creationId xmlns:a16="http://schemas.microsoft.com/office/drawing/2014/main" id="{E4234CAA-9C58-4D34-893A-6D856A8F0C55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20937" y="2656879"/>
            <a:ext cx="1003663" cy="6451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387703" y="3657566"/>
            <a:ext cx="903419" cy="4957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/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19E16-E371-41F0-A8B8-925FC739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78" y="1223554"/>
                <a:ext cx="381000" cy="391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/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DEB8D-BFFC-44CD-A76D-BF7F641C2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1" y="1223554"/>
                <a:ext cx="381000" cy="391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/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9909F-B6ED-4F64-81F4-DE4294BD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223554"/>
                <a:ext cx="381000" cy="391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/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solidFill>
                <a:srgbClr val="5BA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PH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C17D51-3B2B-46BD-BDEE-9B8C0C6A8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7" y="1223554"/>
                <a:ext cx="381000" cy="391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2B92A7-B931-40D8-91E5-E937BD8570D8}"/>
              </a:ext>
            </a:extLst>
          </p:cNvPr>
          <p:cNvCxnSpPr>
            <a:cxnSpLocks/>
          </p:cNvCxnSpPr>
          <p:nvPr/>
        </p:nvCxnSpPr>
        <p:spPr>
          <a:xfrm flipV="1">
            <a:off x="4637853" y="1590413"/>
            <a:ext cx="482957" cy="70538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1F5120-6A3A-43C8-83A6-4885AF39E4C5}"/>
              </a:ext>
            </a:extLst>
          </p:cNvPr>
          <p:cNvGrpSpPr/>
          <p:nvPr/>
        </p:nvGrpSpPr>
        <p:grpSpPr>
          <a:xfrm>
            <a:off x="3393438" y="5238565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640BE80-BA9E-4AB2-8F93-6A89BB2D4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9A287AF-B492-4086-AA1B-39720E80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55A5637-3F4B-4591-B16F-3E8205D4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0FBDEC9-426E-41AC-A764-7B1C3947DB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868020-EB20-465D-BA40-BD813240E1D6}"/>
              </a:ext>
            </a:extLst>
          </p:cNvPr>
          <p:cNvGrpSpPr/>
          <p:nvPr/>
        </p:nvGrpSpPr>
        <p:grpSpPr>
          <a:xfrm>
            <a:off x="6453785" y="4784632"/>
            <a:ext cx="1994259" cy="391887"/>
            <a:chOff x="3291838" y="827314"/>
            <a:chExt cx="1994259" cy="391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/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6D93E4-1AF3-45BC-84B7-65299F7A3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38" y="827314"/>
                  <a:ext cx="381000" cy="391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/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5D6AEB9-9FBD-44A6-9753-B48E4471D1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91" y="827314"/>
                  <a:ext cx="381000" cy="391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/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07C10B5-B944-4214-ABBE-A83138C66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344" y="827314"/>
                  <a:ext cx="381000" cy="391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/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FECB0EC-A25B-48AE-AC1E-D2AFA4954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97" y="827314"/>
                  <a:ext cx="381000" cy="391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D4F1E5-D34F-476E-A379-A7E508FEAE5F}"/>
              </a:ext>
            </a:extLst>
          </p:cNvPr>
          <p:cNvCxnSpPr>
            <a:cxnSpLocks/>
          </p:cNvCxnSpPr>
          <p:nvPr/>
        </p:nvCxnSpPr>
        <p:spPr>
          <a:xfrm flipV="1">
            <a:off x="4442460" y="1631771"/>
            <a:ext cx="195393" cy="66402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81CFF7-8847-4A7C-AF02-4C1F825A7C7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035331" y="1615441"/>
            <a:ext cx="114248" cy="655320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7A17CB-E067-4793-A5BB-53445C69A726}"/>
              </a:ext>
            </a:extLst>
          </p:cNvPr>
          <p:cNvCxnSpPr>
            <a:cxnSpLocks/>
          </p:cNvCxnSpPr>
          <p:nvPr/>
        </p:nvCxnSpPr>
        <p:spPr>
          <a:xfrm flipH="1" flipV="1">
            <a:off x="3497583" y="1615443"/>
            <a:ext cx="502282" cy="71246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91838" y="208646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F09494-9C59-4B09-BD18-F3C54C5E1225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83938" y="4562826"/>
            <a:ext cx="487919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C53DC4-427A-4988-B753-38595AFC76EF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121691" y="4577080"/>
            <a:ext cx="112104" cy="66148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E4F909-99FE-4B1E-8A18-EE7B4224B4A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02648" y="4562826"/>
            <a:ext cx="156796" cy="675739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673BA05-B450-4052-B878-0C61F9FC692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40810" y="4529338"/>
            <a:ext cx="456387" cy="709227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47FE71-2143-499F-ACE6-781F5633390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6644285" y="3865880"/>
            <a:ext cx="489180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358604" y="3582856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7FDE38-1B19-4ADE-9876-F484E05AA46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182038" y="3865880"/>
            <a:ext cx="130894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AC3FAA-CB74-4437-819C-F8A4627A847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469685" y="3865880"/>
            <a:ext cx="250106" cy="918752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8465DC-4FFB-4F21-9ED1-2002D53E71FD}"/>
              </a:ext>
            </a:extLst>
          </p:cNvPr>
          <p:cNvCxnSpPr>
            <a:cxnSpLocks/>
          </p:cNvCxnSpPr>
          <p:nvPr/>
        </p:nvCxnSpPr>
        <p:spPr>
          <a:xfrm>
            <a:off x="7628763" y="3789680"/>
            <a:ext cx="681298" cy="1052645"/>
          </a:xfrm>
          <a:prstGeom prst="straightConnector1">
            <a:avLst/>
          </a:prstGeom>
          <a:ln w="19050">
            <a:solidFill>
              <a:srgbClr val="5BA9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381206" y="2836093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/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1DE7ECAC-E06F-456F-8AF5-E8B3DFAC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05" y="679005"/>
                <a:ext cx="321493" cy="330680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/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22F44BB7-5123-4A68-B6D2-FC75F24E5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84" y="679005"/>
                <a:ext cx="321493" cy="33068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/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4A3B72E8-02BD-4FBB-B3CD-90FCC2FAC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60" y="679005"/>
                <a:ext cx="321493" cy="330680"/>
              </a:xfrm>
              <a:prstGeom prst="flowChartConnector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/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4325B84B-83A0-4FDA-BF51-6967248D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44" y="679005"/>
                <a:ext cx="321493" cy="330680"/>
              </a:xfrm>
              <a:prstGeom prst="flowChartConnector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D6EA7B1-BDDE-4232-9091-D5B4B65B0CA5}"/>
              </a:ext>
            </a:extLst>
          </p:cNvPr>
          <p:cNvCxnSpPr>
            <a:cxnSpLocks/>
          </p:cNvCxnSpPr>
          <p:nvPr/>
        </p:nvCxnSpPr>
        <p:spPr>
          <a:xfrm>
            <a:off x="3484152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29E64C-9682-4EB6-8E8B-53931FD09344}"/>
              </a:ext>
            </a:extLst>
          </p:cNvPr>
          <p:cNvCxnSpPr>
            <a:cxnSpLocks/>
          </p:cNvCxnSpPr>
          <p:nvPr/>
        </p:nvCxnSpPr>
        <p:spPr>
          <a:xfrm>
            <a:off x="4037143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3D2437-7EB0-46D8-A447-12E70907B9B0}"/>
              </a:ext>
            </a:extLst>
          </p:cNvPr>
          <p:cNvCxnSpPr>
            <a:cxnSpLocks/>
          </p:cNvCxnSpPr>
          <p:nvPr/>
        </p:nvCxnSpPr>
        <p:spPr>
          <a:xfrm>
            <a:off x="4590134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181EC6-EBC4-4746-A778-C4D303DC3361}"/>
              </a:ext>
            </a:extLst>
          </p:cNvPr>
          <p:cNvCxnSpPr>
            <a:cxnSpLocks/>
          </p:cNvCxnSpPr>
          <p:nvPr/>
        </p:nvCxnSpPr>
        <p:spPr>
          <a:xfrm>
            <a:off x="5143125" y="104829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/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65E35F74-E5B1-4910-9176-37A5DF82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55" y="5877695"/>
                <a:ext cx="321493" cy="330680"/>
              </a:xfrm>
              <a:prstGeom prst="flowChartConnector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/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8C891F2B-DB27-43E7-9766-6B4F2DA1A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34" y="5877695"/>
                <a:ext cx="321493" cy="330680"/>
              </a:xfrm>
              <a:prstGeom prst="flowChartConnector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/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278C8102-54CF-4313-8EB5-7676298F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910" y="5877695"/>
                <a:ext cx="321493" cy="330680"/>
              </a:xfrm>
              <a:prstGeom prst="flowChartConnector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/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BA3E0C8D-3487-4E96-8560-4B81845B3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94" y="5877695"/>
                <a:ext cx="321493" cy="330680"/>
              </a:xfrm>
              <a:prstGeom prst="flowChartConnector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5C88B-94E0-4A51-8422-1E19A2FEC768}"/>
              </a:ext>
            </a:extLst>
          </p:cNvPr>
          <p:cNvCxnSpPr>
            <a:cxnSpLocks/>
          </p:cNvCxnSpPr>
          <p:nvPr/>
        </p:nvCxnSpPr>
        <p:spPr>
          <a:xfrm flipV="1">
            <a:off x="3577402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72ECE-39EA-4FB9-9A2C-ACFC33BA4664}"/>
              </a:ext>
            </a:extLst>
          </p:cNvPr>
          <p:cNvCxnSpPr>
            <a:cxnSpLocks/>
          </p:cNvCxnSpPr>
          <p:nvPr/>
        </p:nvCxnSpPr>
        <p:spPr>
          <a:xfrm flipV="1">
            <a:off x="4130393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EB7A11-A89D-440A-B674-3DFBA6B16D70}"/>
              </a:ext>
            </a:extLst>
          </p:cNvPr>
          <p:cNvCxnSpPr>
            <a:cxnSpLocks/>
          </p:cNvCxnSpPr>
          <p:nvPr/>
        </p:nvCxnSpPr>
        <p:spPr>
          <a:xfrm flipV="1">
            <a:off x="4683384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982891-8E9D-4732-88AF-77310D1FC9F2}"/>
              </a:ext>
            </a:extLst>
          </p:cNvPr>
          <p:cNvCxnSpPr>
            <a:cxnSpLocks/>
          </p:cNvCxnSpPr>
          <p:nvPr/>
        </p:nvCxnSpPr>
        <p:spPr>
          <a:xfrm flipV="1">
            <a:off x="5236375" y="5672944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/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33BE3B21-2D50-4E91-8D8A-9553DE9A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12" y="5427009"/>
                <a:ext cx="321493" cy="330680"/>
              </a:xfrm>
              <a:prstGeom prst="flowChartConnector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/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345EBEFA-8032-476D-9E55-70793121E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91" y="5427009"/>
                <a:ext cx="321493" cy="330680"/>
              </a:xfrm>
              <a:prstGeom prst="flowChartConnector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/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1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D669571C-584B-4DC8-B194-8D1DB83C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67" y="5427009"/>
                <a:ext cx="321493" cy="330680"/>
              </a:xfrm>
              <a:prstGeom prst="flowChartConnector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/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PH" sz="1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PH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2E8FEF7E-8972-470C-B838-1E464BC31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551" y="5427009"/>
                <a:ext cx="321493" cy="330680"/>
              </a:xfrm>
              <a:prstGeom prst="flowChartConnector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5D7AA2-1E3B-437D-AA5D-527DFEB8F818}"/>
              </a:ext>
            </a:extLst>
          </p:cNvPr>
          <p:cNvCxnSpPr>
            <a:cxnSpLocks/>
          </p:cNvCxnSpPr>
          <p:nvPr/>
        </p:nvCxnSpPr>
        <p:spPr>
          <a:xfrm flipV="1">
            <a:off x="6630859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2C57EC-E914-4489-B5C1-C1E6887E4729}"/>
              </a:ext>
            </a:extLst>
          </p:cNvPr>
          <p:cNvCxnSpPr>
            <a:cxnSpLocks/>
          </p:cNvCxnSpPr>
          <p:nvPr/>
        </p:nvCxnSpPr>
        <p:spPr>
          <a:xfrm flipV="1">
            <a:off x="7183850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407B13-8C4B-48A1-80BE-3652928BCBF9}"/>
              </a:ext>
            </a:extLst>
          </p:cNvPr>
          <p:cNvCxnSpPr>
            <a:cxnSpLocks/>
          </p:cNvCxnSpPr>
          <p:nvPr/>
        </p:nvCxnSpPr>
        <p:spPr>
          <a:xfrm flipV="1">
            <a:off x="7736841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4F7527-7784-4269-96BE-31EAA5629990}"/>
              </a:ext>
            </a:extLst>
          </p:cNvPr>
          <p:cNvCxnSpPr>
            <a:cxnSpLocks/>
          </p:cNvCxnSpPr>
          <p:nvPr/>
        </p:nvCxnSpPr>
        <p:spPr>
          <a:xfrm flipV="1">
            <a:off x="8289832" y="5222258"/>
            <a:ext cx="0" cy="14732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AF8D4-00D8-4AE8-A5DE-1C1D91204441}"/>
              </a:ext>
            </a:extLst>
          </p:cNvPr>
          <p:cNvGrpSpPr/>
          <p:nvPr/>
        </p:nvGrpSpPr>
        <p:grpSpPr>
          <a:xfrm>
            <a:off x="2637714" y="2701654"/>
            <a:ext cx="1264151" cy="1430565"/>
            <a:chOff x="2626284" y="2674984"/>
            <a:chExt cx="1264151" cy="143056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ACE3053-DFCD-4F3A-9E78-EE8070CDE5E1}"/>
                </a:ext>
              </a:extLst>
            </p:cNvPr>
            <p:cNvSpPr/>
            <p:nvPr/>
          </p:nvSpPr>
          <p:spPr>
            <a:xfrm rot="21434051" flipH="1">
              <a:off x="2626284" y="2692224"/>
              <a:ext cx="1264151" cy="1413325"/>
            </a:xfrm>
            <a:prstGeom prst="arc">
              <a:avLst>
                <a:gd name="adj1" fmla="val 16427814"/>
                <a:gd name="adj2" fmla="val 541520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0CE712A-85E9-475A-8158-46AC4C8C80DE}"/>
                </a:ext>
              </a:extLst>
            </p:cNvPr>
            <p:cNvSpPr/>
            <p:nvPr/>
          </p:nvSpPr>
          <p:spPr>
            <a:xfrm rot="5165141">
              <a:off x="3157467" y="2671166"/>
              <a:ext cx="48514" cy="56150"/>
            </a:xfrm>
            <a:prstGeom prst="flowChartExtra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C1FD9D-4A1D-4BE3-A936-53479282723B}"/>
              </a:ext>
            </a:extLst>
          </p:cNvPr>
          <p:cNvGrpSpPr/>
          <p:nvPr/>
        </p:nvGrpSpPr>
        <p:grpSpPr>
          <a:xfrm>
            <a:off x="3256998" y="679005"/>
            <a:ext cx="4478674" cy="4626698"/>
            <a:chOff x="3256998" y="679005"/>
            <a:chExt cx="4478674" cy="4626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817608" y="2482939"/>
              <a:ext cx="1211068" cy="47046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 flipV="1">
              <a:off x="4805586" y="3122792"/>
              <a:ext cx="1261625" cy="3234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22815" y="4335893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5741413" y="4324716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806773" y="215944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F1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13315" y="3660154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051068" y="3674408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432025" y="3660154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670187" y="3626666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5931913" y="3122792"/>
              <a:ext cx="549110" cy="1201924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6469666" y="3172111"/>
              <a:ext cx="8232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6708739" y="3172111"/>
              <a:ext cx="298680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6850666" y="3172111"/>
              <a:ext cx="694506" cy="115260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32" y="4975023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211" y="4975023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287" y="4975023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71" y="4975023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779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770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761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5752" y="477027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740" y="4967093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919" y="4967093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995" y="4967093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79" y="4967093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487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1478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469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460" y="4762342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0D0A06A-9D37-48DB-930D-44BFFE707CA3}"/>
                </a:ext>
              </a:extLst>
            </p:cNvPr>
            <p:cNvSpPr/>
            <p:nvPr/>
          </p:nvSpPr>
          <p:spPr>
            <a:xfrm>
              <a:off x="3794751" y="3122792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F2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78ACE4-C6A7-4145-9E43-8430CC7AA413}"/>
                </a:ext>
              </a:extLst>
            </p:cNvPr>
            <p:cNvSpPr/>
            <p:nvPr/>
          </p:nvSpPr>
          <p:spPr>
            <a:xfrm>
              <a:off x="6163325" y="2712577"/>
              <a:ext cx="1010835" cy="646984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F3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C8ACC2-C0F7-446B-8A07-C0C05E0B6FF9}"/>
                </a:ext>
              </a:extLst>
            </p:cNvPr>
            <p:cNvGrpSpPr/>
            <p:nvPr/>
          </p:nvGrpSpPr>
          <p:grpSpPr>
            <a:xfrm>
              <a:off x="3256998" y="2449665"/>
              <a:ext cx="927057" cy="1032239"/>
              <a:chOff x="2626284" y="2674984"/>
              <a:chExt cx="1264151" cy="1430565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1BDFDDE3-3898-4860-8316-83AA196A74EA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Flowchart: Extract 78">
                <a:extLst>
                  <a:ext uri="{FF2B5EF4-FFF2-40B4-BE49-F238E27FC236}">
                    <a16:creationId xmlns:a16="http://schemas.microsoft.com/office/drawing/2014/main" id="{44002634-3F69-4D7D-88B4-48F4A2553C2D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8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PH" sz="1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866</Words>
  <Application>Microsoft Office PowerPoint</Application>
  <PresentationFormat>Widescreen</PresentationFormat>
  <Paragraphs>548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USER</cp:lastModifiedBy>
  <cp:revision>11</cp:revision>
  <dcterms:created xsi:type="dcterms:W3CDTF">2021-07-25T06:09:47Z</dcterms:created>
  <dcterms:modified xsi:type="dcterms:W3CDTF">2021-12-12T17:25:03Z</dcterms:modified>
</cp:coreProperties>
</file>