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8" autoAdjust="0"/>
    <p:restoredTop sz="94660"/>
  </p:normalViewPr>
  <p:slideViewPr>
    <p:cSldViewPr snapToGrid="0">
      <p:cViewPr>
        <p:scale>
          <a:sx n="70" d="100"/>
          <a:sy n="70" d="100"/>
        </p:scale>
        <p:origin x="-23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0E15-B9F8-4B5E-9055-37D8C3586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A008F-4AA5-4AAC-9432-E38ED7A33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1BB4C-EA61-44D6-A867-1226ECC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227E-7F53-4F8F-9191-E35DBD7354C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9989F-9D33-4FBF-BE6A-BB1F96EF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0FE9B-DCB0-43ED-BC4B-C96568CE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47C6-D70B-4823-A2D6-36CDCAA7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0036-0EC0-4E62-A12B-0222AFB5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2FE9F-4436-458E-B315-26E07BA76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9769B-4393-4381-84A0-A8C16E42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227E-7F53-4F8F-9191-E35DBD7354C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CDA1B-5EBE-4B00-99AE-1E03344A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699E4-04A1-4923-B210-4F14E536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47C6-D70B-4823-A2D6-36CDCAA7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1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78235-76F1-4D62-A1AF-7CFF37426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EB0FA-4A42-4A01-831C-1BE1EE26E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1C08D-C711-4142-B111-A5869F74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227E-7F53-4F8F-9191-E35DBD7354C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40C1E-DC12-4B0C-8D12-023FAA7E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912D8-5834-4E93-A983-1B596354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47C6-D70B-4823-A2D6-36CDCAA7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9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6DED-95F6-448C-A711-040C8415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FE883-B78E-4977-B46D-5BAA6D74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9AB-5F73-4833-87CC-34EC55ED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227E-7F53-4F8F-9191-E35DBD7354C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49F8C-258E-4DE6-A69B-0EC92D3E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3A45-BB92-42DF-9C84-EBF07F4B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47C6-D70B-4823-A2D6-36CDCAA7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2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F87-ABEE-42D7-8023-3AA0DA0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5062-DD09-416D-8AA5-A7A7ACA9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41DD-A06E-4C17-B986-BAB765AB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227E-7F53-4F8F-9191-E35DBD7354C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77C1-41CD-4D69-AC88-7A1FF56A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AB86-8D3C-41E9-B7BB-013F2C55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47C6-D70B-4823-A2D6-36CDCAA7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7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24BA-9FEE-474E-B271-10A15C0B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ACD-B68C-4A6F-9C88-55176D95E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C3CCA-1828-4C41-9A16-721D1C3A7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E7A3D-5CFA-401E-B28F-B920E660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227E-7F53-4F8F-9191-E35DBD7354C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E77A9-CE47-4AC5-9E1E-D8A9E391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7C9C7-F683-4542-99AC-E95D5C79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47C6-D70B-4823-A2D6-36CDCAA7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2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F993-DBD0-4A31-B877-A4F0161F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F5F61-06C3-43FC-9455-A7FBF582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F78D5-7C7C-449F-9593-F0EAC4E05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BB7BF-7F6B-43E3-8187-F7D271B70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A8172-926D-4E01-8A1E-87A49DD4F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D0F5B-F406-48AA-AAA0-E69DAB02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227E-7F53-4F8F-9191-E35DBD7354C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BAB4F-E232-4F1A-B225-A1233211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31022-D97E-4BA4-8E48-CFBA1DD5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47C6-D70B-4823-A2D6-36CDCAA7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1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3008-5438-4BA8-AF03-B0CD70F7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95DB4-1175-493E-B7B2-1CBEC279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227E-7F53-4F8F-9191-E35DBD7354C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40684-C76C-4E89-854B-AF3A3C17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93526-CAC6-4C06-8613-38B21296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47C6-D70B-4823-A2D6-36CDCAA7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9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34BE6B-710F-46DC-A6EB-A30F21A8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227E-7F53-4F8F-9191-E35DBD7354C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9BFA9-A14B-4267-A199-B0813E1C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735B8-53C7-4560-A585-49014499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47C6-D70B-4823-A2D6-36CDCAA7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144D-320A-4207-95EC-62E891AC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34800-FF27-438A-975B-2EFE7A7AD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14EBE-C4FF-4B19-9B54-3EF137B01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4B062-BCB7-4B32-8BD6-D1D54846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227E-7F53-4F8F-9191-E35DBD7354C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AD010-673B-4448-BB88-970649E0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8F140-531D-4C07-A74C-70F35765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47C6-D70B-4823-A2D6-36CDCAA7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0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4BCC-E5C8-4AB7-8381-9D80CF37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D8802-A6D5-4024-9945-E368C818F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C3845-C61A-471F-94BD-4FBC30638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A833E-B01B-4D5C-A68F-E738E89A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227E-7F53-4F8F-9191-E35DBD7354C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1B094-F62D-41DF-80E3-B32781D6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DB442-3297-46F2-85AA-E8CAFC0E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47C6-D70B-4823-A2D6-36CDCAA7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4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AF680-5069-46B0-AE73-DBCDD4BA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E424D-FD61-49AC-A678-1A77B4752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F230-75CB-4FCF-9194-1F8E4CD0E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227E-7F53-4F8F-9191-E35DBD7354C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A71C-8441-4BD8-857B-5CF4E6B09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2434-EF38-4772-8305-7FE460C8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47C6-D70B-4823-A2D6-36CDCAA7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6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80717F-8A0A-49DD-BDFD-9DEE4E715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78" b="18333"/>
          <a:stretch/>
        </p:blipFill>
        <p:spPr>
          <a:xfrm>
            <a:off x="0" y="0"/>
            <a:ext cx="1198245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C31910-FEDD-4268-BBE3-C0991723A588}"/>
              </a:ext>
            </a:extLst>
          </p:cNvPr>
          <p:cNvSpPr txBox="1"/>
          <p:nvPr/>
        </p:nvSpPr>
        <p:spPr>
          <a:xfrm>
            <a:off x="9734551" y="5238750"/>
            <a:ext cx="38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0000FF"/>
                </a:solidFill>
              </a:rPr>
              <a:t>0.0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02008-5823-49B2-A140-3B07594A6507}"/>
              </a:ext>
            </a:extLst>
          </p:cNvPr>
          <p:cNvSpPr txBox="1"/>
          <p:nvPr/>
        </p:nvSpPr>
        <p:spPr>
          <a:xfrm>
            <a:off x="10420351" y="5238750"/>
            <a:ext cx="38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0000FF"/>
                </a:solidFill>
              </a:rPr>
              <a:t>0.0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A8E39-A0B5-4A83-8A2F-D6660C02CD40}"/>
              </a:ext>
            </a:extLst>
          </p:cNvPr>
          <p:cNvSpPr txBox="1"/>
          <p:nvPr/>
        </p:nvSpPr>
        <p:spPr>
          <a:xfrm>
            <a:off x="7077076" y="5238750"/>
            <a:ext cx="38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0000FF"/>
                </a:solidFill>
              </a:rPr>
              <a:t>0.0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8F519-EC7A-472B-8B55-2D63DD77DD20}"/>
              </a:ext>
            </a:extLst>
          </p:cNvPr>
          <p:cNvSpPr txBox="1"/>
          <p:nvPr/>
        </p:nvSpPr>
        <p:spPr>
          <a:xfrm>
            <a:off x="8610604" y="5238750"/>
            <a:ext cx="714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0000FF"/>
                </a:solidFill>
              </a:rPr>
              <a:t>4.6e-04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757A1-2CAA-4462-A4D7-62AA006B2030}"/>
              </a:ext>
            </a:extLst>
          </p:cNvPr>
          <p:cNvSpPr txBox="1"/>
          <p:nvPr/>
        </p:nvSpPr>
        <p:spPr>
          <a:xfrm>
            <a:off x="6257927" y="5469582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0000FF"/>
                </a:solidFill>
              </a:rPr>
              <a:t>4.8e-04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2CD06-6400-4A88-87EB-8591226528F4}"/>
              </a:ext>
            </a:extLst>
          </p:cNvPr>
          <p:cNvSpPr txBox="1"/>
          <p:nvPr/>
        </p:nvSpPr>
        <p:spPr>
          <a:xfrm>
            <a:off x="2902739" y="5542793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0000FF"/>
                </a:solidFill>
              </a:rPr>
              <a:t>5.7e-04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2232F-3728-439F-B4B2-743AF5EF9DAE}"/>
              </a:ext>
            </a:extLst>
          </p:cNvPr>
          <p:cNvSpPr txBox="1"/>
          <p:nvPr/>
        </p:nvSpPr>
        <p:spPr>
          <a:xfrm>
            <a:off x="4691452" y="5460086"/>
            <a:ext cx="75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0000FF"/>
                </a:solidFill>
              </a:rPr>
              <a:t>1.4e-04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E0024-1A60-4D30-9678-8CA196E6A99E}"/>
              </a:ext>
            </a:extLst>
          </p:cNvPr>
          <p:cNvSpPr txBox="1"/>
          <p:nvPr/>
        </p:nvSpPr>
        <p:spPr>
          <a:xfrm>
            <a:off x="8374855" y="4973479"/>
            <a:ext cx="657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0000FF"/>
                </a:solidFill>
              </a:rPr>
              <a:t>6.6e-04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FBAE7-6A77-40B2-9CE3-04310B6A1639}"/>
              </a:ext>
            </a:extLst>
          </p:cNvPr>
          <p:cNvSpPr txBox="1"/>
          <p:nvPr/>
        </p:nvSpPr>
        <p:spPr>
          <a:xfrm>
            <a:off x="5943596" y="5238750"/>
            <a:ext cx="731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0000FF"/>
                </a:solidFill>
              </a:rPr>
              <a:t>2.3e-03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C0156B-4418-437B-B6B9-0BA39E115DF1}"/>
              </a:ext>
            </a:extLst>
          </p:cNvPr>
          <p:cNvSpPr txBox="1"/>
          <p:nvPr/>
        </p:nvSpPr>
        <p:spPr>
          <a:xfrm>
            <a:off x="7596185" y="5262062"/>
            <a:ext cx="733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0000FF"/>
                </a:solidFill>
              </a:rPr>
              <a:t>4.6e-04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94EF1-7B2A-431F-BABE-4FABC073D427}"/>
              </a:ext>
            </a:extLst>
          </p:cNvPr>
          <p:cNvSpPr txBox="1"/>
          <p:nvPr/>
        </p:nvSpPr>
        <p:spPr>
          <a:xfrm>
            <a:off x="3602509" y="5223361"/>
            <a:ext cx="665879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0000FF"/>
                </a:solidFill>
              </a:rPr>
              <a:t>1.6e-05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BA9EDD-39DF-46A1-AD81-7FE7B2AD5711}"/>
              </a:ext>
            </a:extLst>
          </p:cNvPr>
          <p:cNvSpPr txBox="1"/>
          <p:nvPr/>
        </p:nvSpPr>
        <p:spPr>
          <a:xfrm>
            <a:off x="4345778" y="5265794"/>
            <a:ext cx="67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0000FF"/>
                </a:solidFill>
              </a:rPr>
              <a:t>7.8e-04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5344C7-48D1-43E9-8F24-EA4A8E6DA58A}"/>
              </a:ext>
            </a:extLst>
          </p:cNvPr>
          <p:cNvSpPr txBox="1"/>
          <p:nvPr/>
        </p:nvSpPr>
        <p:spPr>
          <a:xfrm>
            <a:off x="5286375" y="5275420"/>
            <a:ext cx="681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0000FF"/>
                </a:solidFill>
              </a:rPr>
              <a:t>9.5e-04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F0B318-459C-4838-AE5E-50EC5B66EA76}"/>
              </a:ext>
            </a:extLst>
          </p:cNvPr>
          <p:cNvSpPr txBox="1"/>
          <p:nvPr/>
        </p:nvSpPr>
        <p:spPr>
          <a:xfrm>
            <a:off x="7291610" y="4933800"/>
            <a:ext cx="790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0000FF"/>
                </a:solidFill>
              </a:rPr>
              <a:t>1.3e-03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F82D7-799B-46EE-971F-88B57282FA8D}"/>
              </a:ext>
            </a:extLst>
          </p:cNvPr>
          <p:cNvSpPr txBox="1"/>
          <p:nvPr/>
        </p:nvSpPr>
        <p:spPr>
          <a:xfrm>
            <a:off x="2354207" y="5177195"/>
            <a:ext cx="666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4.2e-03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61C20-8B8F-4B16-9AF8-026D9686B48F}"/>
              </a:ext>
            </a:extLst>
          </p:cNvPr>
          <p:cNvSpPr txBox="1"/>
          <p:nvPr/>
        </p:nvSpPr>
        <p:spPr>
          <a:xfrm>
            <a:off x="2682795" y="5359994"/>
            <a:ext cx="707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0000FF"/>
                </a:solidFill>
              </a:rPr>
              <a:t>2.1e-03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4984EB-8314-4150-B69F-4F2FA25ED505}"/>
              </a:ext>
            </a:extLst>
          </p:cNvPr>
          <p:cNvSpPr txBox="1"/>
          <p:nvPr/>
        </p:nvSpPr>
        <p:spPr>
          <a:xfrm>
            <a:off x="3923401" y="4933800"/>
            <a:ext cx="690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4.5e-03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3BD3FD-D747-4313-BD61-143F406733FE}"/>
              </a:ext>
            </a:extLst>
          </p:cNvPr>
          <p:cNvSpPr txBox="1"/>
          <p:nvPr/>
        </p:nvSpPr>
        <p:spPr>
          <a:xfrm>
            <a:off x="5660235" y="4973479"/>
            <a:ext cx="681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4.6e-03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B6B0C-4848-481E-93D5-ABC39727E80A}"/>
              </a:ext>
            </a:extLst>
          </p:cNvPr>
          <p:cNvSpPr txBox="1"/>
          <p:nvPr/>
        </p:nvSpPr>
        <p:spPr>
          <a:xfrm>
            <a:off x="2102776" y="4715439"/>
            <a:ext cx="85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5.8e-03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6EED62-720B-4DA5-9769-FC6786FAD726}"/>
              </a:ext>
            </a:extLst>
          </p:cNvPr>
          <p:cNvSpPr txBox="1"/>
          <p:nvPr/>
        </p:nvSpPr>
        <p:spPr>
          <a:xfrm>
            <a:off x="9442952" y="4830330"/>
            <a:ext cx="74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1.8e-02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F64F11-754D-47E0-8E66-FCF77449845E}"/>
              </a:ext>
            </a:extLst>
          </p:cNvPr>
          <p:cNvSpPr txBox="1"/>
          <p:nvPr/>
        </p:nvSpPr>
        <p:spPr>
          <a:xfrm>
            <a:off x="4787404" y="4697223"/>
            <a:ext cx="73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2.2e-02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25BD01-0BBA-41EB-8860-B22B070290A0}"/>
              </a:ext>
            </a:extLst>
          </p:cNvPr>
          <p:cNvSpPr txBox="1"/>
          <p:nvPr/>
        </p:nvSpPr>
        <p:spPr>
          <a:xfrm>
            <a:off x="8934453" y="4589501"/>
            <a:ext cx="80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3.5e-02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070BF9-B921-4969-9CD3-E1A61852FC33}"/>
              </a:ext>
            </a:extLst>
          </p:cNvPr>
          <p:cNvSpPr txBox="1"/>
          <p:nvPr/>
        </p:nvSpPr>
        <p:spPr>
          <a:xfrm>
            <a:off x="3390024" y="3618593"/>
            <a:ext cx="693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1.1e-01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9B9B4-F8FF-4C50-9B68-36F6BF6E363F}"/>
              </a:ext>
            </a:extLst>
          </p:cNvPr>
          <p:cNvSpPr txBox="1"/>
          <p:nvPr/>
        </p:nvSpPr>
        <p:spPr>
          <a:xfrm>
            <a:off x="9944104" y="4992529"/>
            <a:ext cx="72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4.3e-03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37EEED-B422-49DB-8EC9-767BEE770E4D}"/>
              </a:ext>
            </a:extLst>
          </p:cNvPr>
          <p:cNvSpPr txBox="1"/>
          <p:nvPr/>
        </p:nvSpPr>
        <p:spPr>
          <a:xfrm>
            <a:off x="8082179" y="2354032"/>
            <a:ext cx="766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2.2e-01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EE6477-09D2-4594-AF4A-067CF456A4FB}"/>
              </a:ext>
            </a:extLst>
          </p:cNvPr>
          <p:cNvSpPr txBox="1"/>
          <p:nvPr/>
        </p:nvSpPr>
        <p:spPr>
          <a:xfrm>
            <a:off x="5593438" y="489361"/>
            <a:ext cx="74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4.2e-01</a:t>
            </a:r>
          </a:p>
        </p:txBody>
      </p:sp>
    </p:spTree>
    <p:extLst>
      <p:ext uri="{BB962C8B-B14F-4D97-AF65-F5344CB8AC3E}">
        <p14:creationId xmlns:p14="http://schemas.microsoft.com/office/powerpoint/2010/main" val="259801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2017-10-02T00:35:57Z</dcterms:created>
  <dcterms:modified xsi:type="dcterms:W3CDTF">2017-10-02T02:12:40Z</dcterms:modified>
</cp:coreProperties>
</file>