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acf266d-f1e5-4e52-ab86-1825027fa1b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75f33ea-bea2-4f9a-aeb1-1a69d33b86b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0749eef-6b48-4c34-99b0-a898d7babdf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be71adf-1bc0-41ef-af94-ef202e3e220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5f86f8a-db2a-4062-8d35-a91af57f0a8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b58c070-362c-4cdf-93c1-5159cab428a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edc0029-e6c3-4544-b47a-5c1365e2d43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f13da75-4489-4d10-b50c-83b15542415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8e8b00-f246-44c3-aa6d-bb79738bda6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e2ce217-4b1e-4de4-b0e6-45ab583c920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e0807d-ad36-4b65-ac99-3ea68d23f16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4dfc6c8-5553-4891-acd7-dbaa0bccb26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7da1a39-d9f1-40e9-aeec-ea86db31974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8333ecb-1e86-4fc8-b132-2677eb46b08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239963f-33de-4297-b7af-99d1e3e10c5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2022-06-14T03:53:13.269Z</dcterms:created>
  <dcterms:modified xsi:type="dcterms:W3CDTF">2022-06-14T03:53:13.269Z</dcterms:modified>
</cp:coreProperties>
</file>