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1" r:id="rId3"/>
    <p:sldMasterId id="2147483676" r:id="rId4"/>
    <p:sldMasterId id="2147483681" r:id="rId5"/>
  </p:sldMasterIdLst>
  <p:sldIdLst>
    <p:sldId id="257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83A25730-AC17-4C11-B5B1-1A6FB2846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5" b="60330"/>
          <a:stretch/>
        </p:blipFill>
        <p:spPr>
          <a:xfrm flipV="1">
            <a:off x="0" y="0"/>
            <a:ext cx="12192000" cy="1668792"/>
          </a:xfrm>
          <a:prstGeom prst="rtTriangl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37"/>
            <a:ext cx="10363200" cy="1470025"/>
          </a:xfrm>
        </p:spPr>
        <p:txBody>
          <a:bodyPr>
            <a:normAutofit/>
          </a:bodyPr>
          <a:lstStyle>
            <a:lvl1pPr marL="0" algn="ctr" defTabSz="457178" rtl="0" eaLnBrk="1" latinLnBrk="0" hangingPunct="1">
              <a:defRPr lang="en-US" sz="3300" kern="1200" cap="small" dirty="0">
                <a:solidFill>
                  <a:srgbClr val="3A6297"/>
                </a:solidFill>
                <a:latin typeface="Montserrat SemiBold" panose="00000700000000000000" pitchFamily="2" charset="-18"/>
                <a:ea typeface="+mn-ea"/>
                <a:cs typeface="Impact"/>
              </a:defRPr>
            </a:lvl1pPr>
          </a:lstStyle>
          <a:p>
            <a:r>
              <a:rPr lang="hu-HU" dirty="0" err="1"/>
              <a:t>Title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4789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178" rtl="0" eaLnBrk="1" latinLnBrk="0" hangingPunct="1">
              <a:buNone/>
              <a:defRPr lang="en-US" sz="1800" kern="1200" dirty="0">
                <a:solidFill>
                  <a:srgbClr val="54AD6D"/>
                </a:solidFill>
                <a:latin typeface="Montserrat Medium" panose="00000600000000000000" pitchFamily="2" charset="-18"/>
                <a:ea typeface="+mn-ea"/>
                <a:cs typeface="Arial" panose="020B060402020202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Vezeték és keresztnév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C3DAFE05-7147-4E81-B435-D83D62FC1D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28805" y="4365111"/>
            <a:ext cx="8534399" cy="285745"/>
          </a:xfrm>
          <a:prstGeom prst="rect">
            <a:avLst/>
          </a:prstGeom>
        </p:spPr>
        <p:txBody>
          <a:bodyPr/>
          <a:lstStyle>
            <a:lvl1pPr marL="0" indent="0" algn="ctr" defTabSz="457178" rtl="0" eaLnBrk="1" latinLnBrk="0" hangingPunct="1">
              <a:spcBef>
                <a:spcPct val="20000"/>
              </a:spcBef>
              <a:buFont typeface="Arial"/>
              <a:buNone/>
              <a:defRPr lang="hu-HU" sz="1051" kern="1200" dirty="0" smtClean="0">
                <a:solidFill>
                  <a:srgbClr val="54AD6D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defRPr>
            </a:lvl1pPr>
            <a:lvl2pPr marL="257168" indent="0">
              <a:buNone/>
              <a:defRPr/>
            </a:lvl2pPr>
          </a:lstStyle>
          <a:p>
            <a:pPr lvl="0"/>
            <a:r>
              <a:rPr lang="hu-HU" dirty="0"/>
              <a:t>e-mail cím szerkesztése</a:t>
            </a:r>
          </a:p>
        </p:txBody>
      </p:sp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B5D31058-4894-4752-9E32-7291015D18E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828800" y="5589595"/>
            <a:ext cx="8534400" cy="285745"/>
          </a:xfrm>
          <a:prstGeom prst="rect">
            <a:avLst/>
          </a:prstGeom>
        </p:spPr>
        <p:txBody>
          <a:bodyPr/>
          <a:lstStyle>
            <a:lvl1pPr marL="0" indent="0" algn="ctr" defTabSz="685783" rtl="0" eaLnBrk="1" latinLnBrk="0" hangingPunct="1">
              <a:buNone/>
              <a:defRPr lang="hu-HU" sz="1051" kern="1200" spc="-37" dirty="0">
                <a:solidFill>
                  <a:srgbClr val="54AD6D"/>
                </a:solidFill>
                <a:latin typeface="+mn-lt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Konferencia helye</a:t>
            </a:r>
          </a:p>
        </p:txBody>
      </p:sp>
      <p:sp>
        <p:nvSpPr>
          <p:cNvPr id="16" name="Tartalom helye 14">
            <a:extLst>
              <a:ext uri="{FF2B5EF4-FFF2-40B4-BE49-F238E27FC236}">
                <a16:creationId xmlns:a16="http://schemas.microsoft.com/office/drawing/2014/main" id="{B918BAC5-5A19-4D6B-B519-6453B033DB7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28800" y="5875341"/>
            <a:ext cx="8534400" cy="285745"/>
          </a:xfrm>
          <a:prstGeom prst="rect">
            <a:avLst/>
          </a:prstGeom>
        </p:spPr>
        <p:txBody>
          <a:bodyPr/>
          <a:lstStyle>
            <a:lvl1pPr marL="0" indent="0" algn="ctr" defTabSz="685783" rtl="0" eaLnBrk="1" latinLnBrk="0" hangingPunct="1">
              <a:buNone/>
              <a:defRPr lang="hu-HU" sz="1051" kern="1200" spc="-37" dirty="0">
                <a:solidFill>
                  <a:srgbClr val="54AD6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Konferencia ideje YYYY.MM.DD</a:t>
            </a:r>
          </a:p>
        </p:txBody>
      </p:sp>
      <p:sp>
        <p:nvSpPr>
          <p:cNvPr id="31" name="Szöveg helye 30">
            <a:extLst>
              <a:ext uri="{FF2B5EF4-FFF2-40B4-BE49-F238E27FC236}">
                <a16:creationId xmlns:a16="http://schemas.microsoft.com/office/drawing/2014/main" id="{9D6C8E94-70D4-458D-9C63-AF30FD496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4931593"/>
            <a:ext cx="8534400" cy="360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hu-HU" sz="1651" kern="1200" dirty="0" smtClean="0">
                <a:solidFill>
                  <a:srgbClr val="54AD6D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685783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hu-HU" dirty="0"/>
              <a:t>Konferencia neve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A2F1922E-18D8-4B49-8F16-06F63A75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12" y="306180"/>
            <a:ext cx="1968310" cy="8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áblázat 16">
            <a:extLst>
              <a:ext uri="{FF2B5EF4-FFF2-40B4-BE49-F238E27FC236}">
                <a16:creationId xmlns:a16="http://schemas.microsoft.com/office/drawing/2014/main" id="{14A52119-707A-4F4C-834F-BA982F57C5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38324404"/>
              </p:ext>
            </p:extLst>
          </p:nvPr>
        </p:nvGraphicFramePr>
        <p:xfrm>
          <a:off x="1418171" y="3059178"/>
          <a:ext cx="9355671" cy="1785503"/>
        </p:xfrm>
        <a:graphic>
          <a:graphicData uri="http://schemas.openxmlformats.org/drawingml/2006/table">
            <a:tbl>
              <a:tblPr firstRow="1" firstCol="1" bandRow="1"/>
              <a:tblGrid>
                <a:gridCol w="929079">
                  <a:extLst>
                    <a:ext uri="{9D8B030D-6E8A-4147-A177-3AD203B41FA5}">
                      <a16:colId xmlns:a16="http://schemas.microsoft.com/office/drawing/2014/main" val="4181587630"/>
                    </a:ext>
                  </a:extLst>
                </a:gridCol>
                <a:gridCol w="2793715">
                  <a:extLst>
                    <a:ext uri="{9D8B030D-6E8A-4147-A177-3AD203B41FA5}">
                      <a16:colId xmlns:a16="http://schemas.microsoft.com/office/drawing/2014/main" val="3340386413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1386909409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1281487138"/>
                    </a:ext>
                  </a:extLst>
                </a:gridCol>
                <a:gridCol w="2808397">
                  <a:extLst>
                    <a:ext uri="{9D8B030D-6E8A-4147-A177-3AD203B41FA5}">
                      <a16:colId xmlns:a16="http://schemas.microsoft.com/office/drawing/2014/main" val="3904118386"/>
                    </a:ext>
                  </a:extLst>
                </a:gridCol>
              </a:tblGrid>
              <a:tr h="451592">
                <a:tc rowSpan="2"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cap="small" spc="100" baseline="0" dirty="0" err="1">
                          <a:solidFill>
                            <a:srgbClr val="54AD6D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Jegyzőkönyv</a:t>
                      </a:r>
                      <a:r>
                        <a:rPr lang="hu-HU" sz="2000" b="1" cap="small" spc="100" baseline="0" dirty="0">
                          <a:solidFill>
                            <a:srgbClr val="54AD6D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- Benchmark</a:t>
                      </a:r>
                      <a:endParaRPr lang="hu-HU" sz="1100" b="1" spc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108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1435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Ügyfél:</a:t>
                      </a:r>
                      <a:endParaRPr lang="hu-HU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08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844939"/>
                  </a:ext>
                </a:extLst>
              </a:tr>
              <a:tr h="225796">
                <a:tc gridSpan="3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1435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Projektszám:</a:t>
                      </a:r>
                      <a:endParaRPr lang="hu-HU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325024"/>
                  </a:ext>
                </a:extLst>
              </a:tr>
              <a:tr h="249094">
                <a:tc gridSpan="2">
                  <a:txBody>
                    <a:bodyPr/>
                    <a:lstStyle/>
                    <a:p>
                      <a:pPr marL="85725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Verzió:</a:t>
                      </a:r>
                      <a:endParaRPr lang="hu-HU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53902"/>
                  </a:ext>
                </a:extLst>
              </a:tr>
              <a:tr h="49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la-Latn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név: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1105" algn="r"/>
                        </a:tabLst>
                        <a:defRPr/>
                      </a:pPr>
                      <a:r>
                        <a:rPr lang="hu-HU" sz="1200" b="1" i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dátum: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aláírás: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3628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Írta:</a:t>
                      </a: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hu-HU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2249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18169" y="2299520"/>
            <a:ext cx="9355667" cy="697432"/>
          </a:xfrm>
        </p:spPr>
        <p:txBody>
          <a:bodyPr>
            <a:normAutofit/>
          </a:bodyPr>
          <a:lstStyle>
            <a:lvl1pPr marL="0" algn="l" defTabSz="457178" rtl="0" eaLnBrk="1" latinLnBrk="0" hangingPunct="1">
              <a:defRPr lang="en-US" sz="3300" b="1" kern="1200" cap="small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hu-HU" dirty="0"/>
              <a:t>Cím szerkesztése</a:t>
            </a:r>
            <a:endParaRPr lang="en-US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C058A157-EB12-4D20-B884-4E7C73F332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95173" y="3074650"/>
            <a:ext cx="2878665" cy="422238"/>
          </a:xfrm>
        </p:spPr>
        <p:txBody>
          <a:bodyPr bIns="46800" anchor="ctr" anchorCtr="0"/>
          <a:lstStyle>
            <a:lvl1pPr marL="0" indent="0">
              <a:buNone/>
              <a:defRPr sz="1200" b="1"/>
            </a:lvl1pPr>
          </a:lstStyle>
          <a:p>
            <a:pPr lvl="0"/>
            <a:r>
              <a:rPr lang="hu-HU" dirty="0"/>
              <a:t>Cég neve</a:t>
            </a:r>
          </a:p>
        </p:txBody>
      </p:sp>
      <p:sp>
        <p:nvSpPr>
          <p:cNvPr id="20" name="Szöveg helye 17">
            <a:extLst>
              <a:ext uri="{FF2B5EF4-FFF2-40B4-BE49-F238E27FC236}">
                <a16:creationId xmlns:a16="http://schemas.microsoft.com/office/drawing/2014/main" id="{56047981-EA84-4A81-8234-AB58D02A2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5173" y="3496887"/>
            <a:ext cx="2878665" cy="251202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Projektszám</a:t>
            </a:r>
          </a:p>
        </p:txBody>
      </p:sp>
      <p:sp>
        <p:nvSpPr>
          <p:cNvPr id="21" name="Szöveg helye 17">
            <a:extLst>
              <a:ext uri="{FF2B5EF4-FFF2-40B4-BE49-F238E27FC236}">
                <a16:creationId xmlns:a16="http://schemas.microsoft.com/office/drawing/2014/main" id="{9E765DE1-C81B-471C-9256-63CBD39A4C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5169" y="3752860"/>
            <a:ext cx="2878667" cy="249365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Verzió /01/</a:t>
            </a:r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402CAD30-D2FF-4961-9566-FF61385646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300" y="4494703"/>
            <a:ext cx="26312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44" name="Szöveg helye 24">
            <a:extLst>
              <a:ext uri="{FF2B5EF4-FFF2-40B4-BE49-F238E27FC236}">
                <a16:creationId xmlns:a16="http://schemas.microsoft.com/office/drawing/2014/main" id="{AB905B06-8524-4180-B988-B03BB332C1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3968" y="4487854"/>
            <a:ext cx="26312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48" name="Szöveg helye 27">
            <a:extLst>
              <a:ext uri="{FF2B5EF4-FFF2-40B4-BE49-F238E27FC236}">
                <a16:creationId xmlns:a16="http://schemas.microsoft.com/office/drawing/2014/main" id="{38605F2D-A5EA-4E75-A5ED-EB7CC2DE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74901" y="4494703"/>
            <a:ext cx="26312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B15CBADA-9283-48C1-9CDB-228472D0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25" b="60330"/>
          <a:stretch/>
        </p:blipFill>
        <p:spPr>
          <a:xfrm flipV="1">
            <a:off x="0" y="0"/>
            <a:ext cx="12192000" cy="1668792"/>
          </a:xfrm>
          <a:prstGeom prst="rtTriangle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9FD371B-DF5D-42F4-9035-BE94A29E534C}"/>
              </a:ext>
            </a:extLst>
          </p:cNvPr>
          <p:cNvSpPr txBox="1"/>
          <p:nvPr userDrawn="1"/>
        </p:nvSpPr>
        <p:spPr>
          <a:xfrm>
            <a:off x="1418173" y="4922378"/>
            <a:ext cx="935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400" dirty="0">
                <a:solidFill>
                  <a:srgbClr val="3A6297"/>
                </a:solidFill>
                <a:latin typeface="+mj-lt"/>
              </a:rPr>
              <a:t>A Benchmark bemutató célja a használt szoftver képességeinek ismertetése az Ügyfél által vázolt feladaton, ugyanakkor a feladat teljeskörű megoldását nem tartalmazza.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14284CEF-D8CA-4652-BAA0-3A589335F5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12" y="306180"/>
            <a:ext cx="1968310" cy="8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5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B15CBADA-9283-48C1-9CDB-228472D0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25" b="60330"/>
          <a:stretch/>
        </p:blipFill>
        <p:spPr>
          <a:xfrm flipV="1">
            <a:off x="0" y="0"/>
            <a:ext cx="12192000" cy="1668792"/>
          </a:xfrm>
          <a:prstGeom prst="rtTriangle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283501EB-64D2-44E5-85EE-5922445D7A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12" y="306180"/>
            <a:ext cx="1968310" cy="885219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916C8E5C-0184-4CEF-8089-7381DD5A1AC1}"/>
              </a:ext>
            </a:extLst>
          </p:cNvPr>
          <p:cNvSpPr txBox="1"/>
          <p:nvPr userDrawn="1"/>
        </p:nvSpPr>
        <p:spPr>
          <a:xfrm>
            <a:off x="1418164" y="2307366"/>
            <a:ext cx="8195855" cy="372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u-HU" sz="3300" b="1" kern="1200" cap="small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Információ Biztonság</a:t>
            </a:r>
          </a:p>
          <a:p>
            <a:pPr marL="0" algn="l" defTabSz="457178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hu-HU" sz="3300" b="1" kern="1200" cap="none" baseline="0" dirty="0">
              <a:solidFill>
                <a:srgbClr val="3A6297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Ezúton tájékoztatjuk Önt, hogy jelen projektet információ és adatbiztonság szempontjából az alábbi osztályba soroltuk:</a:t>
            </a: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hu-HU" sz="1600" b="1" kern="1200" cap="none" baseline="0" dirty="0">
              <a:solidFill>
                <a:srgbClr val="3A6297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Továbbra is megfelelő Önnek ez az osztály?</a:t>
            </a: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Amennyiben nem és változtatni szeretne rajta, kérem, írásban jelezze azt felénk. </a:t>
            </a: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hu-HU" sz="1600" b="1" kern="1200" cap="none" baseline="0" dirty="0">
              <a:solidFill>
                <a:srgbClr val="3A6297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Köszönjük.</a:t>
            </a:r>
          </a:p>
        </p:txBody>
      </p:sp>
      <p:sp>
        <p:nvSpPr>
          <p:cNvPr id="6" name="Szöveg helye 13">
            <a:extLst>
              <a:ext uri="{FF2B5EF4-FFF2-40B4-BE49-F238E27FC236}">
                <a16:creationId xmlns:a16="http://schemas.microsoft.com/office/drawing/2014/main" id="{3CE7CCB4-19A9-46E4-BF28-223C1FECD0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1291" y="3648816"/>
            <a:ext cx="3847993" cy="316432"/>
          </a:xfrm>
        </p:spPr>
        <p:txBody>
          <a:bodyPr>
            <a:noAutofit/>
          </a:bodyPr>
          <a:lstStyle>
            <a:lvl1pPr marL="0" indent="0">
              <a:buNone/>
              <a:defRPr lang="hu-HU" sz="2000" b="1" i="1" kern="1200" cap="none" baseline="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hu-HU" dirty="0"/>
              <a:t>Alap / Magas / Kiemelt / Kiemelt+</a:t>
            </a:r>
          </a:p>
        </p:txBody>
      </p:sp>
    </p:spTree>
    <p:extLst>
      <p:ext uri="{BB962C8B-B14F-4D97-AF65-F5344CB8AC3E}">
        <p14:creationId xmlns:p14="http://schemas.microsoft.com/office/powerpoint/2010/main" val="2141425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szines nyi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47BFE965-C6EA-4DAD-8CE7-86F931B367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0717" b="70406"/>
          <a:stretch/>
        </p:blipFill>
        <p:spPr>
          <a:xfrm>
            <a:off x="0" y="0"/>
            <a:ext cx="12192000" cy="97093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656063F-C73B-4D54-91B0-ECC278AE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626"/>
            <a:ext cx="10972800" cy="864097"/>
          </a:xfrm>
        </p:spPr>
        <p:txBody>
          <a:bodyPr>
            <a:normAutofit/>
          </a:bodyPr>
          <a:lstStyle>
            <a:lvl1pPr algn="l" defTabSz="51433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3200" kern="1200" dirty="0">
                <a:solidFill>
                  <a:schemeClr val="bg1"/>
                </a:solidFill>
                <a:latin typeface="Montserrat" panose="00000500000000000000" pitchFamily="2" charset="-18"/>
                <a:ea typeface="+mj-ea"/>
                <a:cs typeface="Impact"/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45167D4A-4C40-42DE-92BE-4BAE452B0C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340776"/>
            <a:ext cx="10972800" cy="4824535"/>
          </a:xfrm>
          <a:prstGeom prst="rect">
            <a:avLst/>
          </a:prstGeom>
        </p:spPr>
        <p:txBody>
          <a:bodyPr/>
          <a:lstStyle>
            <a:lvl1pPr marL="538149" indent="-538149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FontTx/>
              <a:buBlip>
                <a:blip r:embed="rId3"/>
              </a:buBlip>
              <a:defRPr sz="2400"/>
            </a:lvl1pPr>
            <a:lvl2pPr marL="896916" indent="-452427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Blip>
                <a:blip r:embed="rId4"/>
              </a:buBlip>
              <a:defRPr lang="hu-HU" sz="1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255682" indent="-358766" algn="l" defTabSz="514338" rtl="0" eaLnBrk="1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FontTx/>
              <a:buBlip>
                <a:blip r:embed="rId5"/>
              </a:buBlip>
              <a:defRPr lang="hu-HU" sz="1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20787" indent="-265107" algn="l" defTabSz="514338" rtl="0" eaLnBrk="1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85000"/>
              <a:buFontTx/>
              <a:buBlip>
                <a:blip r:embed="rId5"/>
              </a:buBlip>
              <a:defRPr lang="hu-HU" sz="12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10836" indent="-204783" algn="l" defTabSz="514338" rtl="0" eaLnBrk="1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5000"/>
              <a:buFontTx/>
              <a:buBlip>
                <a:blip r:embed="rId5"/>
              </a:buBlip>
              <a:defRPr lang="hu-HU" sz="12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955EBC4-0418-4BFC-8B57-60DBA8F69F4A}"/>
              </a:ext>
            </a:extLst>
          </p:cNvPr>
          <p:cNvSpPr txBox="1"/>
          <p:nvPr userDrawn="1"/>
        </p:nvSpPr>
        <p:spPr>
          <a:xfrm rot="16200000">
            <a:off x="10358290" y="2694808"/>
            <a:ext cx="307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800" b="0" spc="100" baseline="0" dirty="0">
                <a:solidFill>
                  <a:srgbClr val="3A6297"/>
                </a:solidFill>
                <a:latin typeface="Montserrat" panose="00000500000000000000" pitchFamily="2" charset="-18"/>
              </a:rPr>
              <a:t>BENCHMARK projekt</a:t>
            </a:r>
          </a:p>
        </p:txBody>
      </p:sp>
    </p:spTree>
    <p:extLst>
      <p:ext uri="{BB962C8B-B14F-4D97-AF65-F5344CB8AC3E}">
        <p14:creationId xmlns:p14="http://schemas.microsoft.com/office/powerpoint/2010/main" val="108652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BFFA70F-CE91-4EFC-991B-D4BF27D0DE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25" b="60330"/>
          <a:stretch/>
        </p:blipFill>
        <p:spPr>
          <a:xfrm flipV="1">
            <a:off x="0" y="0"/>
            <a:ext cx="12192000" cy="1668792"/>
          </a:xfrm>
          <a:prstGeom prst="rtTriangle">
            <a:avLst/>
          </a:prstGeom>
        </p:spPr>
      </p:pic>
      <p:sp>
        <p:nvSpPr>
          <p:cNvPr id="22" name="Szövegdoboz 21">
            <a:extLst>
              <a:ext uri="{FF2B5EF4-FFF2-40B4-BE49-F238E27FC236}">
                <a16:creationId xmlns:a16="http://schemas.microsoft.com/office/drawing/2014/main" id="{C9550F95-DCA5-44C2-AE81-67D66A33986E}"/>
              </a:ext>
            </a:extLst>
          </p:cNvPr>
          <p:cNvSpPr txBox="1"/>
          <p:nvPr userDrawn="1"/>
        </p:nvSpPr>
        <p:spPr>
          <a:xfrm>
            <a:off x="1418173" y="5631682"/>
            <a:ext cx="935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defTabSz="914377" rtl="0" eaLnBrk="1" latinLnBrk="0" hangingPunct="1"/>
            <a:r>
              <a:rPr lang="en-US" sz="1400" kern="1200" dirty="0">
                <a:solidFill>
                  <a:srgbClr val="3A6297"/>
                </a:solidFill>
                <a:latin typeface="+mj-lt"/>
                <a:ea typeface="+mn-ea"/>
                <a:cs typeface="+mn-cs"/>
              </a:rPr>
              <a:t>The goal of the Benchmark project is to demonstrate the software's capabilities on a task provided by the customer, however it isn't covering the full depth solution.</a:t>
            </a:r>
            <a:endParaRPr lang="hu-HU" sz="1400" kern="1200" dirty="0">
              <a:solidFill>
                <a:srgbClr val="3A6297"/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24" name="Táblázat 23">
            <a:extLst>
              <a:ext uri="{FF2B5EF4-FFF2-40B4-BE49-F238E27FC236}">
                <a16:creationId xmlns:a16="http://schemas.microsoft.com/office/drawing/2014/main" id="{114D682F-6206-452C-BA06-2B71E97BE80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9711916"/>
              </p:ext>
            </p:extLst>
          </p:nvPr>
        </p:nvGraphicFramePr>
        <p:xfrm>
          <a:off x="1418172" y="3059184"/>
          <a:ext cx="9355665" cy="2509437"/>
        </p:xfrm>
        <a:graphic>
          <a:graphicData uri="http://schemas.openxmlformats.org/drawingml/2006/table">
            <a:tbl>
              <a:tblPr firstRow="1" firstCol="1" bandRow="1"/>
              <a:tblGrid>
                <a:gridCol w="1047297">
                  <a:extLst>
                    <a:ext uri="{9D8B030D-6E8A-4147-A177-3AD203B41FA5}">
                      <a16:colId xmlns:a16="http://schemas.microsoft.com/office/drawing/2014/main" val="4181587630"/>
                    </a:ext>
                  </a:extLst>
                </a:gridCol>
                <a:gridCol w="2077092">
                  <a:extLst>
                    <a:ext uri="{9D8B030D-6E8A-4147-A177-3AD203B41FA5}">
                      <a16:colId xmlns:a16="http://schemas.microsoft.com/office/drawing/2014/main" val="3340386413"/>
                    </a:ext>
                  </a:extLst>
                </a:gridCol>
                <a:gridCol w="2077092">
                  <a:extLst>
                    <a:ext uri="{9D8B030D-6E8A-4147-A177-3AD203B41FA5}">
                      <a16:colId xmlns:a16="http://schemas.microsoft.com/office/drawing/2014/main" val="3466604225"/>
                    </a:ext>
                  </a:extLst>
                </a:gridCol>
                <a:gridCol w="2077092">
                  <a:extLst>
                    <a:ext uri="{9D8B030D-6E8A-4147-A177-3AD203B41FA5}">
                      <a16:colId xmlns:a16="http://schemas.microsoft.com/office/drawing/2014/main" val="1386909409"/>
                    </a:ext>
                  </a:extLst>
                </a:gridCol>
                <a:gridCol w="2077092">
                  <a:extLst>
                    <a:ext uri="{9D8B030D-6E8A-4147-A177-3AD203B41FA5}">
                      <a16:colId xmlns:a16="http://schemas.microsoft.com/office/drawing/2014/main" val="3904118386"/>
                    </a:ext>
                  </a:extLst>
                </a:gridCol>
              </a:tblGrid>
              <a:tr h="451592">
                <a:tc rowSpan="2"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 cap="small" spc="100" baseline="0" dirty="0" err="1">
                          <a:solidFill>
                            <a:srgbClr val="54AD6D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Report</a:t>
                      </a:r>
                      <a:r>
                        <a:rPr lang="hu-HU" sz="2000" b="1" cap="small" spc="100" baseline="0" dirty="0">
                          <a:solidFill>
                            <a:srgbClr val="54AD6D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- Benchmark</a:t>
                      </a:r>
                      <a:endParaRPr lang="hu-HU" sz="1100" b="1" spc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</a:t>
                      </a:r>
                      <a:r>
                        <a:rPr lang="hu-HU" sz="1200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08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844939"/>
                  </a:ext>
                </a:extLst>
              </a:tr>
              <a:tr h="225796">
                <a:tc gridSpan="3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hu-HU" sz="1200" b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325024"/>
                  </a:ext>
                </a:extLst>
              </a:tr>
              <a:tr h="249094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53902"/>
                  </a:ext>
                </a:extLst>
              </a:tr>
              <a:tr h="49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la-Latn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Written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Checked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Leader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</a:t>
                      </a: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Leader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3628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r>
                        <a:rPr lang="hu-HU" sz="12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22495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r>
                        <a:rPr lang="hu-HU" sz="12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13498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Signature</a:t>
                      </a:r>
                      <a:r>
                        <a:rPr lang="hu-HU" sz="12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79095"/>
                  </a:ext>
                </a:extLst>
              </a:tr>
            </a:tbl>
          </a:graphicData>
        </a:graphic>
      </p:graphicFrame>
      <p:sp>
        <p:nvSpPr>
          <p:cNvPr id="27" name="Title 1">
            <a:extLst>
              <a:ext uri="{FF2B5EF4-FFF2-40B4-BE49-F238E27FC236}">
                <a16:creationId xmlns:a16="http://schemas.microsoft.com/office/drawing/2014/main" id="{FCE10AAA-B678-4607-A710-2C546ED21E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8169" y="2299520"/>
            <a:ext cx="9355667" cy="697432"/>
          </a:xfrm>
        </p:spPr>
        <p:txBody>
          <a:bodyPr>
            <a:normAutofit/>
          </a:bodyPr>
          <a:lstStyle>
            <a:lvl1pPr marL="0" algn="l" defTabSz="457178" rtl="0" eaLnBrk="1" latinLnBrk="0" hangingPunct="1">
              <a:defRPr lang="en-US" sz="3300" b="1" kern="1200" cap="small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hu-HU" dirty="0"/>
              <a:t>Cím szerkesztése</a:t>
            </a:r>
            <a:endParaRPr lang="en-US" dirty="0"/>
          </a:p>
        </p:txBody>
      </p:sp>
      <p:sp>
        <p:nvSpPr>
          <p:cNvPr id="29" name="Szöveg helye 17">
            <a:extLst>
              <a:ext uri="{FF2B5EF4-FFF2-40B4-BE49-F238E27FC236}">
                <a16:creationId xmlns:a16="http://schemas.microsoft.com/office/drawing/2014/main" id="{9D875BC6-4379-4C37-82BB-5D9A796251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14833" y="3059120"/>
            <a:ext cx="2159000" cy="437773"/>
          </a:xfrm>
        </p:spPr>
        <p:txBody>
          <a:bodyPr bIns="46800" anchor="ctr" anchorCtr="0"/>
          <a:lstStyle>
            <a:lvl1pPr marL="0" indent="0">
              <a:buNone/>
              <a:defRPr sz="1200" b="1"/>
            </a:lvl1pPr>
          </a:lstStyle>
          <a:p>
            <a:pPr lvl="0"/>
            <a:r>
              <a:rPr lang="hu-HU" dirty="0"/>
              <a:t>Cég neve</a:t>
            </a:r>
          </a:p>
        </p:txBody>
      </p:sp>
      <p:sp>
        <p:nvSpPr>
          <p:cNvPr id="30" name="Szöveg helye 17">
            <a:extLst>
              <a:ext uri="{FF2B5EF4-FFF2-40B4-BE49-F238E27FC236}">
                <a16:creationId xmlns:a16="http://schemas.microsoft.com/office/drawing/2014/main" id="{64D9D298-7509-407D-8EC7-FD652EF08E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14833" y="3496887"/>
            <a:ext cx="2159000" cy="251202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Projektszám</a:t>
            </a:r>
          </a:p>
        </p:txBody>
      </p:sp>
      <p:sp>
        <p:nvSpPr>
          <p:cNvPr id="31" name="Szöveg helye 17">
            <a:extLst>
              <a:ext uri="{FF2B5EF4-FFF2-40B4-BE49-F238E27FC236}">
                <a16:creationId xmlns:a16="http://schemas.microsoft.com/office/drawing/2014/main" id="{0B76E373-9E8E-4248-BC8C-442D97BE42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14835" y="3752860"/>
            <a:ext cx="2159000" cy="249365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Verzió /01/</a:t>
            </a:r>
          </a:p>
        </p:txBody>
      </p:sp>
      <p:sp>
        <p:nvSpPr>
          <p:cNvPr id="32" name="Szöveg helye 22">
            <a:extLst>
              <a:ext uri="{FF2B5EF4-FFF2-40B4-BE49-F238E27FC236}">
                <a16:creationId xmlns:a16="http://schemas.microsoft.com/office/drawing/2014/main" id="{81CAEED1-59C8-4651-BB69-88D802EB98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4502152"/>
            <a:ext cx="20160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33" name="Szöveg helye 24">
            <a:extLst>
              <a:ext uri="{FF2B5EF4-FFF2-40B4-BE49-F238E27FC236}">
                <a16:creationId xmlns:a16="http://schemas.microsoft.com/office/drawing/2014/main" id="{FD106622-34F7-473E-A43E-93737B3D53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38400" y="4865208"/>
            <a:ext cx="20160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34" name="Szöveg helye 27">
            <a:extLst>
              <a:ext uri="{FF2B5EF4-FFF2-40B4-BE49-F238E27FC236}">
                <a16:creationId xmlns:a16="http://schemas.microsoft.com/office/drawing/2014/main" id="{D5D23134-12BE-4B57-8290-4A138820CA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38400" y="5222085"/>
            <a:ext cx="20160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sp>
        <p:nvSpPr>
          <p:cNvPr id="35" name="Szöveg helye 22">
            <a:extLst>
              <a:ext uri="{FF2B5EF4-FFF2-40B4-BE49-F238E27FC236}">
                <a16:creationId xmlns:a16="http://schemas.microsoft.com/office/drawing/2014/main" id="{7AC8F424-6BF4-4230-ADBA-B9791E10B9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4400" y="4502152"/>
            <a:ext cx="21072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36" name="Szöveg helye 24">
            <a:extLst>
              <a:ext uri="{FF2B5EF4-FFF2-40B4-BE49-F238E27FC236}">
                <a16:creationId xmlns:a16="http://schemas.microsoft.com/office/drawing/2014/main" id="{5D6E8325-A4A0-4C1A-A18C-EE05440592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54400" y="4865208"/>
            <a:ext cx="21072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37" name="Szöveg helye 27">
            <a:extLst>
              <a:ext uri="{FF2B5EF4-FFF2-40B4-BE49-F238E27FC236}">
                <a16:creationId xmlns:a16="http://schemas.microsoft.com/office/drawing/2014/main" id="{6FDE7627-9E13-4904-BCCA-80CA4DA537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54400" y="5222085"/>
            <a:ext cx="21072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sp>
        <p:nvSpPr>
          <p:cNvPr id="38" name="Szöveg helye 22">
            <a:extLst>
              <a:ext uri="{FF2B5EF4-FFF2-40B4-BE49-F238E27FC236}">
                <a16:creationId xmlns:a16="http://schemas.microsoft.com/office/drawing/2014/main" id="{96250536-11C9-46E1-A5D1-B3002075FE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1600" y="4502152"/>
            <a:ext cx="21072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39" name="Szöveg helye 24">
            <a:extLst>
              <a:ext uri="{FF2B5EF4-FFF2-40B4-BE49-F238E27FC236}">
                <a16:creationId xmlns:a16="http://schemas.microsoft.com/office/drawing/2014/main" id="{3E3B06C7-075C-4928-9CA6-8B8C368C61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1600" y="4865208"/>
            <a:ext cx="21072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40" name="Szöveg helye 27">
            <a:extLst>
              <a:ext uri="{FF2B5EF4-FFF2-40B4-BE49-F238E27FC236}">
                <a16:creationId xmlns:a16="http://schemas.microsoft.com/office/drawing/2014/main" id="{7C5D87A1-C0DA-4052-8716-BA48B496C7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61600" y="5222085"/>
            <a:ext cx="21072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sp>
        <p:nvSpPr>
          <p:cNvPr id="41" name="Szöveg helye 22">
            <a:extLst>
              <a:ext uri="{FF2B5EF4-FFF2-40B4-BE49-F238E27FC236}">
                <a16:creationId xmlns:a16="http://schemas.microsoft.com/office/drawing/2014/main" id="{C2A3C30F-6384-4C6D-907E-C09759AB02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68803" y="4502152"/>
            <a:ext cx="20627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42" name="Szöveg helye 24">
            <a:extLst>
              <a:ext uri="{FF2B5EF4-FFF2-40B4-BE49-F238E27FC236}">
                <a16:creationId xmlns:a16="http://schemas.microsoft.com/office/drawing/2014/main" id="{DB4EB72C-38CB-4E4E-8C2B-91E8DC73DF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68803" y="4865208"/>
            <a:ext cx="20627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52" name="Szöveg helye 27">
            <a:extLst>
              <a:ext uri="{FF2B5EF4-FFF2-40B4-BE49-F238E27FC236}">
                <a16:creationId xmlns:a16="http://schemas.microsoft.com/office/drawing/2014/main" id="{76C4CD82-332E-4FED-9E95-77AD28BE69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68803" y="5222085"/>
            <a:ext cx="20627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970A2E76-18C9-459F-B3D1-415AC1F5AB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12" y="306180"/>
            <a:ext cx="1968310" cy="8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4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B15CBADA-9283-48C1-9CDB-228472D0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25" b="60330"/>
          <a:stretch/>
        </p:blipFill>
        <p:spPr>
          <a:xfrm flipV="1">
            <a:off x="0" y="0"/>
            <a:ext cx="12192000" cy="1668792"/>
          </a:xfrm>
          <a:prstGeom prst="rtTriangle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9FD371B-DF5D-42F4-9035-BE94A29E534C}"/>
              </a:ext>
            </a:extLst>
          </p:cNvPr>
          <p:cNvSpPr txBox="1"/>
          <p:nvPr userDrawn="1"/>
        </p:nvSpPr>
        <p:spPr>
          <a:xfrm>
            <a:off x="1418173" y="4922378"/>
            <a:ext cx="935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3A6297"/>
                </a:solidFill>
                <a:latin typeface="+mj-lt"/>
              </a:rPr>
              <a:t>The goal of the Benchmark project is to demonstrate the software's capabilities on a task provided by the customer, however it isn't covering the full depth solution.</a:t>
            </a:r>
          </a:p>
        </p:txBody>
      </p:sp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60A97341-F566-4D8A-ABEB-EC79C0DC3B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92670928"/>
              </p:ext>
            </p:extLst>
          </p:nvPr>
        </p:nvGraphicFramePr>
        <p:xfrm>
          <a:off x="1418171" y="3059178"/>
          <a:ext cx="9355670" cy="1785503"/>
        </p:xfrm>
        <a:graphic>
          <a:graphicData uri="http://schemas.openxmlformats.org/drawingml/2006/table">
            <a:tbl>
              <a:tblPr firstRow="1" firstCol="1" bandRow="1"/>
              <a:tblGrid>
                <a:gridCol w="1293697">
                  <a:extLst>
                    <a:ext uri="{9D8B030D-6E8A-4147-A177-3AD203B41FA5}">
                      <a16:colId xmlns:a16="http://schemas.microsoft.com/office/drawing/2014/main" val="4181587630"/>
                    </a:ext>
                  </a:extLst>
                </a:gridCol>
                <a:gridCol w="2429096">
                  <a:extLst>
                    <a:ext uri="{9D8B030D-6E8A-4147-A177-3AD203B41FA5}">
                      <a16:colId xmlns:a16="http://schemas.microsoft.com/office/drawing/2014/main" val="3340386413"/>
                    </a:ext>
                  </a:extLst>
                </a:gridCol>
                <a:gridCol w="2824480">
                  <a:extLst>
                    <a:ext uri="{9D8B030D-6E8A-4147-A177-3AD203B41FA5}">
                      <a16:colId xmlns:a16="http://schemas.microsoft.com/office/drawing/2014/main" val="1386909409"/>
                    </a:ext>
                  </a:extLst>
                </a:gridCol>
                <a:gridCol w="2808397">
                  <a:extLst>
                    <a:ext uri="{9D8B030D-6E8A-4147-A177-3AD203B41FA5}">
                      <a16:colId xmlns:a16="http://schemas.microsoft.com/office/drawing/2014/main" val="3904118386"/>
                    </a:ext>
                  </a:extLst>
                </a:gridCol>
              </a:tblGrid>
              <a:tr h="451592">
                <a:tc rowSpan="2"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 cap="small" spc="100" baseline="0" dirty="0" err="1">
                          <a:solidFill>
                            <a:srgbClr val="54AD6D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Report</a:t>
                      </a:r>
                      <a:r>
                        <a:rPr lang="hu-HU" sz="2000" b="1" cap="small" spc="100" baseline="0" dirty="0">
                          <a:solidFill>
                            <a:srgbClr val="54AD6D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- Benchmark</a:t>
                      </a:r>
                      <a:endParaRPr lang="hu-HU" sz="1100" b="1" spc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</a:t>
                      </a:r>
                      <a:r>
                        <a:rPr lang="hu-HU" sz="1200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08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844939"/>
                  </a:ext>
                </a:extLst>
              </a:tr>
              <a:tr h="225796">
                <a:tc gridSpan="2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hu-HU" sz="1200" b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325024"/>
                  </a:ext>
                </a:extLst>
              </a:tr>
              <a:tr h="24909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53902"/>
                  </a:ext>
                </a:extLst>
              </a:tr>
              <a:tr h="49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la-Latn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1105" algn="r"/>
                        </a:tabLst>
                        <a:defRPr/>
                      </a:pPr>
                      <a:r>
                        <a:rPr lang="hu-HU" sz="1200" b="1" i="1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r>
                        <a:rPr lang="hu-HU" sz="1200" b="1" i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Signature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3628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Written</a:t>
                      </a:r>
                      <a:r>
                        <a:rPr lang="hu-HU" sz="1200" b="1" i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hu-HU" sz="1200" b="1" i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hu-HU" sz="1200" b="1" i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22495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10242F6B-B883-473C-AEEF-68B3FBEEB1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8169" y="2299520"/>
            <a:ext cx="9355667" cy="697432"/>
          </a:xfrm>
        </p:spPr>
        <p:txBody>
          <a:bodyPr>
            <a:normAutofit/>
          </a:bodyPr>
          <a:lstStyle>
            <a:lvl1pPr marL="0" algn="l" defTabSz="457178" rtl="0" eaLnBrk="1" latinLnBrk="0" hangingPunct="1">
              <a:defRPr lang="en-US" sz="3300" b="1" kern="1200" cap="small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hu-HU" dirty="0"/>
              <a:t>Cím szerkesztése</a:t>
            </a:r>
            <a:endParaRPr lang="en-US" dirty="0"/>
          </a:p>
        </p:txBody>
      </p:sp>
      <p:sp>
        <p:nvSpPr>
          <p:cNvPr id="15" name="Szöveg helye 17">
            <a:extLst>
              <a:ext uri="{FF2B5EF4-FFF2-40B4-BE49-F238E27FC236}">
                <a16:creationId xmlns:a16="http://schemas.microsoft.com/office/drawing/2014/main" id="{9E647083-8F7F-4306-A3AA-93C43850B7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95173" y="3059120"/>
            <a:ext cx="2878665" cy="437773"/>
          </a:xfrm>
        </p:spPr>
        <p:txBody>
          <a:bodyPr bIns="46800" anchor="ctr" anchorCtr="0"/>
          <a:lstStyle>
            <a:lvl1pPr marL="0" indent="0">
              <a:buNone/>
              <a:defRPr sz="1200" b="1"/>
            </a:lvl1pPr>
          </a:lstStyle>
          <a:p>
            <a:pPr lvl="0"/>
            <a:r>
              <a:rPr lang="hu-HU" dirty="0"/>
              <a:t>Cég neve</a:t>
            </a:r>
          </a:p>
        </p:txBody>
      </p:sp>
      <p:sp>
        <p:nvSpPr>
          <p:cNvPr id="16" name="Szöveg helye 17">
            <a:extLst>
              <a:ext uri="{FF2B5EF4-FFF2-40B4-BE49-F238E27FC236}">
                <a16:creationId xmlns:a16="http://schemas.microsoft.com/office/drawing/2014/main" id="{88633805-FED3-47BC-8B7F-2FB316DE39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5173" y="3496887"/>
            <a:ext cx="2878665" cy="251202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Projektszám</a:t>
            </a:r>
          </a:p>
        </p:txBody>
      </p:sp>
      <p:sp>
        <p:nvSpPr>
          <p:cNvPr id="19" name="Szöveg helye 17">
            <a:extLst>
              <a:ext uri="{FF2B5EF4-FFF2-40B4-BE49-F238E27FC236}">
                <a16:creationId xmlns:a16="http://schemas.microsoft.com/office/drawing/2014/main" id="{F0407940-F646-40FF-8494-5B9E5A0034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5169" y="3752860"/>
            <a:ext cx="2878667" cy="249365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Verzió /01/</a:t>
            </a:r>
          </a:p>
        </p:txBody>
      </p:sp>
      <p:sp>
        <p:nvSpPr>
          <p:cNvPr id="22" name="Szöveg helye 22">
            <a:extLst>
              <a:ext uri="{FF2B5EF4-FFF2-40B4-BE49-F238E27FC236}">
                <a16:creationId xmlns:a16="http://schemas.microsoft.com/office/drawing/2014/main" id="{02F420A1-0957-46D6-8E8C-376E32DA26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0951" y="4487854"/>
            <a:ext cx="2475551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24" name="Szöveg helye 24">
            <a:extLst>
              <a:ext uri="{FF2B5EF4-FFF2-40B4-BE49-F238E27FC236}">
                <a16:creationId xmlns:a16="http://schemas.microsoft.com/office/drawing/2014/main" id="{848CADA0-9F77-43EE-A038-61E15080F9D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3968" y="4487854"/>
            <a:ext cx="26312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25" name="Szöveg helye 27">
            <a:extLst>
              <a:ext uri="{FF2B5EF4-FFF2-40B4-BE49-F238E27FC236}">
                <a16:creationId xmlns:a16="http://schemas.microsoft.com/office/drawing/2014/main" id="{E5004D03-6E6E-4BD4-A215-531CFF6636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74901" y="4487854"/>
            <a:ext cx="26312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B2E55BBB-BFA2-4240-9140-2C92F794FE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12" y="306180"/>
            <a:ext cx="1968310" cy="8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B15CBADA-9283-48C1-9CDB-228472D0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25" b="60330"/>
          <a:stretch/>
        </p:blipFill>
        <p:spPr>
          <a:xfrm flipV="1">
            <a:off x="0" y="0"/>
            <a:ext cx="12192000" cy="1668792"/>
          </a:xfrm>
          <a:prstGeom prst="rtTriangle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283501EB-64D2-44E5-85EE-5922445D7A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12" y="306180"/>
            <a:ext cx="1968310" cy="885219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916C8E5C-0184-4CEF-8089-7381DD5A1AC1}"/>
              </a:ext>
            </a:extLst>
          </p:cNvPr>
          <p:cNvSpPr txBox="1"/>
          <p:nvPr userDrawn="1"/>
        </p:nvSpPr>
        <p:spPr>
          <a:xfrm>
            <a:off x="1418164" y="2307366"/>
            <a:ext cx="7452371" cy="372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u-HU" sz="3300" b="1" kern="1200" cap="small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</a:t>
            </a:r>
            <a:r>
              <a:rPr lang="hu-HU" sz="3300" b="1" kern="1200" cap="small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3300" b="1" kern="1200" cap="small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Security</a:t>
            </a:r>
            <a:endParaRPr lang="hu-HU" sz="3300" b="1" kern="1200" cap="small" dirty="0">
              <a:solidFill>
                <a:srgbClr val="3A6297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l" defTabSz="457178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hu-HU" sz="3300" b="1" kern="1200" cap="none" baseline="0" dirty="0">
              <a:solidFill>
                <a:srgbClr val="3A6297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178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hereby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that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from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security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aspects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project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was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classified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hu-HU" sz="1600" b="1" kern="1200" cap="none" baseline="0" dirty="0">
              <a:solidFill>
                <a:srgbClr val="3A6297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still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satisfied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with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security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class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?</a:t>
            </a: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and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suppose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change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it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please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indicate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it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written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form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	</a:t>
            </a: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hu-HU" sz="1600" b="1" kern="1200" cap="none" baseline="0" dirty="0">
              <a:solidFill>
                <a:srgbClr val="3A6297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Thank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332BEA2B-FA27-413E-A7D6-4BB21B75AC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4700" y="3648816"/>
            <a:ext cx="7759894" cy="316432"/>
          </a:xfrm>
        </p:spPr>
        <p:txBody>
          <a:bodyPr>
            <a:noAutofit/>
          </a:bodyPr>
          <a:lstStyle>
            <a:lvl1pPr marL="0" indent="0">
              <a:buNone/>
              <a:defRPr lang="hu-HU" sz="2000" b="1" i="1" kern="1200" cap="none" baseline="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hu-HU" dirty="0" err="1"/>
              <a:t>Default</a:t>
            </a:r>
            <a:r>
              <a:rPr lang="hu-HU" dirty="0"/>
              <a:t> /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Protection</a:t>
            </a:r>
            <a:r>
              <a:rPr lang="hu-HU" dirty="0"/>
              <a:t> /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Protection</a:t>
            </a:r>
            <a:r>
              <a:rPr lang="hu-HU" dirty="0"/>
              <a:t> /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Protection</a:t>
            </a:r>
            <a:r>
              <a:rPr lang="hu-HU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15208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szines nyi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47BFE965-C6EA-4DAD-8CE7-86F931B367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0717" b="70406"/>
          <a:stretch/>
        </p:blipFill>
        <p:spPr>
          <a:xfrm>
            <a:off x="0" y="0"/>
            <a:ext cx="12192000" cy="97093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656063F-C73B-4D54-91B0-ECC278AE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626"/>
            <a:ext cx="10972800" cy="864097"/>
          </a:xfrm>
        </p:spPr>
        <p:txBody>
          <a:bodyPr>
            <a:normAutofit/>
          </a:bodyPr>
          <a:lstStyle>
            <a:lvl1pPr algn="l" defTabSz="51433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3200" kern="1200" dirty="0">
                <a:solidFill>
                  <a:schemeClr val="bg1"/>
                </a:solidFill>
                <a:latin typeface="Montserrat" panose="00000500000000000000" pitchFamily="2" charset="-18"/>
                <a:ea typeface="+mj-ea"/>
                <a:cs typeface="Impact"/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45167D4A-4C40-42DE-92BE-4BAE452B0C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340776"/>
            <a:ext cx="10972800" cy="4824535"/>
          </a:xfrm>
          <a:prstGeom prst="rect">
            <a:avLst/>
          </a:prstGeom>
        </p:spPr>
        <p:txBody>
          <a:bodyPr/>
          <a:lstStyle>
            <a:lvl1pPr marL="538149" indent="-538149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FontTx/>
              <a:buBlip>
                <a:blip r:embed="rId3"/>
              </a:buBlip>
              <a:defRPr sz="2400"/>
            </a:lvl1pPr>
            <a:lvl2pPr marL="896916" indent="-452427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Blip>
                <a:blip r:embed="rId4"/>
              </a:buBlip>
              <a:defRPr lang="hu-HU" sz="1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255682" indent="-358766" algn="l" defTabSz="514338" rtl="0" eaLnBrk="1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FontTx/>
              <a:buBlip>
                <a:blip r:embed="rId5"/>
              </a:buBlip>
              <a:defRPr lang="hu-HU" sz="1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20787" indent="-265107" algn="l" defTabSz="514338" rtl="0" eaLnBrk="1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85000"/>
              <a:buFontTx/>
              <a:buBlip>
                <a:blip r:embed="rId5"/>
              </a:buBlip>
              <a:defRPr lang="hu-HU" sz="12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10836" indent="-204783" algn="l" defTabSz="514338" rtl="0" eaLnBrk="1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5000"/>
              <a:buFontTx/>
              <a:buBlip>
                <a:blip r:embed="rId5"/>
              </a:buBlip>
              <a:defRPr lang="hu-HU" sz="12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955EBC4-0418-4BFC-8B57-60DBA8F69F4A}"/>
              </a:ext>
            </a:extLst>
          </p:cNvPr>
          <p:cNvSpPr txBox="1"/>
          <p:nvPr userDrawn="1"/>
        </p:nvSpPr>
        <p:spPr>
          <a:xfrm rot="16200000">
            <a:off x="10358290" y="2694808"/>
            <a:ext cx="307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800" b="0" spc="100" baseline="0" dirty="0">
                <a:solidFill>
                  <a:srgbClr val="3A6297"/>
                </a:solidFill>
                <a:latin typeface="Montserrat" panose="00000500000000000000" pitchFamily="2" charset="-18"/>
              </a:rPr>
              <a:t>BENCHMARK project</a:t>
            </a:r>
          </a:p>
        </p:txBody>
      </p:sp>
    </p:spTree>
    <p:extLst>
      <p:ext uri="{BB962C8B-B14F-4D97-AF65-F5344CB8AC3E}">
        <p14:creationId xmlns:p14="http://schemas.microsoft.com/office/powerpoint/2010/main" val="29360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áblázat 16">
            <a:extLst>
              <a:ext uri="{FF2B5EF4-FFF2-40B4-BE49-F238E27FC236}">
                <a16:creationId xmlns:a16="http://schemas.microsoft.com/office/drawing/2014/main" id="{14A52119-707A-4F4C-834F-BA982F57C5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9973344"/>
              </p:ext>
            </p:extLst>
          </p:nvPr>
        </p:nvGraphicFramePr>
        <p:xfrm>
          <a:off x="1418172" y="3059184"/>
          <a:ext cx="9355665" cy="2509437"/>
        </p:xfrm>
        <a:graphic>
          <a:graphicData uri="http://schemas.openxmlformats.org/drawingml/2006/table">
            <a:tbl>
              <a:tblPr firstRow="1" firstCol="1" bandRow="1"/>
              <a:tblGrid>
                <a:gridCol w="1047297">
                  <a:extLst>
                    <a:ext uri="{9D8B030D-6E8A-4147-A177-3AD203B41FA5}">
                      <a16:colId xmlns:a16="http://schemas.microsoft.com/office/drawing/2014/main" val="4181587630"/>
                    </a:ext>
                  </a:extLst>
                </a:gridCol>
                <a:gridCol w="2077092">
                  <a:extLst>
                    <a:ext uri="{9D8B030D-6E8A-4147-A177-3AD203B41FA5}">
                      <a16:colId xmlns:a16="http://schemas.microsoft.com/office/drawing/2014/main" val="3340386413"/>
                    </a:ext>
                  </a:extLst>
                </a:gridCol>
                <a:gridCol w="2077092">
                  <a:extLst>
                    <a:ext uri="{9D8B030D-6E8A-4147-A177-3AD203B41FA5}">
                      <a16:colId xmlns:a16="http://schemas.microsoft.com/office/drawing/2014/main" val="3466604225"/>
                    </a:ext>
                  </a:extLst>
                </a:gridCol>
                <a:gridCol w="2077092">
                  <a:extLst>
                    <a:ext uri="{9D8B030D-6E8A-4147-A177-3AD203B41FA5}">
                      <a16:colId xmlns:a16="http://schemas.microsoft.com/office/drawing/2014/main" val="1386909409"/>
                    </a:ext>
                  </a:extLst>
                </a:gridCol>
                <a:gridCol w="2077092">
                  <a:extLst>
                    <a:ext uri="{9D8B030D-6E8A-4147-A177-3AD203B41FA5}">
                      <a16:colId xmlns:a16="http://schemas.microsoft.com/office/drawing/2014/main" val="3904118386"/>
                    </a:ext>
                  </a:extLst>
                </a:gridCol>
              </a:tblGrid>
              <a:tr h="451592">
                <a:tc rowSpan="2"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 cap="small" spc="100" baseline="0" dirty="0" err="1">
                          <a:solidFill>
                            <a:srgbClr val="54AD6D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Report</a:t>
                      </a:r>
                      <a:endParaRPr lang="hu-HU" sz="1100" b="1" spc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</a:t>
                      </a:r>
                      <a:r>
                        <a:rPr lang="hu-HU" sz="1200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08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844939"/>
                  </a:ext>
                </a:extLst>
              </a:tr>
              <a:tr h="225796">
                <a:tc gridSpan="3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hu-HU" sz="1200" b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325024"/>
                  </a:ext>
                </a:extLst>
              </a:tr>
              <a:tr h="249094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53902"/>
                  </a:ext>
                </a:extLst>
              </a:tr>
              <a:tr h="49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la-Latn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Written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Checked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Leader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</a:t>
                      </a: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Leader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3628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r>
                        <a:rPr lang="hu-HU" sz="12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22495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r>
                        <a:rPr lang="hu-HU" sz="12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13498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Signature</a:t>
                      </a:r>
                      <a:r>
                        <a:rPr lang="hu-HU" sz="12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7909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18169" y="2299520"/>
            <a:ext cx="9355667" cy="697432"/>
          </a:xfrm>
        </p:spPr>
        <p:txBody>
          <a:bodyPr>
            <a:normAutofit/>
          </a:bodyPr>
          <a:lstStyle>
            <a:lvl1pPr marL="0" algn="l" defTabSz="457178" rtl="0" eaLnBrk="1" latinLnBrk="0" hangingPunct="1">
              <a:defRPr lang="en-US" sz="3300" b="1" kern="1200" cap="small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hu-HU" dirty="0"/>
              <a:t>Cím szerkesztése</a:t>
            </a:r>
            <a:endParaRPr lang="en-US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C058A157-EB12-4D20-B884-4E7C73F332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14833" y="3059120"/>
            <a:ext cx="2159000" cy="437773"/>
          </a:xfrm>
        </p:spPr>
        <p:txBody>
          <a:bodyPr bIns="46800" anchor="ctr" anchorCtr="0"/>
          <a:lstStyle>
            <a:lvl1pPr marL="0" indent="0">
              <a:buNone/>
              <a:defRPr sz="1200" b="1"/>
            </a:lvl1pPr>
          </a:lstStyle>
          <a:p>
            <a:pPr lvl="0"/>
            <a:r>
              <a:rPr lang="hu-HU" dirty="0"/>
              <a:t>Cég neve</a:t>
            </a:r>
          </a:p>
        </p:txBody>
      </p:sp>
      <p:sp>
        <p:nvSpPr>
          <p:cNvPr id="20" name="Szöveg helye 17">
            <a:extLst>
              <a:ext uri="{FF2B5EF4-FFF2-40B4-BE49-F238E27FC236}">
                <a16:creationId xmlns:a16="http://schemas.microsoft.com/office/drawing/2014/main" id="{56047981-EA84-4A81-8234-AB58D02A2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14833" y="3496887"/>
            <a:ext cx="2159000" cy="251202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Projektszám</a:t>
            </a:r>
          </a:p>
        </p:txBody>
      </p:sp>
      <p:sp>
        <p:nvSpPr>
          <p:cNvPr id="21" name="Szöveg helye 17">
            <a:extLst>
              <a:ext uri="{FF2B5EF4-FFF2-40B4-BE49-F238E27FC236}">
                <a16:creationId xmlns:a16="http://schemas.microsoft.com/office/drawing/2014/main" id="{9E765DE1-C81B-471C-9256-63CBD39A4C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14835" y="3752860"/>
            <a:ext cx="2159000" cy="249365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Verzió /01/</a:t>
            </a:r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402CAD30-D2FF-4961-9566-FF61385646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4502152"/>
            <a:ext cx="20160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25" name="Szöveg helye 24">
            <a:extLst>
              <a:ext uri="{FF2B5EF4-FFF2-40B4-BE49-F238E27FC236}">
                <a16:creationId xmlns:a16="http://schemas.microsoft.com/office/drawing/2014/main" id="{29A8F33C-6EFD-4A6A-BFF6-4E3D68354E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38400" y="4865208"/>
            <a:ext cx="20160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28" name="Szöveg helye 27">
            <a:extLst>
              <a:ext uri="{FF2B5EF4-FFF2-40B4-BE49-F238E27FC236}">
                <a16:creationId xmlns:a16="http://schemas.microsoft.com/office/drawing/2014/main" id="{CBD203CD-A9E3-441D-8152-F8C743D5CE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38400" y="5222085"/>
            <a:ext cx="20160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sp>
        <p:nvSpPr>
          <p:cNvPr id="43" name="Szöveg helye 22">
            <a:extLst>
              <a:ext uri="{FF2B5EF4-FFF2-40B4-BE49-F238E27FC236}">
                <a16:creationId xmlns:a16="http://schemas.microsoft.com/office/drawing/2014/main" id="{0996C10B-C9B4-4BBE-A4EC-0C07C34CA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4400" y="4502152"/>
            <a:ext cx="21072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44" name="Szöveg helye 24">
            <a:extLst>
              <a:ext uri="{FF2B5EF4-FFF2-40B4-BE49-F238E27FC236}">
                <a16:creationId xmlns:a16="http://schemas.microsoft.com/office/drawing/2014/main" id="{AB905B06-8524-4180-B988-B03BB332C1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54400" y="4865208"/>
            <a:ext cx="21072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45" name="Szöveg helye 27">
            <a:extLst>
              <a:ext uri="{FF2B5EF4-FFF2-40B4-BE49-F238E27FC236}">
                <a16:creationId xmlns:a16="http://schemas.microsoft.com/office/drawing/2014/main" id="{6842DC57-1E68-4DF8-8CAB-7726928954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54400" y="5222085"/>
            <a:ext cx="21072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sp>
        <p:nvSpPr>
          <p:cNvPr id="46" name="Szöveg helye 22">
            <a:extLst>
              <a:ext uri="{FF2B5EF4-FFF2-40B4-BE49-F238E27FC236}">
                <a16:creationId xmlns:a16="http://schemas.microsoft.com/office/drawing/2014/main" id="{1B234494-7E32-4FEA-BC00-539147016A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1600" y="4502152"/>
            <a:ext cx="21072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47" name="Szöveg helye 24">
            <a:extLst>
              <a:ext uri="{FF2B5EF4-FFF2-40B4-BE49-F238E27FC236}">
                <a16:creationId xmlns:a16="http://schemas.microsoft.com/office/drawing/2014/main" id="{12C5C28E-4B5F-4D5B-AE48-5379AAC6A89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1600" y="4865208"/>
            <a:ext cx="21072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48" name="Szöveg helye 27">
            <a:extLst>
              <a:ext uri="{FF2B5EF4-FFF2-40B4-BE49-F238E27FC236}">
                <a16:creationId xmlns:a16="http://schemas.microsoft.com/office/drawing/2014/main" id="{38605F2D-A5EA-4E75-A5ED-EB7CC2DE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61600" y="5222085"/>
            <a:ext cx="21072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sp>
        <p:nvSpPr>
          <p:cNvPr id="49" name="Szöveg helye 22">
            <a:extLst>
              <a:ext uri="{FF2B5EF4-FFF2-40B4-BE49-F238E27FC236}">
                <a16:creationId xmlns:a16="http://schemas.microsoft.com/office/drawing/2014/main" id="{505EB3F6-9AC5-40FA-8573-70FA2BCEED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68803" y="4502152"/>
            <a:ext cx="20627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50" name="Szöveg helye 24">
            <a:extLst>
              <a:ext uri="{FF2B5EF4-FFF2-40B4-BE49-F238E27FC236}">
                <a16:creationId xmlns:a16="http://schemas.microsoft.com/office/drawing/2014/main" id="{616D95AB-1A76-41D5-95DD-13EBB16597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68803" y="4865208"/>
            <a:ext cx="20627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51" name="Szöveg helye 27">
            <a:extLst>
              <a:ext uri="{FF2B5EF4-FFF2-40B4-BE49-F238E27FC236}">
                <a16:creationId xmlns:a16="http://schemas.microsoft.com/office/drawing/2014/main" id="{F7080CD5-7F73-42F3-B8EB-F2177A57EA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68803" y="5222085"/>
            <a:ext cx="20627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FFA70F-CE91-4EFC-991B-D4BF27D0DE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25" b="60330"/>
          <a:stretch/>
        </p:blipFill>
        <p:spPr>
          <a:xfrm flipV="1">
            <a:off x="0" y="0"/>
            <a:ext cx="12192000" cy="1668792"/>
          </a:xfrm>
          <a:prstGeom prst="rtTriangle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DF5DC29A-BF0F-472D-9B18-1D62886D03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12" y="306180"/>
            <a:ext cx="1968310" cy="8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9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áblázat 16">
            <a:extLst>
              <a:ext uri="{FF2B5EF4-FFF2-40B4-BE49-F238E27FC236}">
                <a16:creationId xmlns:a16="http://schemas.microsoft.com/office/drawing/2014/main" id="{14A52119-707A-4F4C-834F-BA982F57C5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4230603"/>
              </p:ext>
            </p:extLst>
          </p:nvPr>
        </p:nvGraphicFramePr>
        <p:xfrm>
          <a:off x="1418171" y="3059178"/>
          <a:ext cx="9355670" cy="1785503"/>
        </p:xfrm>
        <a:graphic>
          <a:graphicData uri="http://schemas.openxmlformats.org/drawingml/2006/table">
            <a:tbl>
              <a:tblPr firstRow="1" firstCol="1" bandRow="1"/>
              <a:tblGrid>
                <a:gridCol w="1293697">
                  <a:extLst>
                    <a:ext uri="{9D8B030D-6E8A-4147-A177-3AD203B41FA5}">
                      <a16:colId xmlns:a16="http://schemas.microsoft.com/office/drawing/2014/main" val="4181587630"/>
                    </a:ext>
                  </a:extLst>
                </a:gridCol>
                <a:gridCol w="2429096">
                  <a:extLst>
                    <a:ext uri="{9D8B030D-6E8A-4147-A177-3AD203B41FA5}">
                      <a16:colId xmlns:a16="http://schemas.microsoft.com/office/drawing/2014/main" val="3340386413"/>
                    </a:ext>
                  </a:extLst>
                </a:gridCol>
                <a:gridCol w="2824480">
                  <a:extLst>
                    <a:ext uri="{9D8B030D-6E8A-4147-A177-3AD203B41FA5}">
                      <a16:colId xmlns:a16="http://schemas.microsoft.com/office/drawing/2014/main" val="1386909409"/>
                    </a:ext>
                  </a:extLst>
                </a:gridCol>
                <a:gridCol w="2808397">
                  <a:extLst>
                    <a:ext uri="{9D8B030D-6E8A-4147-A177-3AD203B41FA5}">
                      <a16:colId xmlns:a16="http://schemas.microsoft.com/office/drawing/2014/main" val="3904118386"/>
                    </a:ext>
                  </a:extLst>
                </a:gridCol>
              </a:tblGrid>
              <a:tr h="451592">
                <a:tc rowSpan="2"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 cap="small" spc="100" baseline="0" dirty="0" err="1">
                          <a:solidFill>
                            <a:srgbClr val="54AD6D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Report</a:t>
                      </a:r>
                      <a:endParaRPr lang="hu-HU" sz="1100" b="1" spc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</a:t>
                      </a:r>
                      <a:r>
                        <a:rPr lang="hu-HU" sz="1200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08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844939"/>
                  </a:ext>
                </a:extLst>
              </a:tr>
              <a:tr h="225796">
                <a:tc gridSpan="2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hu-HU" sz="1200" b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325024"/>
                  </a:ext>
                </a:extLst>
              </a:tr>
              <a:tr h="24909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53902"/>
                  </a:ext>
                </a:extLst>
              </a:tr>
              <a:tr h="49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la-Latn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1105" algn="r"/>
                        </a:tabLst>
                        <a:defRPr/>
                      </a:pPr>
                      <a:r>
                        <a:rPr lang="hu-HU" sz="1200" b="1" i="1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r>
                        <a:rPr lang="hu-HU" sz="1200" b="1" i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Signature</a:t>
                      </a: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3628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Written</a:t>
                      </a:r>
                      <a:r>
                        <a:rPr lang="hu-HU" sz="1200" b="1" i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hu-HU" sz="1200" b="1" i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hu-HU" sz="1200" b="1" i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2249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18169" y="2299520"/>
            <a:ext cx="9355667" cy="697432"/>
          </a:xfrm>
        </p:spPr>
        <p:txBody>
          <a:bodyPr>
            <a:normAutofit/>
          </a:bodyPr>
          <a:lstStyle>
            <a:lvl1pPr marL="0" algn="l" defTabSz="457178" rtl="0" eaLnBrk="1" latinLnBrk="0" hangingPunct="1">
              <a:defRPr lang="en-US" sz="3300" b="1" kern="1200" cap="small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hu-HU" dirty="0"/>
              <a:t>Cím szerkesztése</a:t>
            </a:r>
            <a:endParaRPr lang="en-US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C058A157-EB12-4D20-B884-4E7C73F332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95173" y="3059120"/>
            <a:ext cx="2878665" cy="437773"/>
          </a:xfrm>
        </p:spPr>
        <p:txBody>
          <a:bodyPr bIns="46800" anchor="ctr" anchorCtr="0"/>
          <a:lstStyle>
            <a:lvl1pPr marL="0" indent="0">
              <a:buNone/>
              <a:defRPr sz="1200" b="1"/>
            </a:lvl1pPr>
          </a:lstStyle>
          <a:p>
            <a:pPr lvl="0"/>
            <a:r>
              <a:rPr lang="hu-HU" dirty="0"/>
              <a:t>Cég neve</a:t>
            </a:r>
          </a:p>
        </p:txBody>
      </p:sp>
      <p:sp>
        <p:nvSpPr>
          <p:cNvPr id="20" name="Szöveg helye 17">
            <a:extLst>
              <a:ext uri="{FF2B5EF4-FFF2-40B4-BE49-F238E27FC236}">
                <a16:creationId xmlns:a16="http://schemas.microsoft.com/office/drawing/2014/main" id="{56047981-EA84-4A81-8234-AB58D02A2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5173" y="3496887"/>
            <a:ext cx="2878665" cy="251202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Projektszám</a:t>
            </a:r>
          </a:p>
        </p:txBody>
      </p:sp>
      <p:sp>
        <p:nvSpPr>
          <p:cNvPr id="21" name="Szöveg helye 17">
            <a:extLst>
              <a:ext uri="{FF2B5EF4-FFF2-40B4-BE49-F238E27FC236}">
                <a16:creationId xmlns:a16="http://schemas.microsoft.com/office/drawing/2014/main" id="{9E765DE1-C81B-471C-9256-63CBD39A4C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5169" y="3752860"/>
            <a:ext cx="2878667" cy="249365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Verzió /01/</a:t>
            </a:r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402CAD30-D2FF-4961-9566-FF61385646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0951" y="4496400"/>
            <a:ext cx="2475551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44" name="Szöveg helye 24">
            <a:extLst>
              <a:ext uri="{FF2B5EF4-FFF2-40B4-BE49-F238E27FC236}">
                <a16:creationId xmlns:a16="http://schemas.microsoft.com/office/drawing/2014/main" id="{AB905B06-8524-4180-B988-B03BB332C1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3968" y="4496400"/>
            <a:ext cx="26312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48" name="Szöveg helye 27">
            <a:extLst>
              <a:ext uri="{FF2B5EF4-FFF2-40B4-BE49-F238E27FC236}">
                <a16:creationId xmlns:a16="http://schemas.microsoft.com/office/drawing/2014/main" id="{38605F2D-A5EA-4E75-A5ED-EB7CC2DE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74901" y="4496400"/>
            <a:ext cx="26312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B15CBADA-9283-48C1-9CDB-228472D0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25" b="60330"/>
          <a:stretch/>
        </p:blipFill>
        <p:spPr>
          <a:xfrm flipV="1">
            <a:off x="0" y="0"/>
            <a:ext cx="12192000" cy="1668792"/>
          </a:xfrm>
          <a:prstGeom prst="rtTriangle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5F16BF5-3EBB-4CB4-8FFD-C51A3AC10F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12" y="306180"/>
            <a:ext cx="1968310" cy="8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20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B15CBADA-9283-48C1-9CDB-228472D0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25" b="60330"/>
          <a:stretch/>
        </p:blipFill>
        <p:spPr>
          <a:xfrm flipV="1">
            <a:off x="0" y="0"/>
            <a:ext cx="12192000" cy="1668792"/>
          </a:xfrm>
          <a:prstGeom prst="rtTriangle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283501EB-64D2-44E5-85EE-5922445D7A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12" y="306180"/>
            <a:ext cx="1968310" cy="885219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916C8E5C-0184-4CEF-8089-7381DD5A1AC1}"/>
              </a:ext>
            </a:extLst>
          </p:cNvPr>
          <p:cNvSpPr txBox="1"/>
          <p:nvPr userDrawn="1"/>
        </p:nvSpPr>
        <p:spPr>
          <a:xfrm>
            <a:off x="1418164" y="2307366"/>
            <a:ext cx="7452371" cy="372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u-HU" sz="3300" b="1" kern="1200" cap="small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</a:t>
            </a:r>
            <a:r>
              <a:rPr lang="hu-HU" sz="3300" b="1" kern="1200" cap="small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3300" b="1" kern="1200" cap="small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Security</a:t>
            </a:r>
            <a:endParaRPr lang="hu-HU" sz="3300" b="1" kern="1200" cap="small" dirty="0">
              <a:solidFill>
                <a:srgbClr val="3A6297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l" defTabSz="457178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hu-HU" sz="3300" b="1" kern="1200" cap="none" baseline="0" dirty="0">
              <a:solidFill>
                <a:srgbClr val="3A6297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178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hereby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that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from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security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aspects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project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was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classified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hu-HU" sz="1600" b="1" kern="1200" cap="none" baseline="0" dirty="0">
              <a:solidFill>
                <a:srgbClr val="3A6297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still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satisfied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with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security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class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?</a:t>
            </a: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and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suppose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change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it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please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indicate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it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written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16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form</a:t>
            </a: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	</a:t>
            </a: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hu-HU" sz="1600" b="1" kern="1200" cap="none" baseline="0" dirty="0">
              <a:solidFill>
                <a:srgbClr val="3A6297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Thank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u-HU" sz="2000" b="1" kern="1200" cap="none" baseline="0" dirty="0" err="1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</a:t>
            </a: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6" name="Szöveg helye 13">
            <a:extLst>
              <a:ext uri="{FF2B5EF4-FFF2-40B4-BE49-F238E27FC236}">
                <a16:creationId xmlns:a16="http://schemas.microsoft.com/office/drawing/2014/main" id="{6E08ADED-E667-4E41-894F-9A5978A767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4700" y="3648816"/>
            <a:ext cx="7759894" cy="316432"/>
          </a:xfrm>
        </p:spPr>
        <p:txBody>
          <a:bodyPr>
            <a:noAutofit/>
          </a:bodyPr>
          <a:lstStyle>
            <a:lvl1pPr marL="0" indent="0">
              <a:buNone/>
              <a:defRPr lang="hu-HU" sz="2000" b="1" i="1" kern="1200" cap="none" baseline="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hu-HU" dirty="0" err="1"/>
              <a:t>Default</a:t>
            </a:r>
            <a:r>
              <a:rPr lang="hu-HU" dirty="0"/>
              <a:t> /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Protection</a:t>
            </a:r>
            <a:r>
              <a:rPr lang="hu-HU" dirty="0"/>
              <a:t> /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Protection</a:t>
            </a:r>
            <a:r>
              <a:rPr lang="hu-HU" dirty="0"/>
              <a:t> /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Protection</a:t>
            </a:r>
            <a:r>
              <a:rPr lang="hu-HU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9566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rtalom szines_nyi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47BFE965-C6EA-4DAD-8CE7-86F931B36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7" b="70406"/>
          <a:stretch/>
        </p:blipFill>
        <p:spPr>
          <a:xfrm>
            <a:off x="0" y="0"/>
            <a:ext cx="12192000" cy="97093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656063F-C73B-4D54-91B0-ECC278AE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626"/>
            <a:ext cx="10972800" cy="864097"/>
          </a:xfrm>
        </p:spPr>
        <p:txBody>
          <a:bodyPr>
            <a:normAutofit/>
          </a:bodyPr>
          <a:lstStyle>
            <a:lvl1pPr algn="l" defTabSz="51433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3200" kern="1200" dirty="0">
                <a:solidFill>
                  <a:schemeClr val="bg1"/>
                </a:solidFill>
                <a:latin typeface="Montserrat" panose="00000500000000000000" pitchFamily="2" charset="-18"/>
                <a:ea typeface="+mj-ea"/>
                <a:cs typeface="Impact"/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45167D4A-4C40-42DE-92BE-4BAE452B0C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340776"/>
            <a:ext cx="10972800" cy="4824535"/>
          </a:xfrm>
          <a:prstGeom prst="rect">
            <a:avLst/>
          </a:prstGeom>
        </p:spPr>
        <p:txBody>
          <a:bodyPr/>
          <a:lstStyle>
            <a:lvl1pPr marL="538149" indent="-538149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FontTx/>
              <a:buBlip>
                <a:blip r:embed="rId3"/>
              </a:buBlip>
              <a:defRPr sz="2400"/>
            </a:lvl1pPr>
            <a:lvl2pPr marL="896916" indent="-452427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FontTx/>
              <a:buBlip>
                <a:blip r:embed="rId4"/>
              </a:buBlip>
              <a:defRPr sz="1800"/>
            </a:lvl2pPr>
            <a:lvl3pPr marL="1162022" indent="-358766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FontTx/>
              <a:buBlip>
                <a:blip r:embed="rId5"/>
              </a:buBlip>
              <a:defRPr sz="1400"/>
            </a:lvl3pPr>
            <a:lvl4pPr marL="1341405" indent="-265107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90000"/>
              <a:buFontTx/>
              <a:buBlip>
                <a:blip r:embed="rId5"/>
              </a:buBlip>
              <a:defRPr sz="1200"/>
            </a:lvl4pPr>
            <a:lvl5pPr marL="1614448" indent="-273044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80000"/>
              <a:buFontTx/>
              <a:buBlip>
                <a:blip r:embed="rId5"/>
              </a:buBlip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3011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szines nyi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47BFE965-C6EA-4DAD-8CE7-86F931B367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0717" b="70406"/>
          <a:stretch/>
        </p:blipFill>
        <p:spPr>
          <a:xfrm>
            <a:off x="0" y="0"/>
            <a:ext cx="12192000" cy="97093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656063F-C73B-4D54-91B0-ECC278AE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626"/>
            <a:ext cx="10972800" cy="864097"/>
          </a:xfrm>
        </p:spPr>
        <p:txBody>
          <a:bodyPr>
            <a:normAutofit/>
          </a:bodyPr>
          <a:lstStyle>
            <a:lvl1pPr algn="l" defTabSz="51433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3200" kern="1200" dirty="0">
                <a:solidFill>
                  <a:schemeClr val="bg1"/>
                </a:solidFill>
                <a:latin typeface="Montserrat" panose="00000500000000000000" pitchFamily="2" charset="-18"/>
                <a:ea typeface="+mj-ea"/>
                <a:cs typeface="Impact"/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45167D4A-4C40-42DE-92BE-4BAE452B0C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340776"/>
            <a:ext cx="10972800" cy="4824535"/>
          </a:xfrm>
          <a:prstGeom prst="rect">
            <a:avLst/>
          </a:prstGeom>
        </p:spPr>
        <p:txBody>
          <a:bodyPr/>
          <a:lstStyle>
            <a:lvl1pPr marL="538149" indent="-538149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FontTx/>
              <a:buBlip>
                <a:blip r:embed="rId3"/>
              </a:buBlip>
              <a:defRPr sz="2400"/>
            </a:lvl1pPr>
            <a:lvl2pPr marL="896916" indent="-452427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Blip>
                <a:blip r:embed="rId4"/>
              </a:buBlip>
              <a:defRPr lang="hu-HU" sz="1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255682" indent="-358766" algn="l" defTabSz="514338" rtl="0" eaLnBrk="1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FontTx/>
              <a:buBlip>
                <a:blip r:embed="rId5"/>
              </a:buBlip>
              <a:defRPr lang="hu-HU" sz="1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20787" indent="-265107" algn="l" defTabSz="514338" rtl="0" eaLnBrk="1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85000"/>
              <a:buFontTx/>
              <a:buBlip>
                <a:blip r:embed="rId5"/>
              </a:buBlip>
              <a:defRPr lang="hu-HU" sz="12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10836" indent="-204783" algn="l" defTabSz="514338" rtl="0" eaLnBrk="1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5000"/>
              <a:buFontTx/>
              <a:buBlip>
                <a:blip r:embed="rId5"/>
              </a:buBlip>
              <a:defRPr lang="hu-HU" sz="12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687028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F72870-5E20-4D80-A35A-B7A10CE63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40772"/>
            <a:ext cx="5410200" cy="4836195"/>
          </a:xfrm>
          <a:prstGeom prst="rect">
            <a:avLst/>
          </a:prstGeom>
        </p:spPr>
        <p:txBody>
          <a:bodyPr/>
          <a:lstStyle>
            <a:lvl1pPr marL="128585" indent="-128585">
              <a:defRPr lang="hu-HU" sz="18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896916" indent="-496876">
              <a:defRPr lang="hu-HU" sz="16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 lang="hu-HU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/>
            </a:lvl4pPr>
          </a:lstStyle>
          <a:p>
            <a:pPr marL="407184" lvl="0" indent="-407184" algn="l" defTabSz="514338" rtl="0" eaLnBrk="1" latinLnBrk="0" hangingPunct="1">
              <a:lnSpc>
                <a:spcPct val="114000"/>
              </a:lnSpc>
              <a:spcBef>
                <a:spcPts val="563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2"/>
              </a:buBlip>
            </a:pPr>
            <a:r>
              <a:rPr lang="hu-HU"/>
              <a:t>Mintaszöveg szerkesztése</a:t>
            </a:r>
          </a:p>
          <a:p>
            <a:pPr marL="407184" lvl="1" indent="-407184" algn="l" defTabSz="514338" rtl="0" eaLnBrk="1" latinLnBrk="0" hangingPunct="1">
              <a:lnSpc>
                <a:spcPct val="114000"/>
              </a:lnSpc>
              <a:spcBef>
                <a:spcPts val="563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2"/>
              </a:buBlip>
            </a:pPr>
            <a:r>
              <a:rPr lang="hu-HU"/>
              <a:t>Második szint</a:t>
            </a:r>
          </a:p>
          <a:p>
            <a:pPr marL="407184" lvl="2" indent="-407184" algn="l" defTabSz="514338" rtl="0" eaLnBrk="1" latinLnBrk="0" hangingPunct="1">
              <a:lnSpc>
                <a:spcPct val="114000"/>
              </a:lnSpc>
              <a:spcBef>
                <a:spcPts val="563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2"/>
              </a:buBlip>
            </a:pPr>
            <a:r>
              <a:rPr lang="hu-HU"/>
              <a:t>Harmadik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14E64EF-311C-49E7-BB0C-7DC43112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0772"/>
            <a:ext cx="5410200" cy="4836195"/>
          </a:xfrm>
          <a:prstGeom prst="rect">
            <a:avLst/>
          </a:prstGeom>
        </p:spPr>
        <p:txBody>
          <a:bodyPr/>
          <a:lstStyle>
            <a:lvl1pPr marL="128585" indent="-128585">
              <a:defRPr lang="hu-HU" sz="18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lang="hu-HU" sz="16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 lang="hu-HU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</a:lstStyle>
          <a:p>
            <a:pPr marL="407184" lvl="0" indent="-407184" algn="l" defTabSz="514338" rtl="0" eaLnBrk="1" latinLnBrk="0" hangingPunct="1">
              <a:lnSpc>
                <a:spcPct val="114000"/>
              </a:lnSpc>
              <a:spcBef>
                <a:spcPts val="563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2"/>
              </a:buBlip>
            </a:pPr>
            <a:r>
              <a:rPr lang="hu-HU"/>
              <a:t>Mintaszöveg szerkesztése</a:t>
            </a:r>
          </a:p>
          <a:p>
            <a:pPr marL="407184" lvl="1" indent="-407184" algn="l" defTabSz="514338" rtl="0" eaLnBrk="1" latinLnBrk="0" hangingPunct="1">
              <a:lnSpc>
                <a:spcPct val="114000"/>
              </a:lnSpc>
              <a:spcBef>
                <a:spcPts val="563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2"/>
              </a:buBlip>
            </a:pPr>
            <a:r>
              <a:rPr lang="hu-HU"/>
              <a:t>Második szint</a:t>
            </a:r>
          </a:p>
          <a:p>
            <a:pPr marL="407184" lvl="2" indent="-407184" algn="l" defTabSz="514338" rtl="0" eaLnBrk="1" latinLnBrk="0" hangingPunct="1">
              <a:lnSpc>
                <a:spcPct val="114000"/>
              </a:lnSpc>
              <a:spcBef>
                <a:spcPts val="563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2"/>
              </a:buBlip>
            </a:pPr>
            <a:r>
              <a:rPr lang="hu-HU"/>
              <a:t>Harmadik szint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409F143-799B-4DB8-B111-9F8C6D45BD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0717" b="70406"/>
          <a:stretch/>
        </p:blipFill>
        <p:spPr>
          <a:xfrm>
            <a:off x="0" y="0"/>
            <a:ext cx="12192000" cy="970930"/>
          </a:xfrm>
          <a:prstGeom prst="rect">
            <a:avLst/>
          </a:prstGeom>
        </p:spPr>
      </p:pic>
      <p:sp>
        <p:nvSpPr>
          <p:cNvPr id="11" name="Cím 1">
            <a:extLst>
              <a:ext uri="{FF2B5EF4-FFF2-40B4-BE49-F238E27FC236}">
                <a16:creationId xmlns:a16="http://schemas.microsoft.com/office/drawing/2014/main" id="{E52E436B-5BAE-4D01-A3F4-08B9600B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626"/>
            <a:ext cx="10972800" cy="864097"/>
          </a:xfrm>
        </p:spPr>
        <p:txBody>
          <a:bodyPr>
            <a:normAutofit/>
          </a:bodyPr>
          <a:lstStyle>
            <a:lvl1pPr algn="l" defTabSz="51433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3200" kern="1200" dirty="0">
                <a:solidFill>
                  <a:schemeClr val="bg1"/>
                </a:solidFill>
                <a:latin typeface="Montserrat" panose="00000500000000000000" pitchFamily="2" charset="-18"/>
                <a:ea typeface="+mj-ea"/>
                <a:cs typeface="Impact"/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565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2E70766-40BA-45D2-9BFD-FD80B6E24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5" b="60330"/>
          <a:stretch/>
        </p:blipFill>
        <p:spPr>
          <a:xfrm flipV="1">
            <a:off x="0" y="0"/>
            <a:ext cx="12192000" cy="1668792"/>
          </a:xfrm>
          <a:prstGeom prst="rtTriangle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90B98D2-1FD7-4425-9DE1-BB520F2E9A46}"/>
              </a:ext>
            </a:extLst>
          </p:cNvPr>
          <p:cNvSpPr txBox="1"/>
          <p:nvPr/>
        </p:nvSpPr>
        <p:spPr>
          <a:xfrm>
            <a:off x="3419629" y="3043223"/>
            <a:ext cx="5352747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457178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u-HU" sz="3300" kern="1200" cap="small" dirty="0">
                <a:solidFill>
                  <a:srgbClr val="3A6297"/>
                </a:solidFill>
                <a:latin typeface="Montserrat SemiBold" panose="00000700000000000000" pitchFamily="2" charset="-18"/>
                <a:ea typeface="+mn-ea"/>
              </a:rPr>
              <a:t>Köszönöm a figyelmüket!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18F5CC4-D5AE-4C05-B1AB-1AF4EFCFF6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800" y="3775112"/>
            <a:ext cx="8534400" cy="3112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178" rtl="0" eaLnBrk="1" latinLnBrk="0" hangingPunct="1">
              <a:buNone/>
              <a:defRPr lang="en-US" sz="1800" kern="1200" dirty="0">
                <a:solidFill>
                  <a:srgbClr val="54AD6D"/>
                </a:solidFill>
                <a:latin typeface="Montserrat Medium" panose="00000600000000000000" pitchFamily="2" charset="-18"/>
                <a:ea typeface="+mn-ea"/>
                <a:cs typeface="Arial" panose="020B060402020202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Vezeték és keresztnév</a:t>
            </a:r>
          </a:p>
        </p:txBody>
      </p:sp>
      <p:sp>
        <p:nvSpPr>
          <p:cNvPr id="7" name="Tartalom helye 4">
            <a:extLst>
              <a:ext uri="{FF2B5EF4-FFF2-40B4-BE49-F238E27FC236}">
                <a16:creationId xmlns:a16="http://schemas.microsoft.com/office/drawing/2014/main" id="{4FA733E0-F3D2-458D-BE43-8A35E60180A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28805" y="4108738"/>
            <a:ext cx="8534399" cy="285745"/>
          </a:xfrm>
          <a:prstGeom prst="rect">
            <a:avLst/>
          </a:prstGeom>
        </p:spPr>
        <p:txBody>
          <a:bodyPr/>
          <a:lstStyle>
            <a:lvl1pPr marL="0" indent="0" algn="ctr" defTabSz="457178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hu-HU" sz="1051" kern="1200" dirty="0" smtClean="0">
                <a:solidFill>
                  <a:srgbClr val="54AD6D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defRPr>
            </a:lvl1pPr>
            <a:lvl2pPr marL="257168" indent="0">
              <a:buNone/>
              <a:defRPr/>
            </a:lvl2pPr>
          </a:lstStyle>
          <a:p>
            <a:pPr lvl="0"/>
            <a:r>
              <a:rPr lang="hu-HU" dirty="0"/>
              <a:t>e-mail cím szerkesztése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3EA5E9F-6FD9-4627-AB85-044ACD55FAE5}"/>
              </a:ext>
            </a:extLst>
          </p:cNvPr>
          <p:cNvSpPr txBox="1"/>
          <p:nvPr/>
        </p:nvSpPr>
        <p:spPr>
          <a:xfrm>
            <a:off x="4997303" y="5033478"/>
            <a:ext cx="2197396" cy="99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685783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hu-HU" sz="1400" b="0" kern="1200" spc="20" baseline="0" dirty="0">
                <a:solidFill>
                  <a:srgbClr val="3A6297"/>
                </a:solidFill>
                <a:latin typeface="Montserrat Medium" panose="00000600000000000000" pitchFamily="2" charset="-18"/>
                <a:ea typeface="+mn-ea"/>
                <a:cs typeface="Arial" panose="020B0604020202020204" pitchFamily="34" charset="0"/>
              </a:rPr>
              <a:t>eCon Engineering Kft.</a:t>
            </a:r>
          </a:p>
          <a:p>
            <a:pPr marL="0" lvl="0" indent="0" algn="ctr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hu-HU" sz="900" kern="1200" spc="0" baseline="0" dirty="0">
                <a:solidFill>
                  <a:srgbClr val="3A6297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rPr>
              <a:t>1116 Budapest</a:t>
            </a:r>
          </a:p>
          <a:p>
            <a:pPr marL="0" lvl="0" indent="0" algn="ctr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hu-HU" sz="900" kern="1200" spc="0" baseline="0" dirty="0" err="1">
                <a:solidFill>
                  <a:srgbClr val="3A6297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rPr>
              <a:t>Kondorosi</a:t>
            </a:r>
            <a:r>
              <a:rPr lang="hu-HU" sz="900" kern="1200" spc="0" baseline="0" dirty="0">
                <a:solidFill>
                  <a:srgbClr val="3A6297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rPr>
              <a:t> út 3. IV. emelet</a:t>
            </a:r>
          </a:p>
          <a:p>
            <a:pPr marL="0" lvl="0" indent="0" algn="ctr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hu-HU" sz="900" kern="1200" spc="0" baseline="0" dirty="0">
                <a:solidFill>
                  <a:srgbClr val="3A6297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rPr>
              <a:t>Tel.: +36-1-279-0320</a:t>
            </a:r>
          </a:p>
          <a:p>
            <a:pPr marL="0" lvl="0" indent="0" algn="ctr" defTabSz="685783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hu-HU" sz="1051" b="0" kern="1200" dirty="0">
                <a:solidFill>
                  <a:srgbClr val="3A6297"/>
                </a:solidFill>
                <a:latin typeface="Montserrat SemiBold" panose="00000700000000000000" pitchFamily="2" charset="-18"/>
                <a:ea typeface="+mn-ea"/>
                <a:cs typeface="Arial" panose="020B0604020202020204" pitchFamily="34" charset="0"/>
              </a:rPr>
              <a:t>www.econengineering.com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FA08F0A-6A56-4165-9F24-26E340729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12" y="306180"/>
            <a:ext cx="1968310" cy="8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2E70766-40BA-45D2-9BFD-FD80B6E24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5" b="60330"/>
          <a:stretch/>
        </p:blipFill>
        <p:spPr>
          <a:xfrm flipV="1">
            <a:off x="0" y="0"/>
            <a:ext cx="12192000" cy="1668792"/>
          </a:xfrm>
          <a:prstGeom prst="rtTriangle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90B98D2-1FD7-4425-9DE1-BB520F2E9A46}"/>
              </a:ext>
            </a:extLst>
          </p:cNvPr>
          <p:cNvSpPr txBox="1"/>
          <p:nvPr/>
        </p:nvSpPr>
        <p:spPr>
          <a:xfrm>
            <a:off x="2841756" y="3043223"/>
            <a:ext cx="6508512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457178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u-HU" sz="3300" kern="1200" cap="small" dirty="0" err="1">
                <a:solidFill>
                  <a:srgbClr val="3A6297"/>
                </a:solidFill>
                <a:latin typeface="Montserrat SemiBold" panose="00000700000000000000" pitchFamily="2" charset="-18"/>
                <a:ea typeface="+mn-ea"/>
              </a:rPr>
              <a:t>Thank</a:t>
            </a:r>
            <a:r>
              <a:rPr lang="hu-HU" sz="3300" kern="1200" cap="small" dirty="0">
                <a:solidFill>
                  <a:srgbClr val="3A6297"/>
                </a:solidFill>
                <a:latin typeface="Montserrat SemiBold" panose="00000700000000000000" pitchFamily="2" charset="-18"/>
                <a:ea typeface="+mn-ea"/>
              </a:rPr>
              <a:t> </a:t>
            </a:r>
            <a:r>
              <a:rPr lang="hu-HU" sz="3300" kern="1200" cap="small" dirty="0" err="1">
                <a:solidFill>
                  <a:srgbClr val="3A6297"/>
                </a:solidFill>
                <a:latin typeface="Montserrat SemiBold" panose="00000700000000000000" pitchFamily="2" charset="-18"/>
                <a:ea typeface="+mn-ea"/>
              </a:rPr>
              <a:t>You</a:t>
            </a:r>
            <a:r>
              <a:rPr lang="hu-HU" sz="3300" kern="1200" cap="small" dirty="0">
                <a:solidFill>
                  <a:srgbClr val="3A6297"/>
                </a:solidFill>
                <a:latin typeface="Montserrat SemiBold" panose="00000700000000000000" pitchFamily="2" charset="-18"/>
                <a:ea typeface="+mn-ea"/>
              </a:rPr>
              <a:t> </a:t>
            </a:r>
            <a:r>
              <a:rPr lang="hu-HU" sz="3300" kern="1200" cap="small" dirty="0" err="1">
                <a:solidFill>
                  <a:srgbClr val="3A6297"/>
                </a:solidFill>
                <a:latin typeface="Montserrat SemiBold" panose="00000700000000000000" pitchFamily="2" charset="-18"/>
                <a:ea typeface="+mn-ea"/>
              </a:rPr>
              <a:t>for</a:t>
            </a:r>
            <a:r>
              <a:rPr lang="hu-HU" sz="3300" kern="1200" cap="small" dirty="0">
                <a:solidFill>
                  <a:srgbClr val="3A6297"/>
                </a:solidFill>
                <a:latin typeface="Montserrat SemiBold" panose="00000700000000000000" pitchFamily="2" charset="-18"/>
                <a:ea typeface="+mn-ea"/>
              </a:rPr>
              <a:t> </a:t>
            </a:r>
            <a:r>
              <a:rPr lang="hu-HU" sz="3300" kern="1200" cap="small" dirty="0" err="1">
                <a:solidFill>
                  <a:srgbClr val="3A6297"/>
                </a:solidFill>
                <a:latin typeface="Montserrat SemiBold" panose="00000700000000000000" pitchFamily="2" charset="-18"/>
                <a:ea typeface="+mn-ea"/>
              </a:rPr>
              <a:t>your</a:t>
            </a:r>
            <a:r>
              <a:rPr lang="hu-HU" sz="3300" kern="1200" cap="small" dirty="0">
                <a:solidFill>
                  <a:srgbClr val="3A6297"/>
                </a:solidFill>
                <a:latin typeface="Montserrat SemiBold" panose="00000700000000000000" pitchFamily="2" charset="-18"/>
                <a:ea typeface="+mn-ea"/>
              </a:rPr>
              <a:t> </a:t>
            </a:r>
            <a:r>
              <a:rPr lang="hu-HU" sz="3300" kern="1200" cap="small" dirty="0" err="1">
                <a:solidFill>
                  <a:srgbClr val="3A6297"/>
                </a:solidFill>
                <a:latin typeface="Montserrat SemiBold" panose="00000700000000000000" pitchFamily="2" charset="-18"/>
                <a:ea typeface="+mn-ea"/>
              </a:rPr>
              <a:t>attention</a:t>
            </a:r>
            <a:r>
              <a:rPr lang="hu-HU" sz="3300" kern="1200" cap="small" dirty="0">
                <a:solidFill>
                  <a:srgbClr val="3A6297"/>
                </a:solidFill>
                <a:latin typeface="Montserrat SemiBold" panose="00000700000000000000" pitchFamily="2" charset="-18"/>
                <a:ea typeface="+mn-ea"/>
              </a:rPr>
              <a:t>!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18F5CC4-D5AE-4C05-B1AB-1AF4EFCFF6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800" y="3775112"/>
            <a:ext cx="8534400" cy="3112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178" rtl="0" eaLnBrk="1" latinLnBrk="0" hangingPunct="1">
              <a:buNone/>
              <a:defRPr lang="en-US" sz="1800" kern="1200" dirty="0">
                <a:solidFill>
                  <a:srgbClr val="54AD6D"/>
                </a:solidFill>
                <a:latin typeface="Montserrat Medium" panose="00000600000000000000" pitchFamily="2" charset="-18"/>
                <a:ea typeface="+mn-ea"/>
                <a:cs typeface="Arial" panose="020B060402020202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Vezeték és keresztnév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3EA5E9F-6FD9-4627-AB85-044ACD55FAE5}"/>
              </a:ext>
            </a:extLst>
          </p:cNvPr>
          <p:cNvSpPr txBox="1"/>
          <p:nvPr/>
        </p:nvSpPr>
        <p:spPr>
          <a:xfrm>
            <a:off x="4997303" y="5033478"/>
            <a:ext cx="2197396" cy="99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685783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hu-HU" sz="1400" b="0" kern="1200" spc="20" baseline="0" dirty="0">
                <a:solidFill>
                  <a:srgbClr val="3A6297"/>
                </a:solidFill>
                <a:latin typeface="Montserrat Medium" panose="00000600000000000000" pitchFamily="2" charset="-18"/>
                <a:ea typeface="+mn-ea"/>
                <a:cs typeface="Arial" panose="020B0604020202020204" pitchFamily="34" charset="0"/>
              </a:rPr>
              <a:t>eCon Engineering Kft.</a:t>
            </a:r>
          </a:p>
          <a:p>
            <a:pPr marL="0" lvl="0" indent="0" algn="ctr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hu-HU" sz="900" kern="1200" spc="0" baseline="0" dirty="0">
                <a:solidFill>
                  <a:srgbClr val="3A6297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rPr>
              <a:t>H-1116 Budapest, Hungary</a:t>
            </a:r>
          </a:p>
          <a:p>
            <a:pPr marL="0" lvl="0" indent="0" algn="ctr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hu-HU" sz="900" kern="1200" spc="0" baseline="0" dirty="0" err="1">
                <a:solidFill>
                  <a:srgbClr val="3A6297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rPr>
              <a:t>Floor</a:t>
            </a:r>
            <a:r>
              <a:rPr lang="hu-HU" sz="900" kern="1200" spc="0" baseline="0" dirty="0">
                <a:solidFill>
                  <a:srgbClr val="3A6297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rPr>
              <a:t> 4, 3 </a:t>
            </a:r>
            <a:r>
              <a:rPr lang="hu-HU" sz="900" kern="1200" spc="0" baseline="0" dirty="0" err="1">
                <a:solidFill>
                  <a:srgbClr val="3A6297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rPr>
              <a:t>Kondorosi</a:t>
            </a:r>
            <a:r>
              <a:rPr lang="hu-HU" sz="900" kern="1200" spc="0" baseline="0" dirty="0">
                <a:solidFill>
                  <a:srgbClr val="3A6297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rPr>
              <a:t> </a:t>
            </a:r>
            <a:r>
              <a:rPr lang="hu-HU" sz="900" kern="1200" spc="0" baseline="0" dirty="0" err="1">
                <a:solidFill>
                  <a:srgbClr val="3A6297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rPr>
              <a:t>Str</a:t>
            </a:r>
            <a:r>
              <a:rPr lang="hu-HU" sz="900" kern="1200" spc="0" baseline="0" dirty="0">
                <a:solidFill>
                  <a:srgbClr val="3A6297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rPr>
              <a:t>.</a:t>
            </a:r>
          </a:p>
          <a:p>
            <a:pPr marL="0" lvl="0" indent="0" algn="ctr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hu-HU" sz="900" kern="1200" spc="0" baseline="0" dirty="0" err="1">
                <a:solidFill>
                  <a:srgbClr val="3A6297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rPr>
              <a:t>Phone</a:t>
            </a:r>
            <a:r>
              <a:rPr lang="hu-HU" sz="900" kern="1200" spc="0" baseline="0" dirty="0">
                <a:solidFill>
                  <a:srgbClr val="3A6297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rPr>
              <a:t>: +36-1-279-0320</a:t>
            </a:r>
          </a:p>
          <a:p>
            <a:pPr marL="0" lvl="0" indent="0" algn="ctr" defTabSz="685783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hu-HU" sz="1051" b="0" kern="1200" dirty="0">
                <a:solidFill>
                  <a:srgbClr val="3A6297"/>
                </a:solidFill>
                <a:latin typeface="Montserrat SemiBold" panose="00000700000000000000" pitchFamily="2" charset="-18"/>
                <a:ea typeface="+mn-ea"/>
                <a:cs typeface="Arial" panose="020B0604020202020204" pitchFamily="34" charset="0"/>
              </a:rPr>
              <a:t>www.econengineering.com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4C348ADD-188B-46A7-8A4B-39A9C212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12" y="306180"/>
            <a:ext cx="1968310" cy="885219"/>
          </a:xfrm>
          <a:prstGeom prst="rect">
            <a:avLst/>
          </a:prstGeom>
        </p:spPr>
      </p:pic>
      <p:sp>
        <p:nvSpPr>
          <p:cNvPr id="9" name="Tartalom helye 4">
            <a:extLst>
              <a:ext uri="{FF2B5EF4-FFF2-40B4-BE49-F238E27FC236}">
                <a16:creationId xmlns:a16="http://schemas.microsoft.com/office/drawing/2014/main" id="{636B5ABF-5A00-4E06-BC50-953085BAD4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28805" y="4108738"/>
            <a:ext cx="8534399" cy="285745"/>
          </a:xfrm>
          <a:prstGeom prst="rect">
            <a:avLst/>
          </a:prstGeom>
        </p:spPr>
        <p:txBody>
          <a:bodyPr/>
          <a:lstStyle>
            <a:lvl1pPr marL="0" indent="0" algn="ctr" defTabSz="457178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hu-HU" sz="1051" kern="1200" dirty="0" smtClean="0">
                <a:solidFill>
                  <a:srgbClr val="54AD6D"/>
                </a:solidFill>
                <a:latin typeface="Montserrat Light" panose="00000400000000000000" pitchFamily="2" charset="-18"/>
                <a:ea typeface="+mn-ea"/>
                <a:cs typeface="Arial" panose="020B0604020202020204" pitchFamily="34" charset="0"/>
              </a:defRPr>
            </a:lvl1pPr>
            <a:lvl2pPr marL="257168" indent="0">
              <a:buNone/>
              <a:defRPr/>
            </a:lvl2pPr>
          </a:lstStyle>
          <a:p>
            <a:pPr lvl="0"/>
            <a:r>
              <a:rPr lang="hu-HU" dirty="0"/>
              <a:t>e-mail 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79793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áblázat 16">
            <a:extLst>
              <a:ext uri="{FF2B5EF4-FFF2-40B4-BE49-F238E27FC236}">
                <a16:creationId xmlns:a16="http://schemas.microsoft.com/office/drawing/2014/main" id="{14A52119-707A-4F4C-834F-BA982F57C5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2966302"/>
              </p:ext>
            </p:extLst>
          </p:nvPr>
        </p:nvGraphicFramePr>
        <p:xfrm>
          <a:off x="1418171" y="3059184"/>
          <a:ext cx="9355671" cy="2509437"/>
        </p:xfrm>
        <a:graphic>
          <a:graphicData uri="http://schemas.openxmlformats.org/drawingml/2006/table">
            <a:tbl>
              <a:tblPr firstRow="1" firstCol="1" bandRow="1"/>
              <a:tblGrid>
                <a:gridCol w="929079">
                  <a:extLst>
                    <a:ext uri="{9D8B030D-6E8A-4147-A177-3AD203B41FA5}">
                      <a16:colId xmlns:a16="http://schemas.microsoft.com/office/drawing/2014/main" val="4181587630"/>
                    </a:ext>
                  </a:extLst>
                </a:gridCol>
                <a:gridCol w="2106648">
                  <a:extLst>
                    <a:ext uri="{9D8B030D-6E8A-4147-A177-3AD203B41FA5}">
                      <a16:colId xmlns:a16="http://schemas.microsoft.com/office/drawing/2014/main" val="3340386413"/>
                    </a:ext>
                  </a:extLst>
                </a:gridCol>
                <a:gridCol w="2106648">
                  <a:extLst>
                    <a:ext uri="{9D8B030D-6E8A-4147-A177-3AD203B41FA5}">
                      <a16:colId xmlns:a16="http://schemas.microsoft.com/office/drawing/2014/main" val="3466604225"/>
                    </a:ext>
                  </a:extLst>
                </a:gridCol>
                <a:gridCol w="2106648">
                  <a:extLst>
                    <a:ext uri="{9D8B030D-6E8A-4147-A177-3AD203B41FA5}">
                      <a16:colId xmlns:a16="http://schemas.microsoft.com/office/drawing/2014/main" val="1386909409"/>
                    </a:ext>
                  </a:extLst>
                </a:gridCol>
                <a:gridCol w="2106648">
                  <a:extLst>
                    <a:ext uri="{9D8B030D-6E8A-4147-A177-3AD203B41FA5}">
                      <a16:colId xmlns:a16="http://schemas.microsoft.com/office/drawing/2014/main" val="3904118386"/>
                    </a:ext>
                  </a:extLst>
                </a:gridCol>
              </a:tblGrid>
              <a:tr h="451592">
                <a:tc rowSpan="2"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cap="small" spc="100" baseline="0" dirty="0" err="1">
                          <a:solidFill>
                            <a:srgbClr val="54AD6D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Jegyzőkönyv</a:t>
                      </a:r>
                      <a:endParaRPr lang="hu-HU" sz="1100" b="1" spc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Ügyfél: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08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844939"/>
                  </a:ext>
                </a:extLst>
              </a:tr>
              <a:tr h="225796">
                <a:tc gridSpan="3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Projektszám: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325024"/>
                  </a:ext>
                </a:extLst>
              </a:tr>
              <a:tr h="249094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Verzió: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53902"/>
                  </a:ext>
                </a:extLst>
              </a:tr>
              <a:tr h="49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la-Latn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Írta: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Ellenőrizte: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Projektvezető: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Csoportvezető: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3628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név:</a:t>
                      </a: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22495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dátum:</a:t>
                      </a: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13498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aláírás:</a:t>
                      </a: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7909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18169" y="2299520"/>
            <a:ext cx="9355667" cy="697432"/>
          </a:xfrm>
        </p:spPr>
        <p:txBody>
          <a:bodyPr>
            <a:normAutofit/>
          </a:bodyPr>
          <a:lstStyle>
            <a:lvl1pPr marL="0" algn="l" defTabSz="457178" rtl="0" eaLnBrk="1" latinLnBrk="0" hangingPunct="1">
              <a:defRPr lang="en-US" sz="3300" b="1" kern="1200" cap="small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hu-HU" dirty="0"/>
              <a:t>Cím szerkesztése</a:t>
            </a:r>
            <a:endParaRPr lang="en-US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C058A157-EB12-4D20-B884-4E7C73F332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14833" y="3059120"/>
            <a:ext cx="2159000" cy="437773"/>
          </a:xfrm>
        </p:spPr>
        <p:txBody>
          <a:bodyPr bIns="46800" anchor="ctr" anchorCtr="0"/>
          <a:lstStyle>
            <a:lvl1pPr marL="0" indent="0">
              <a:buNone/>
              <a:defRPr sz="1200" b="1"/>
            </a:lvl1pPr>
          </a:lstStyle>
          <a:p>
            <a:pPr lvl="0"/>
            <a:r>
              <a:rPr lang="hu-HU" dirty="0"/>
              <a:t>Cég neve</a:t>
            </a:r>
          </a:p>
        </p:txBody>
      </p:sp>
      <p:sp>
        <p:nvSpPr>
          <p:cNvPr id="20" name="Szöveg helye 17">
            <a:extLst>
              <a:ext uri="{FF2B5EF4-FFF2-40B4-BE49-F238E27FC236}">
                <a16:creationId xmlns:a16="http://schemas.microsoft.com/office/drawing/2014/main" id="{56047981-EA84-4A81-8234-AB58D02A2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14833" y="3496887"/>
            <a:ext cx="2159000" cy="251202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Projektszám</a:t>
            </a:r>
          </a:p>
        </p:txBody>
      </p:sp>
      <p:sp>
        <p:nvSpPr>
          <p:cNvPr id="21" name="Szöveg helye 17">
            <a:extLst>
              <a:ext uri="{FF2B5EF4-FFF2-40B4-BE49-F238E27FC236}">
                <a16:creationId xmlns:a16="http://schemas.microsoft.com/office/drawing/2014/main" id="{9E765DE1-C81B-471C-9256-63CBD39A4C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14835" y="3752860"/>
            <a:ext cx="2159000" cy="249365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Verzió /01/</a:t>
            </a:r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402CAD30-D2FF-4961-9566-FF61385646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7200" y="4502152"/>
            <a:ext cx="21072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25" name="Szöveg helye 24">
            <a:extLst>
              <a:ext uri="{FF2B5EF4-FFF2-40B4-BE49-F238E27FC236}">
                <a16:creationId xmlns:a16="http://schemas.microsoft.com/office/drawing/2014/main" id="{29A8F33C-6EFD-4A6A-BFF6-4E3D68354E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47200" y="4865208"/>
            <a:ext cx="21072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28" name="Szöveg helye 27">
            <a:extLst>
              <a:ext uri="{FF2B5EF4-FFF2-40B4-BE49-F238E27FC236}">
                <a16:creationId xmlns:a16="http://schemas.microsoft.com/office/drawing/2014/main" id="{CBD203CD-A9E3-441D-8152-F8C743D5CE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47200" y="5222085"/>
            <a:ext cx="21072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sp>
        <p:nvSpPr>
          <p:cNvPr id="43" name="Szöveg helye 22">
            <a:extLst>
              <a:ext uri="{FF2B5EF4-FFF2-40B4-BE49-F238E27FC236}">
                <a16:creationId xmlns:a16="http://schemas.microsoft.com/office/drawing/2014/main" id="{0996C10B-C9B4-4BBE-A4EC-0C07C34CA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4400" y="4502152"/>
            <a:ext cx="21072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44" name="Szöveg helye 24">
            <a:extLst>
              <a:ext uri="{FF2B5EF4-FFF2-40B4-BE49-F238E27FC236}">
                <a16:creationId xmlns:a16="http://schemas.microsoft.com/office/drawing/2014/main" id="{AB905B06-8524-4180-B988-B03BB332C1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54400" y="4865208"/>
            <a:ext cx="21072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45" name="Szöveg helye 27">
            <a:extLst>
              <a:ext uri="{FF2B5EF4-FFF2-40B4-BE49-F238E27FC236}">
                <a16:creationId xmlns:a16="http://schemas.microsoft.com/office/drawing/2014/main" id="{6842DC57-1E68-4DF8-8CAB-7726928954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54400" y="5222085"/>
            <a:ext cx="21072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sp>
        <p:nvSpPr>
          <p:cNvPr id="46" name="Szöveg helye 22">
            <a:extLst>
              <a:ext uri="{FF2B5EF4-FFF2-40B4-BE49-F238E27FC236}">
                <a16:creationId xmlns:a16="http://schemas.microsoft.com/office/drawing/2014/main" id="{1B234494-7E32-4FEA-BC00-539147016A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1600" y="4502152"/>
            <a:ext cx="21072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47" name="Szöveg helye 24">
            <a:extLst>
              <a:ext uri="{FF2B5EF4-FFF2-40B4-BE49-F238E27FC236}">
                <a16:creationId xmlns:a16="http://schemas.microsoft.com/office/drawing/2014/main" id="{12C5C28E-4B5F-4D5B-AE48-5379AAC6A89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1600" y="4865208"/>
            <a:ext cx="21072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48" name="Szöveg helye 27">
            <a:extLst>
              <a:ext uri="{FF2B5EF4-FFF2-40B4-BE49-F238E27FC236}">
                <a16:creationId xmlns:a16="http://schemas.microsoft.com/office/drawing/2014/main" id="{38605F2D-A5EA-4E75-A5ED-EB7CC2DE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61600" y="5222085"/>
            <a:ext cx="21072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sp>
        <p:nvSpPr>
          <p:cNvPr id="49" name="Szöveg helye 22">
            <a:extLst>
              <a:ext uri="{FF2B5EF4-FFF2-40B4-BE49-F238E27FC236}">
                <a16:creationId xmlns:a16="http://schemas.microsoft.com/office/drawing/2014/main" id="{505EB3F6-9AC5-40FA-8573-70FA2BCEED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68803" y="4502152"/>
            <a:ext cx="20627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50" name="Szöveg helye 24">
            <a:extLst>
              <a:ext uri="{FF2B5EF4-FFF2-40B4-BE49-F238E27FC236}">
                <a16:creationId xmlns:a16="http://schemas.microsoft.com/office/drawing/2014/main" id="{616D95AB-1A76-41D5-95DD-13EBB16597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68803" y="4865208"/>
            <a:ext cx="20627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51" name="Szöveg helye 27">
            <a:extLst>
              <a:ext uri="{FF2B5EF4-FFF2-40B4-BE49-F238E27FC236}">
                <a16:creationId xmlns:a16="http://schemas.microsoft.com/office/drawing/2014/main" id="{F7080CD5-7F73-42F3-B8EB-F2177A57EA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68803" y="5222085"/>
            <a:ext cx="20627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FFA70F-CE91-4EFC-991B-D4BF27D0DE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25" b="60330"/>
          <a:stretch/>
        </p:blipFill>
        <p:spPr>
          <a:xfrm flipV="1">
            <a:off x="0" y="0"/>
            <a:ext cx="12192000" cy="1668792"/>
          </a:xfrm>
          <a:prstGeom prst="rtTriangle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E271B9B3-D632-4C2A-AFAB-E57FA1E61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12" y="306180"/>
            <a:ext cx="1968310" cy="8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6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áblázat 16">
            <a:extLst>
              <a:ext uri="{FF2B5EF4-FFF2-40B4-BE49-F238E27FC236}">
                <a16:creationId xmlns:a16="http://schemas.microsoft.com/office/drawing/2014/main" id="{14A52119-707A-4F4C-834F-BA982F57C5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52822969"/>
              </p:ext>
            </p:extLst>
          </p:nvPr>
        </p:nvGraphicFramePr>
        <p:xfrm>
          <a:off x="1418171" y="3059178"/>
          <a:ext cx="9355671" cy="1785503"/>
        </p:xfrm>
        <a:graphic>
          <a:graphicData uri="http://schemas.openxmlformats.org/drawingml/2006/table">
            <a:tbl>
              <a:tblPr firstRow="1" firstCol="1" bandRow="1"/>
              <a:tblGrid>
                <a:gridCol w="929079">
                  <a:extLst>
                    <a:ext uri="{9D8B030D-6E8A-4147-A177-3AD203B41FA5}">
                      <a16:colId xmlns:a16="http://schemas.microsoft.com/office/drawing/2014/main" val="4181587630"/>
                    </a:ext>
                  </a:extLst>
                </a:gridCol>
                <a:gridCol w="2793715">
                  <a:extLst>
                    <a:ext uri="{9D8B030D-6E8A-4147-A177-3AD203B41FA5}">
                      <a16:colId xmlns:a16="http://schemas.microsoft.com/office/drawing/2014/main" val="3340386413"/>
                    </a:ext>
                  </a:extLst>
                </a:gridCol>
                <a:gridCol w="2824480">
                  <a:extLst>
                    <a:ext uri="{9D8B030D-6E8A-4147-A177-3AD203B41FA5}">
                      <a16:colId xmlns:a16="http://schemas.microsoft.com/office/drawing/2014/main" val="1386909409"/>
                    </a:ext>
                  </a:extLst>
                </a:gridCol>
                <a:gridCol w="2808397">
                  <a:extLst>
                    <a:ext uri="{9D8B030D-6E8A-4147-A177-3AD203B41FA5}">
                      <a16:colId xmlns:a16="http://schemas.microsoft.com/office/drawing/2014/main" val="3904118386"/>
                    </a:ext>
                  </a:extLst>
                </a:gridCol>
              </a:tblGrid>
              <a:tr h="451592">
                <a:tc rowSpan="2"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cap="small" spc="100" baseline="0" dirty="0" err="1">
                          <a:solidFill>
                            <a:srgbClr val="54AD6D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Jegyzőkönyv</a:t>
                      </a:r>
                      <a:endParaRPr lang="hu-HU" sz="1100" b="1" spc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Ügyfél: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08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844939"/>
                  </a:ext>
                </a:extLst>
              </a:tr>
              <a:tr h="225796">
                <a:tc gridSpan="2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Projektszám: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325024"/>
                  </a:ext>
                </a:extLst>
              </a:tr>
              <a:tr h="24909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Verzió: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53902"/>
                  </a:ext>
                </a:extLst>
              </a:tr>
              <a:tr h="49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la-Latn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név: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1105" algn="r"/>
                        </a:tabLst>
                        <a:defRPr/>
                      </a:pPr>
                      <a:r>
                        <a:rPr lang="hu-HU" sz="1200" b="1" i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dátum: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aláírás: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3628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Írta:</a:t>
                      </a: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C6A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2249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18169" y="2299520"/>
            <a:ext cx="9355667" cy="697432"/>
          </a:xfrm>
        </p:spPr>
        <p:txBody>
          <a:bodyPr>
            <a:normAutofit/>
          </a:bodyPr>
          <a:lstStyle>
            <a:lvl1pPr marL="0" algn="l" defTabSz="457178" rtl="0" eaLnBrk="1" latinLnBrk="0" hangingPunct="1">
              <a:defRPr lang="en-US" sz="3300" b="1" kern="1200" cap="small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hu-HU" dirty="0"/>
              <a:t>Cím szerkesztése</a:t>
            </a:r>
            <a:endParaRPr lang="en-US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C058A157-EB12-4D20-B884-4E7C73F332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95173" y="3059120"/>
            <a:ext cx="2878665" cy="437773"/>
          </a:xfrm>
        </p:spPr>
        <p:txBody>
          <a:bodyPr bIns="46800" anchor="ctr" anchorCtr="0"/>
          <a:lstStyle>
            <a:lvl1pPr marL="0" indent="0">
              <a:buNone/>
              <a:defRPr sz="1200" b="1"/>
            </a:lvl1pPr>
          </a:lstStyle>
          <a:p>
            <a:pPr lvl="0"/>
            <a:r>
              <a:rPr lang="hu-HU" dirty="0"/>
              <a:t>Cég neve</a:t>
            </a:r>
          </a:p>
        </p:txBody>
      </p:sp>
      <p:sp>
        <p:nvSpPr>
          <p:cNvPr id="20" name="Szöveg helye 17">
            <a:extLst>
              <a:ext uri="{FF2B5EF4-FFF2-40B4-BE49-F238E27FC236}">
                <a16:creationId xmlns:a16="http://schemas.microsoft.com/office/drawing/2014/main" id="{56047981-EA84-4A81-8234-AB58D02A2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5173" y="3496887"/>
            <a:ext cx="2878665" cy="251202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Projektszám</a:t>
            </a:r>
          </a:p>
        </p:txBody>
      </p:sp>
      <p:sp>
        <p:nvSpPr>
          <p:cNvPr id="21" name="Szöveg helye 17">
            <a:extLst>
              <a:ext uri="{FF2B5EF4-FFF2-40B4-BE49-F238E27FC236}">
                <a16:creationId xmlns:a16="http://schemas.microsoft.com/office/drawing/2014/main" id="{9E765DE1-C81B-471C-9256-63CBD39A4C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5169" y="3752860"/>
            <a:ext cx="2878667" cy="249365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Verzió /01/</a:t>
            </a:r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402CAD30-D2FF-4961-9566-FF61385646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300" y="4494703"/>
            <a:ext cx="26312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44" name="Szöveg helye 24">
            <a:extLst>
              <a:ext uri="{FF2B5EF4-FFF2-40B4-BE49-F238E27FC236}">
                <a16:creationId xmlns:a16="http://schemas.microsoft.com/office/drawing/2014/main" id="{AB905B06-8524-4180-B988-B03BB332C1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3968" y="4487854"/>
            <a:ext cx="26312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48" name="Szöveg helye 27">
            <a:extLst>
              <a:ext uri="{FF2B5EF4-FFF2-40B4-BE49-F238E27FC236}">
                <a16:creationId xmlns:a16="http://schemas.microsoft.com/office/drawing/2014/main" id="{38605F2D-A5EA-4E75-A5ED-EB7CC2DE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74901" y="4494703"/>
            <a:ext cx="26312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B15CBADA-9283-48C1-9CDB-228472D0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25" b="60330"/>
          <a:stretch/>
        </p:blipFill>
        <p:spPr>
          <a:xfrm flipV="1">
            <a:off x="0" y="0"/>
            <a:ext cx="12192000" cy="1668792"/>
          </a:xfrm>
          <a:prstGeom prst="rtTriangle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283501EB-64D2-44E5-85EE-5922445D7A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12" y="306180"/>
            <a:ext cx="1968310" cy="8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4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B15CBADA-9283-48C1-9CDB-228472D0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25" b="60330"/>
          <a:stretch/>
        </p:blipFill>
        <p:spPr>
          <a:xfrm flipV="1">
            <a:off x="0" y="0"/>
            <a:ext cx="12192000" cy="1668792"/>
          </a:xfrm>
          <a:prstGeom prst="rtTriangle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283501EB-64D2-44E5-85EE-5922445D7A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12" y="306180"/>
            <a:ext cx="1968310" cy="885219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916C8E5C-0184-4CEF-8089-7381DD5A1AC1}"/>
              </a:ext>
            </a:extLst>
          </p:cNvPr>
          <p:cNvSpPr txBox="1"/>
          <p:nvPr userDrawn="1"/>
        </p:nvSpPr>
        <p:spPr>
          <a:xfrm>
            <a:off x="1418164" y="2307366"/>
            <a:ext cx="8195855" cy="372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u-HU" sz="3300" b="1" kern="1200" cap="small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Információ Biztonság</a:t>
            </a:r>
          </a:p>
          <a:p>
            <a:pPr marL="0" algn="l" defTabSz="457178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hu-HU" sz="3300" b="1" kern="1200" cap="none" baseline="0" dirty="0">
              <a:solidFill>
                <a:srgbClr val="3A6297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Ezúton tájékoztatjuk Önt, hogy jelen projektet információ és adatbiztonság szempontjából az alábbi osztályba soroltuk:</a:t>
            </a: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hu-HU" sz="1600" b="1" kern="1200" cap="none" baseline="0" dirty="0">
              <a:solidFill>
                <a:srgbClr val="3A6297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Továbbra is megfelelő Önnek ez az osztály?</a:t>
            </a: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hu-HU" sz="16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Amennyiben nem és változtatni szeretne rajta, kérem, írásban jelezze azt felénk. </a:t>
            </a: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hu-HU" sz="1600" b="1" kern="1200" cap="none" baseline="0" dirty="0">
              <a:solidFill>
                <a:srgbClr val="3A6297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l" defTabSz="457178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hu-HU" sz="2000" b="1" kern="1200" cap="none" baseline="0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Köszönjük.</a:t>
            </a:r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332BEA2B-FA27-413E-A7D6-4BB21B75AC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1291" y="3648816"/>
            <a:ext cx="3847993" cy="316432"/>
          </a:xfrm>
        </p:spPr>
        <p:txBody>
          <a:bodyPr>
            <a:noAutofit/>
          </a:bodyPr>
          <a:lstStyle>
            <a:lvl1pPr marL="0" indent="0">
              <a:buNone/>
              <a:defRPr lang="hu-HU" sz="2000" b="1" i="1" kern="1200" cap="none" baseline="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hu-HU" dirty="0"/>
              <a:t>Alap / Magas / Kiemelt / Kiemelt+</a:t>
            </a:r>
          </a:p>
        </p:txBody>
      </p:sp>
    </p:spTree>
    <p:extLst>
      <p:ext uri="{BB962C8B-B14F-4D97-AF65-F5344CB8AC3E}">
        <p14:creationId xmlns:p14="http://schemas.microsoft.com/office/powerpoint/2010/main" val="68104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szines nyi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47BFE965-C6EA-4DAD-8CE7-86F931B367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0717" b="70406"/>
          <a:stretch/>
        </p:blipFill>
        <p:spPr>
          <a:xfrm>
            <a:off x="0" y="0"/>
            <a:ext cx="12192000" cy="97093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656063F-C73B-4D54-91B0-ECC278AE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626"/>
            <a:ext cx="10972800" cy="864097"/>
          </a:xfrm>
        </p:spPr>
        <p:txBody>
          <a:bodyPr>
            <a:normAutofit/>
          </a:bodyPr>
          <a:lstStyle>
            <a:lvl1pPr algn="l" defTabSz="51433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3200" kern="1200" dirty="0">
                <a:solidFill>
                  <a:schemeClr val="bg1"/>
                </a:solidFill>
                <a:latin typeface="Montserrat" panose="00000500000000000000" pitchFamily="2" charset="-18"/>
                <a:ea typeface="+mj-ea"/>
                <a:cs typeface="Impact"/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45167D4A-4C40-42DE-92BE-4BAE452B0C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340776"/>
            <a:ext cx="10972800" cy="4824535"/>
          </a:xfrm>
          <a:prstGeom prst="rect">
            <a:avLst/>
          </a:prstGeom>
        </p:spPr>
        <p:txBody>
          <a:bodyPr/>
          <a:lstStyle>
            <a:lvl1pPr marL="538149" indent="-538149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FontTx/>
              <a:buBlip>
                <a:blip r:embed="rId3"/>
              </a:buBlip>
              <a:defRPr sz="2400"/>
            </a:lvl1pPr>
            <a:lvl2pPr marL="896916" indent="-452427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Blip>
                <a:blip r:embed="rId4"/>
              </a:buBlip>
              <a:defRPr lang="hu-HU" sz="1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255682" indent="-358766" algn="l" defTabSz="514338" rtl="0" eaLnBrk="1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FontTx/>
              <a:buBlip>
                <a:blip r:embed="rId5"/>
              </a:buBlip>
              <a:defRPr lang="hu-HU" sz="1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20787" indent="-265107" algn="l" defTabSz="514338" rtl="0" eaLnBrk="1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85000"/>
              <a:buFontTx/>
              <a:buBlip>
                <a:blip r:embed="rId5"/>
              </a:buBlip>
              <a:defRPr lang="hu-HU" sz="12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10836" indent="-204783" algn="l" defTabSz="514338" rtl="0" eaLnBrk="1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5000"/>
              <a:buFontTx/>
              <a:buBlip>
                <a:blip r:embed="rId5"/>
              </a:buBlip>
              <a:defRPr lang="hu-HU" sz="12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268309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áblázat 16">
            <a:extLst>
              <a:ext uri="{FF2B5EF4-FFF2-40B4-BE49-F238E27FC236}">
                <a16:creationId xmlns:a16="http://schemas.microsoft.com/office/drawing/2014/main" id="{14A52119-707A-4F4C-834F-BA982F57C5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61659562"/>
              </p:ext>
            </p:extLst>
          </p:nvPr>
        </p:nvGraphicFramePr>
        <p:xfrm>
          <a:off x="1418171" y="3059184"/>
          <a:ext cx="9355671" cy="2509437"/>
        </p:xfrm>
        <a:graphic>
          <a:graphicData uri="http://schemas.openxmlformats.org/drawingml/2006/table">
            <a:tbl>
              <a:tblPr firstRow="1" firstCol="1" bandRow="1"/>
              <a:tblGrid>
                <a:gridCol w="929079">
                  <a:extLst>
                    <a:ext uri="{9D8B030D-6E8A-4147-A177-3AD203B41FA5}">
                      <a16:colId xmlns:a16="http://schemas.microsoft.com/office/drawing/2014/main" val="4181587630"/>
                    </a:ext>
                  </a:extLst>
                </a:gridCol>
                <a:gridCol w="2106648">
                  <a:extLst>
                    <a:ext uri="{9D8B030D-6E8A-4147-A177-3AD203B41FA5}">
                      <a16:colId xmlns:a16="http://schemas.microsoft.com/office/drawing/2014/main" val="3340386413"/>
                    </a:ext>
                  </a:extLst>
                </a:gridCol>
                <a:gridCol w="2106648">
                  <a:extLst>
                    <a:ext uri="{9D8B030D-6E8A-4147-A177-3AD203B41FA5}">
                      <a16:colId xmlns:a16="http://schemas.microsoft.com/office/drawing/2014/main" val="3466604225"/>
                    </a:ext>
                  </a:extLst>
                </a:gridCol>
                <a:gridCol w="2106648">
                  <a:extLst>
                    <a:ext uri="{9D8B030D-6E8A-4147-A177-3AD203B41FA5}">
                      <a16:colId xmlns:a16="http://schemas.microsoft.com/office/drawing/2014/main" val="1386909409"/>
                    </a:ext>
                  </a:extLst>
                </a:gridCol>
                <a:gridCol w="2106648">
                  <a:extLst>
                    <a:ext uri="{9D8B030D-6E8A-4147-A177-3AD203B41FA5}">
                      <a16:colId xmlns:a16="http://schemas.microsoft.com/office/drawing/2014/main" val="3904118386"/>
                    </a:ext>
                  </a:extLst>
                </a:gridCol>
              </a:tblGrid>
              <a:tr h="451592">
                <a:tc rowSpan="2"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cap="small" spc="100" baseline="0" dirty="0" err="1">
                          <a:solidFill>
                            <a:srgbClr val="54AD6D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Jegyzőkönyv</a:t>
                      </a:r>
                      <a:r>
                        <a:rPr lang="hu-HU" sz="2000" b="1" cap="small" spc="100" baseline="0" dirty="0">
                          <a:solidFill>
                            <a:srgbClr val="54AD6D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- Benchmark</a:t>
                      </a:r>
                      <a:endParaRPr lang="hu-HU" sz="1100" b="1" spc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Ügyfél: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08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844939"/>
                  </a:ext>
                </a:extLst>
              </a:tr>
              <a:tr h="225796">
                <a:tc gridSpan="3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Projektszám: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325024"/>
                  </a:ext>
                </a:extLst>
              </a:tr>
              <a:tr h="249094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Verzió: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53902"/>
                  </a:ext>
                </a:extLst>
              </a:tr>
              <a:tr h="49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la-Latn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Írta: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Ellenőrizte: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Projektvezető: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Csoportvezető:</a:t>
                      </a:r>
                      <a:endParaRPr lang="hu-H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A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3628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név:</a:t>
                      </a: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22495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dátum:</a:t>
                      </a: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13498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hu-HU" sz="12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aláírás:</a:t>
                      </a: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endParaRPr lang="hu-HU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26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3A6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7909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18169" y="2299520"/>
            <a:ext cx="9355667" cy="697432"/>
          </a:xfrm>
        </p:spPr>
        <p:txBody>
          <a:bodyPr>
            <a:normAutofit/>
          </a:bodyPr>
          <a:lstStyle>
            <a:lvl1pPr marL="0" algn="l" defTabSz="457178" rtl="0" eaLnBrk="1" latinLnBrk="0" hangingPunct="1">
              <a:defRPr lang="en-US" sz="3300" b="1" kern="1200" cap="small" dirty="0">
                <a:solidFill>
                  <a:srgbClr val="3A6297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hu-HU" dirty="0"/>
              <a:t>Cím szerkesztése</a:t>
            </a:r>
            <a:endParaRPr lang="en-US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C058A157-EB12-4D20-B884-4E7C73F332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14833" y="3059120"/>
            <a:ext cx="2159000" cy="437773"/>
          </a:xfrm>
        </p:spPr>
        <p:txBody>
          <a:bodyPr bIns="46800" anchor="ctr" anchorCtr="0"/>
          <a:lstStyle>
            <a:lvl1pPr marL="0" indent="0">
              <a:buNone/>
              <a:defRPr sz="1200" b="1"/>
            </a:lvl1pPr>
          </a:lstStyle>
          <a:p>
            <a:pPr lvl="0"/>
            <a:r>
              <a:rPr lang="hu-HU" dirty="0"/>
              <a:t>Cég neve</a:t>
            </a:r>
          </a:p>
        </p:txBody>
      </p:sp>
      <p:sp>
        <p:nvSpPr>
          <p:cNvPr id="20" name="Szöveg helye 17">
            <a:extLst>
              <a:ext uri="{FF2B5EF4-FFF2-40B4-BE49-F238E27FC236}">
                <a16:creationId xmlns:a16="http://schemas.microsoft.com/office/drawing/2014/main" id="{56047981-EA84-4A81-8234-AB58D02A2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14833" y="3496887"/>
            <a:ext cx="2159000" cy="251202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Projektszám</a:t>
            </a:r>
          </a:p>
        </p:txBody>
      </p:sp>
      <p:sp>
        <p:nvSpPr>
          <p:cNvPr id="21" name="Szöveg helye 17">
            <a:extLst>
              <a:ext uri="{FF2B5EF4-FFF2-40B4-BE49-F238E27FC236}">
                <a16:creationId xmlns:a16="http://schemas.microsoft.com/office/drawing/2014/main" id="{9E765DE1-C81B-471C-9256-63CBD39A4C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14835" y="3752860"/>
            <a:ext cx="2159000" cy="249365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2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Verzió /01/</a:t>
            </a:r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402CAD30-D2FF-4961-9566-FF61385646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7200" y="4502152"/>
            <a:ext cx="21072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25" name="Szöveg helye 24">
            <a:extLst>
              <a:ext uri="{FF2B5EF4-FFF2-40B4-BE49-F238E27FC236}">
                <a16:creationId xmlns:a16="http://schemas.microsoft.com/office/drawing/2014/main" id="{29A8F33C-6EFD-4A6A-BFF6-4E3D68354E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47200" y="4865208"/>
            <a:ext cx="21072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28" name="Szöveg helye 27">
            <a:extLst>
              <a:ext uri="{FF2B5EF4-FFF2-40B4-BE49-F238E27FC236}">
                <a16:creationId xmlns:a16="http://schemas.microsoft.com/office/drawing/2014/main" id="{CBD203CD-A9E3-441D-8152-F8C743D5CE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47200" y="5222085"/>
            <a:ext cx="21072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sp>
        <p:nvSpPr>
          <p:cNvPr id="43" name="Szöveg helye 22">
            <a:extLst>
              <a:ext uri="{FF2B5EF4-FFF2-40B4-BE49-F238E27FC236}">
                <a16:creationId xmlns:a16="http://schemas.microsoft.com/office/drawing/2014/main" id="{0996C10B-C9B4-4BBE-A4EC-0C07C34CA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4400" y="4502152"/>
            <a:ext cx="21072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44" name="Szöveg helye 24">
            <a:extLst>
              <a:ext uri="{FF2B5EF4-FFF2-40B4-BE49-F238E27FC236}">
                <a16:creationId xmlns:a16="http://schemas.microsoft.com/office/drawing/2014/main" id="{AB905B06-8524-4180-B988-B03BB332C1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54400" y="4865208"/>
            <a:ext cx="21072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45" name="Szöveg helye 27">
            <a:extLst>
              <a:ext uri="{FF2B5EF4-FFF2-40B4-BE49-F238E27FC236}">
                <a16:creationId xmlns:a16="http://schemas.microsoft.com/office/drawing/2014/main" id="{6842DC57-1E68-4DF8-8CAB-7726928954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54400" y="5222085"/>
            <a:ext cx="21072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sp>
        <p:nvSpPr>
          <p:cNvPr id="46" name="Szöveg helye 22">
            <a:extLst>
              <a:ext uri="{FF2B5EF4-FFF2-40B4-BE49-F238E27FC236}">
                <a16:creationId xmlns:a16="http://schemas.microsoft.com/office/drawing/2014/main" id="{1B234494-7E32-4FEA-BC00-539147016A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1600" y="4502152"/>
            <a:ext cx="21072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47" name="Szöveg helye 24">
            <a:extLst>
              <a:ext uri="{FF2B5EF4-FFF2-40B4-BE49-F238E27FC236}">
                <a16:creationId xmlns:a16="http://schemas.microsoft.com/office/drawing/2014/main" id="{12C5C28E-4B5F-4D5B-AE48-5379AAC6A89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1600" y="4865208"/>
            <a:ext cx="21072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48" name="Szöveg helye 27">
            <a:extLst>
              <a:ext uri="{FF2B5EF4-FFF2-40B4-BE49-F238E27FC236}">
                <a16:creationId xmlns:a16="http://schemas.microsoft.com/office/drawing/2014/main" id="{38605F2D-A5EA-4E75-A5ED-EB7CC2DE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61600" y="5222085"/>
            <a:ext cx="21072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sp>
        <p:nvSpPr>
          <p:cNvPr id="49" name="Szöveg helye 22">
            <a:extLst>
              <a:ext uri="{FF2B5EF4-FFF2-40B4-BE49-F238E27FC236}">
                <a16:creationId xmlns:a16="http://schemas.microsoft.com/office/drawing/2014/main" id="{505EB3F6-9AC5-40FA-8573-70FA2BCEED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68803" y="4502152"/>
            <a:ext cx="2062700" cy="32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hu-HU" dirty="0"/>
              <a:t>név</a:t>
            </a:r>
          </a:p>
        </p:txBody>
      </p:sp>
      <p:sp>
        <p:nvSpPr>
          <p:cNvPr id="50" name="Szöveg helye 24">
            <a:extLst>
              <a:ext uri="{FF2B5EF4-FFF2-40B4-BE49-F238E27FC236}">
                <a16:creationId xmlns:a16="http://schemas.microsoft.com/office/drawing/2014/main" id="{616D95AB-1A76-41D5-95DD-13EBB16597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68803" y="4865208"/>
            <a:ext cx="2062700" cy="324000"/>
          </a:xfrm>
        </p:spPr>
        <p:txBody>
          <a:bodyPr anchor="ctr" anchorCtr="0"/>
          <a:lstStyle>
            <a:lvl1pPr marL="0" indent="0" algn="ctr"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hu-HU" dirty="0"/>
              <a:t>Dátum</a:t>
            </a:r>
          </a:p>
        </p:txBody>
      </p:sp>
      <p:sp>
        <p:nvSpPr>
          <p:cNvPr id="51" name="Szöveg helye 27">
            <a:extLst>
              <a:ext uri="{FF2B5EF4-FFF2-40B4-BE49-F238E27FC236}">
                <a16:creationId xmlns:a16="http://schemas.microsoft.com/office/drawing/2014/main" id="{F7080CD5-7F73-42F3-B8EB-F2177A57EA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68803" y="5222085"/>
            <a:ext cx="2062700" cy="3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hu-HU" dirty="0"/>
              <a:t>Aláírás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FFA70F-CE91-4EFC-991B-D4BF27D0DE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25" b="60330"/>
          <a:stretch/>
        </p:blipFill>
        <p:spPr>
          <a:xfrm flipV="1">
            <a:off x="0" y="0"/>
            <a:ext cx="12192000" cy="1668792"/>
          </a:xfrm>
          <a:prstGeom prst="rtTriangle">
            <a:avLst/>
          </a:prstGeom>
        </p:spPr>
      </p:pic>
      <p:sp>
        <p:nvSpPr>
          <p:cNvPr id="22" name="Szövegdoboz 21">
            <a:extLst>
              <a:ext uri="{FF2B5EF4-FFF2-40B4-BE49-F238E27FC236}">
                <a16:creationId xmlns:a16="http://schemas.microsoft.com/office/drawing/2014/main" id="{C9550F95-DCA5-44C2-AE81-67D66A33986E}"/>
              </a:ext>
            </a:extLst>
          </p:cNvPr>
          <p:cNvSpPr txBox="1"/>
          <p:nvPr userDrawn="1"/>
        </p:nvSpPr>
        <p:spPr>
          <a:xfrm>
            <a:off x="1418173" y="5631682"/>
            <a:ext cx="935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defTabSz="914377" rtl="0" eaLnBrk="1" latinLnBrk="0" hangingPunct="1"/>
            <a:r>
              <a:rPr lang="hu-HU" sz="1400" kern="1200" dirty="0">
                <a:solidFill>
                  <a:srgbClr val="3A6297"/>
                </a:solidFill>
                <a:latin typeface="+mj-lt"/>
                <a:ea typeface="+mn-ea"/>
                <a:cs typeface="+mn-cs"/>
              </a:rPr>
              <a:t>A Benchmark bemutató célja a használt szoftver képességeinek ismertetése az Ügyfél által vázolt feladaton, ugyanakkor a feladat teljeskörű megoldását nem tartalmazza.</a:t>
            </a:r>
          </a:p>
        </p:txBody>
      </p:sp>
      <p:pic>
        <p:nvPicPr>
          <p:cNvPr id="26" name="Kép 25">
            <a:extLst>
              <a:ext uri="{FF2B5EF4-FFF2-40B4-BE49-F238E27FC236}">
                <a16:creationId xmlns:a16="http://schemas.microsoft.com/office/drawing/2014/main" id="{6615828B-24A4-44B5-B3C5-8B0B0B9A40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12" y="306180"/>
            <a:ext cx="1968310" cy="8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1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1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CB82912D-8DBD-42E2-83D4-18C2D66794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1" t="86399" r="1949" b="2401"/>
          <a:stretch/>
        </p:blipFill>
        <p:spPr>
          <a:xfrm>
            <a:off x="10680111" y="6089923"/>
            <a:ext cx="1284651" cy="768085"/>
          </a:xfrm>
          <a:prstGeom prst="rect">
            <a:avLst/>
          </a:prstGeom>
        </p:spPr>
      </p:pic>
      <p:sp>
        <p:nvSpPr>
          <p:cNvPr id="2" name="Cím helye 1">
            <a:extLst>
              <a:ext uri="{FF2B5EF4-FFF2-40B4-BE49-F238E27FC236}">
                <a16:creationId xmlns:a16="http://schemas.microsoft.com/office/drawing/2014/main" id="{E251F984-9752-4A71-BAB5-3DBE3D14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0B8EC7-ADDF-409E-B116-85B868D8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7184" lvl="0" indent="-407184" algn="l" defTabSz="514338" rtl="0" eaLnBrk="1" latinLnBrk="0" hangingPunct="1">
              <a:lnSpc>
                <a:spcPct val="114000"/>
              </a:lnSpc>
              <a:spcBef>
                <a:spcPts val="563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7"/>
              </a:buBlip>
            </a:pPr>
            <a:r>
              <a:rPr lang="hu-HU" dirty="0"/>
              <a:t>Mintaszöveg szerkesztése</a:t>
            </a:r>
          </a:p>
          <a:p>
            <a:pPr marL="742932" lvl="1" indent="-344082" algn="l" defTabSz="514338" rtl="0" eaLnBrk="1" latinLnBrk="0" hangingPunct="1">
              <a:lnSpc>
                <a:spcPct val="114000"/>
              </a:lnSpc>
              <a:spcBef>
                <a:spcPts val="281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8"/>
              </a:buBlip>
            </a:pPr>
            <a:r>
              <a:rPr lang="hu-HU" dirty="0"/>
              <a:t>Második szint</a:t>
            </a:r>
          </a:p>
          <a:p>
            <a:pPr marL="1142962" lvl="2" indent="-344082" algn="l" defTabSz="514338" rtl="0" eaLnBrk="1" latinLnBrk="0" hangingPunct="1">
              <a:lnSpc>
                <a:spcPct val="114000"/>
              </a:lnSpc>
              <a:spcBef>
                <a:spcPts val="281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9"/>
              </a:buBlip>
            </a:pPr>
            <a:r>
              <a:rPr lang="hu-HU" dirty="0"/>
              <a:t>Harmadik szint</a:t>
            </a:r>
          </a:p>
          <a:p>
            <a:pPr lvl="5"/>
            <a:r>
              <a:rPr lang="hu-HU" dirty="0"/>
              <a:t>Negyedik szint</a:t>
            </a:r>
          </a:p>
          <a:p>
            <a:pPr lvl="6"/>
            <a:r>
              <a:rPr lang="hu-HU" dirty="0"/>
              <a:t>Ötödik szint</a:t>
            </a:r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C5317E7-AEC0-466E-89BF-0CD32B4D22D8}"/>
              </a:ext>
            </a:extLst>
          </p:cNvPr>
          <p:cNvCxnSpPr>
            <a:cxnSpLocks/>
          </p:cNvCxnSpPr>
          <p:nvPr/>
        </p:nvCxnSpPr>
        <p:spPr>
          <a:xfrm flipH="1" flipV="1">
            <a:off x="600000" y="6537800"/>
            <a:ext cx="10368000" cy="0"/>
          </a:xfrm>
          <a:prstGeom prst="line">
            <a:avLst/>
          </a:prstGeom>
          <a:ln w="12700">
            <a:solidFill>
              <a:srgbClr val="6889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0BD33D30-EFF8-4064-955C-E74DDC603C84}"/>
              </a:ext>
            </a:extLst>
          </p:cNvPr>
          <p:cNvSpPr txBox="1"/>
          <p:nvPr/>
        </p:nvSpPr>
        <p:spPr>
          <a:xfrm>
            <a:off x="600000" y="6533030"/>
            <a:ext cx="1009491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596438" algn="l"/>
              </a:tabLst>
            </a:pPr>
            <a:r>
              <a:rPr lang="hu-HU" sz="788" dirty="0">
                <a:solidFill>
                  <a:srgbClr val="3B6597"/>
                </a:solidFill>
                <a:latin typeface="Montserrat ExtraLight" panose="00000300000000000000" pitchFamily="2" charset="-18"/>
              </a:rPr>
              <a:t>eCon </a:t>
            </a:r>
            <a:r>
              <a:rPr lang="hu-HU" sz="788" dirty="0" err="1">
                <a:solidFill>
                  <a:srgbClr val="3B6597"/>
                </a:solidFill>
                <a:latin typeface="Montserrat ExtraLight" panose="00000300000000000000" pitchFamily="2" charset="-18"/>
              </a:rPr>
              <a:t>Engineering</a:t>
            </a:r>
            <a:r>
              <a:rPr lang="hu-HU" sz="788" dirty="0">
                <a:solidFill>
                  <a:srgbClr val="3B6597"/>
                </a:solidFill>
                <a:latin typeface="Montserrat ExtraLight" panose="00000300000000000000" pitchFamily="2" charset="-18"/>
              </a:rPr>
              <a:t> Kft.– </a:t>
            </a:r>
            <a:r>
              <a:rPr lang="hu-HU" sz="788" dirty="0" err="1">
                <a:solidFill>
                  <a:srgbClr val="3B6597"/>
                </a:solidFill>
                <a:latin typeface="Montserrat ExtraLight" panose="00000300000000000000" pitchFamily="2" charset="-18"/>
              </a:rPr>
              <a:t>Floor</a:t>
            </a:r>
            <a:r>
              <a:rPr lang="hu-HU" sz="788" dirty="0">
                <a:solidFill>
                  <a:srgbClr val="3B6597"/>
                </a:solidFill>
                <a:latin typeface="Montserrat ExtraLight" panose="00000300000000000000" pitchFamily="2" charset="-18"/>
              </a:rPr>
              <a:t> 4, 3 </a:t>
            </a:r>
            <a:r>
              <a:rPr lang="hu-HU" sz="788" dirty="0" err="1">
                <a:solidFill>
                  <a:srgbClr val="3B6597"/>
                </a:solidFill>
                <a:latin typeface="Montserrat ExtraLight" panose="00000300000000000000" pitchFamily="2" charset="-18"/>
              </a:rPr>
              <a:t>Kondorosi</a:t>
            </a:r>
            <a:r>
              <a:rPr lang="hu-HU" sz="788" dirty="0">
                <a:solidFill>
                  <a:srgbClr val="3B6597"/>
                </a:solidFill>
                <a:latin typeface="Montserrat ExtraLight" panose="00000300000000000000" pitchFamily="2" charset="-18"/>
              </a:rPr>
              <a:t> </a:t>
            </a:r>
            <a:r>
              <a:rPr lang="hu-HU" sz="788" dirty="0" err="1">
                <a:solidFill>
                  <a:srgbClr val="3B6597"/>
                </a:solidFill>
                <a:latin typeface="Montserrat ExtraLight" panose="00000300000000000000" pitchFamily="2" charset="-18"/>
              </a:rPr>
              <a:t>Str</a:t>
            </a:r>
            <a:r>
              <a:rPr lang="hu-HU" sz="788" dirty="0">
                <a:solidFill>
                  <a:srgbClr val="3B6597"/>
                </a:solidFill>
                <a:latin typeface="Montserrat ExtraLight" panose="00000300000000000000" pitchFamily="2" charset="-18"/>
              </a:rPr>
              <a:t>., Budapest, H-1116 Hungary</a:t>
            </a:r>
            <a:r>
              <a:rPr lang="hu-HU" sz="788" dirty="0">
                <a:solidFill>
                  <a:srgbClr val="3B6597"/>
                </a:solidFill>
                <a:latin typeface="Montserrat ExtraLight" panose="00000300000000000000" pitchFamily="2" charset="-18"/>
                <a:cs typeface="Arial" panose="020B0604020202020204" pitchFamily="34" charset="0"/>
              </a:rPr>
              <a:t>	p.</a:t>
            </a:r>
            <a:fld id="{67C4093E-E669-44C6-A5E2-3E6C829132BA}" type="slidenum">
              <a:rPr lang="hu-HU" sz="788" smtClean="0">
                <a:solidFill>
                  <a:srgbClr val="3B6597"/>
                </a:solidFill>
                <a:latin typeface="Montserrat ExtraLight" panose="00000300000000000000" pitchFamily="2" charset="-18"/>
                <a:cs typeface="Arial" panose="020B0604020202020204" pitchFamily="34" charset="0"/>
              </a:rPr>
              <a:pPr>
                <a:tabLst>
                  <a:tab pos="9596438" algn="l"/>
                </a:tabLst>
              </a:pPr>
              <a:t>‹#›</a:t>
            </a:fld>
            <a:r>
              <a:rPr lang="hu-HU" sz="788" dirty="0">
                <a:solidFill>
                  <a:srgbClr val="3B6597"/>
                </a:solidFill>
                <a:latin typeface="Montserrat ExtraLight" panose="00000300000000000000" pitchFamily="2" charset="-18"/>
              </a:rPr>
              <a:t> </a:t>
            </a:r>
            <a:endParaRPr lang="en-GB" sz="788" dirty="0">
              <a:solidFill>
                <a:srgbClr val="3B6597"/>
              </a:solidFill>
              <a:latin typeface="Montserrat ExtraLight" panose="000003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126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514338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28585" indent="-128585" algn="l" defTabSz="514338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lang="hu-HU" sz="1800" kern="1200" dirty="0" smtClean="0">
          <a:solidFill>
            <a:schemeClr val="tx1"/>
          </a:solidFill>
          <a:latin typeface="Montserrat Light" panose="00000400000000000000" pitchFamily="2" charset="-18"/>
          <a:ea typeface="+mn-ea"/>
          <a:cs typeface="Arial" panose="020B0604020202020204" pitchFamily="34" charset="0"/>
        </a:defRPr>
      </a:lvl1pPr>
      <a:lvl2pPr marL="538149" indent="-139301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None/>
        <a:defRPr lang="hu-HU" sz="1351" kern="1200" dirty="0" smtClean="0">
          <a:solidFill>
            <a:schemeClr val="tx1"/>
          </a:solidFill>
          <a:latin typeface="Montserrat Light" panose="00000400000000000000" pitchFamily="2" charset="-18"/>
          <a:ea typeface="+mn-ea"/>
          <a:cs typeface="Arial" panose="020B0604020202020204" pitchFamily="34" charset="0"/>
        </a:defRPr>
      </a:lvl2pPr>
      <a:lvl3pPr marL="642923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lang="hu-HU" sz="1051" kern="1200" dirty="0" smtClean="0">
          <a:solidFill>
            <a:schemeClr val="tx1"/>
          </a:solidFill>
          <a:latin typeface="Montserrat Light" panose="00000400000000000000" pitchFamily="2" charset="-18"/>
          <a:ea typeface="+mn-ea"/>
          <a:cs typeface="Arial" panose="020B0604020202020204" pitchFamily="34" charset="0"/>
        </a:defRPr>
      </a:lvl3pPr>
      <a:lvl4pPr marL="900091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7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251F984-9752-4A71-BAB5-3DBE3D14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0B8EC7-ADDF-409E-B116-85B868D8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7184" lvl="0" indent="-407184" algn="l" defTabSz="514338" rtl="0" eaLnBrk="1" latinLnBrk="0" hangingPunct="1">
              <a:lnSpc>
                <a:spcPct val="114000"/>
              </a:lnSpc>
              <a:spcBef>
                <a:spcPts val="563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6"/>
              </a:buBlip>
            </a:pPr>
            <a:r>
              <a:rPr lang="hu-HU" dirty="0"/>
              <a:t>Mintaszöveg szerkesztése</a:t>
            </a:r>
          </a:p>
          <a:p>
            <a:pPr marL="742932" lvl="1" indent="-344082" algn="l" defTabSz="514338" rtl="0" eaLnBrk="1" latinLnBrk="0" hangingPunct="1">
              <a:lnSpc>
                <a:spcPct val="114000"/>
              </a:lnSpc>
              <a:spcBef>
                <a:spcPts val="281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7"/>
              </a:buBlip>
            </a:pPr>
            <a:r>
              <a:rPr lang="hu-HU" dirty="0"/>
              <a:t>Második szint</a:t>
            </a:r>
          </a:p>
          <a:p>
            <a:pPr marL="1142962" lvl="2" indent="-344082" algn="l" defTabSz="514338" rtl="0" eaLnBrk="1" latinLnBrk="0" hangingPunct="1">
              <a:lnSpc>
                <a:spcPct val="114000"/>
              </a:lnSpc>
              <a:spcBef>
                <a:spcPts val="281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8"/>
              </a:buBlip>
            </a:pPr>
            <a:r>
              <a:rPr lang="hu-HU" dirty="0"/>
              <a:t>Harmadik szint</a:t>
            </a:r>
          </a:p>
          <a:p>
            <a:pPr lvl="5"/>
            <a:r>
              <a:rPr lang="hu-HU" dirty="0"/>
              <a:t>Negyedik szint</a:t>
            </a:r>
          </a:p>
          <a:p>
            <a:pPr lvl="6"/>
            <a:r>
              <a:rPr lang="hu-HU" dirty="0"/>
              <a:t>Ötödik szint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BD33D30-EFF8-4064-955C-E74DDC603C84}"/>
              </a:ext>
            </a:extLst>
          </p:cNvPr>
          <p:cNvSpPr txBox="1"/>
          <p:nvPr/>
        </p:nvSpPr>
        <p:spPr>
          <a:xfrm>
            <a:off x="599999" y="6533030"/>
            <a:ext cx="10080111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08575" algn="l"/>
                <a:tab pos="6364288" algn="l"/>
                <a:tab pos="9777413" algn="r"/>
              </a:tabLst>
            </a:pPr>
            <a:r>
              <a:rPr lang="hu-HU" sz="788" b="1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 </a:t>
            </a:r>
            <a:r>
              <a:rPr lang="hu-HU" sz="788" b="1" dirty="0" err="1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  <a:r>
              <a:rPr lang="hu-HU" sz="788" b="1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Kft.</a:t>
            </a:r>
            <a:r>
              <a:rPr lang="hu-HU" sz="788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788" dirty="0">
                <a:solidFill>
                  <a:srgbClr val="3B65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788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 </a:t>
            </a:r>
            <a:r>
              <a:rPr lang="hu-HU" sz="788" b="1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Ügyfél:</a:t>
            </a:r>
            <a:r>
              <a:rPr lang="hu-HU" sz="788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│ </a:t>
            </a:r>
            <a:r>
              <a:rPr lang="hu-HU" sz="788" b="1" dirty="0" err="1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Pr.szám</a:t>
            </a:r>
            <a:r>
              <a:rPr lang="hu-HU" sz="788" b="1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	</a:t>
            </a:r>
            <a:r>
              <a:rPr lang="hu-HU" sz="788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	</a:t>
            </a:r>
            <a:r>
              <a:rPr lang="hu-HU" sz="788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</a:t>
            </a:r>
            <a:fld id="{67C4093E-E669-44C6-A5E2-3E6C829132BA}" type="slidenum">
              <a:rPr lang="hu-HU" sz="788" smtClean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tabLst>
                  <a:tab pos="5108575" algn="l"/>
                  <a:tab pos="6364288" algn="l"/>
                  <a:tab pos="9777413" algn="r"/>
                </a:tabLst>
              </a:pPr>
              <a:t>‹#›</a:t>
            </a:fld>
            <a:r>
              <a:rPr lang="hu-HU" sz="788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788" dirty="0">
              <a:solidFill>
                <a:srgbClr val="3B6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F2588F81-3806-43E0-89D5-0331E305B1E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1" t="86399" r="1949" b="2401"/>
          <a:stretch/>
        </p:blipFill>
        <p:spPr>
          <a:xfrm>
            <a:off x="10680111" y="6089923"/>
            <a:ext cx="1284651" cy="768085"/>
          </a:xfrm>
          <a:prstGeom prst="rect">
            <a:avLst/>
          </a:prstGeom>
        </p:spPr>
      </p:pic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F71E1118-68DA-442B-AF27-061644A2450A}"/>
              </a:ext>
            </a:extLst>
          </p:cNvPr>
          <p:cNvCxnSpPr>
            <a:cxnSpLocks/>
          </p:cNvCxnSpPr>
          <p:nvPr/>
        </p:nvCxnSpPr>
        <p:spPr>
          <a:xfrm flipH="1" flipV="1">
            <a:off x="600000" y="6537800"/>
            <a:ext cx="10368000" cy="0"/>
          </a:xfrm>
          <a:prstGeom prst="line">
            <a:avLst/>
          </a:prstGeom>
          <a:ln w="12700">
            <a:solidFill>
              <a:srgbClr val="6889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2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xStyles>
    <p:titleStyle>
      <a:lvl1pPr algn="l" defTabSz="514338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28585" indent="-128585" algn="l" defTabSz="514338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lang="hu-HU" sz="18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32" indent="-204783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None/>
        <a:defRPr lang="hu-HU" sz="1351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42923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lang="hu-HU" sz="1051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00091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1671597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1928765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251F984-9752-4A71-BAB5-3DBE3D14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0B8EC7-ADDF-409E-B116-85B868D8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7184" lvl="0" indent="-407184" algn="l" defTabSz="514338" rtl="0" eaLnBrk="1" latinLnBrk="0" hangingPunct="1">
              <a:lnSpc>
                <a:spcPct val="114000"/>
              </a:lnSpc>
              <a:spcBef>
                <a:spcPts val="563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6"/>
              </a:buBlip>
            </a:pPr>
            <a:r>
              <a:rPr lang="hu-HU" dirty="0"/>
              <a:t>Mintaszöveg szerkesztése</a:t>
            </a:r>
          </a:p>
          <a:p>
            <a:pPr marL="742932" lvl="1" indent="-344082" algn="l" defTabSz="514338" rtl="0" eaLnBrk="1" latinLnBrk="0" hangingPunct="1">
              <a:lnSpc>
                <a:spcPct val="114000"/>
              </a:lnSpc>
              <a:spcBef>
                <a:spcPts val="281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7"/>
              </a:buBlip>
            </a:pPr>
            <a:r>
              <a:rPr lang="hu-HU" dirty="0"/>
              <a:t>Második szint</a:t>
            </a:r>
          </a:p>
          <a:p>
            <a:pPr marL="1142962" lvl="2" indent="-344082" algn="l" defTabSz="514338" rtl="0" eaLnBrk="1" latinLnBrk="0" hangingPunct="1">
              <a:lnSpc>
                <a:spcPct val="114000"/>
              </a:lnSpc>
              <a:spcBef>
                <a:spcPts val="281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8"/>
              </a:buBlip>
            </a:pPr>
            <a:r>
              <a:rPr lang="hu-HU" dirty="0"/>
              <a:t>Harmadik szint</a:t>
            </a:r>
          </a:p>
          <a:p>
            <a:pPr lvl="5"/>
            <a:r>
              <a:rPr lang="hu-HU" dirty="0"/>
              <a:t>Negyedik szint</a:t>
            </a:r>
          </a:p>
          <a:p>
            <a:pPr lvl="6"/>
            <a:r>
              <a:rPr lang="hu-HU" dirty="0"/>
              <a:t>Ötödik szint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B325AD1-190B-446B-A8C4-B802BF7F47F1}"/>
              </a:ext>
            </a:extLst>
          </p:cNvPr>
          <p:cNvSpPr txBox="1"/>
          <p:nvPr/>
        </p:nvSpPr>
        <p:spPr>
          <a:xfrm>
            <a:off x="599999" y="6533030"/>
            <a:ext cx="10080111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08575" algn="l"/>
                <a:tab pos="6364288" algn="l"/>
                <a:tab pos="9777413" algn="r"/>
              </a:tabLst>
            </a:pPr>
            <a:r>
              <a:rPr lang="hu-HU" sz="788" b="1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 </a:t>
            </a:r>
            <a:r>
              <a:rPr lang="hu-HU" sz="788" b="1" dirty="0" err="1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  <a:r>
              <a:rPr lang="hu-HU" sz="788" b="1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Kft.</a:t>
            </a:r>
            <a:r>
              <a:rPr lang="hu-HU" sz="788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788" dirty="0">
                <a:solidFill>
                  <a:srgbClr val="3B65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788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 </a:t>
            </a:r>
            <a:r>
              <a:rPr lang="hu-HU" sz="788" b="1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Ügyfél:</a:t>
            </a:r>
            <a:r>
              <a:rPr lang="hu-HU" sz="788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│ </a:t>
            </a:r>
            <a:r>
              <a:rPr lang="hu-HU" sz="788" b="1" dirty="0" err="1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Pr.szám</a:t>
            </a:r>
            <a:r>
              <a:rPr lang="hu-HU" sz="788" b="1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	</a:t>
            </a:r>
            <a:r>
              <a:rPr lang="hu-HU" sz="788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	</a:t>
            </a:r>
            <a:r>
              <a:rPr lang="hu-HU" sz="788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</a:t>
            </a:r>
            <a:fld id="{67C4093E-E669-44C6-A5E2-3E6C829132BA}" type="slidenum">
              <a:rPr lang="hu-HU" sz="788" smtClean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tabLst>
                  <a:tab pos="5108575" algn="l"/>
                  <a:tab pos="6364288" algn="l"/>
                  <a:tab pos="9777413" algn="r"/>
                </a:tabLst>
              </a:pPr>
              <a:t>‹#›</a:t>
            </a:fld>
            <a:r>
              <a:rPr lang="hu-HU" sz="788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788" dirty="0">
              <a:solidFill>
                <a:srgbClr val="3B6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617F183-DBAA-4368-AC2B-F5482EBD47D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1" t="86399" r="1949" b="2401"/>
          <a:stretch/>
        </p:blipFill>
        <p:spPr>
          <a:xfrm>
            <a:off x="10680111" y="6089923"/>
            <a:ext cx="1284651" cy="768085"/>
          </a:xfrm>
          <a:prstGeom prst="rect">
            <a:avLst/>
          </a:prstGeom>
        </p:spPr>
      </p:pic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C48BCA93-906D-4D47-B8E9-5198095D53DA}"/>
              </a:ext>
            </a:extLst>
          </p:cNvPr>
          <p:cNvCxnSpPr>
            <a:cxnSpLocks/>
          </p:cNvCxnSpPr>
          <p:nvPr/>
        </p:nvCxnSpPr>
        <p:spPr>
          <a:xfrm flipH="1" flipV="1">
            <a:off x="600000" y="6537800"/>
            <a:ext cx="10368000" cy="0"/>
          </a:xfrm>
          <a:prstGeom prst="line">
            <a:avLst/>
          </a:prstGeom>
          <a:ln w="12700">
            <a:solidFill>
              <a:srgbClr val="6889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78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514338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28585" indent="-128585" algn="l" defTabSz="514338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lang="hu-HU" sz="18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32" indent="-204783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None/>
        <a:defRPr lang="hu-HU" sz="1351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42923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lang="hu-HU" sz="1051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00091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1671597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1928765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251F984-9752-4A71-BAB5-3DBE3D14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0B8EC7-ADDF-409E-B116-85B868D8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7184" lvl="0" indent="-407184" algn="l" defTabSz="514338" rtl="0" eaLnBrk="1" latinLnBrk="0" hangingPunct="1">
              <a:lnSpc>
                <a:spcPct val="114000"/>
              </a:lnSpc>
              <a:spcBef>
                <a:spcPts val="563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6"/>
              </a:buBlip>
            </a:pPr>
            <a:r>
              <a:rPr lang="hu-HU" dirty="0"/>
              <a:t>Mintaszöveg szerkesztése</a:t>
            </a:r>
          </a:p>
          <a:p>
            <a:pPr marL="742932" lvl="1" indent="-344082" algn="l" defTabSz="514338" rtl="0" eaLnBrk="1" latinLnBrk="0" hangingPunct="1">
              <a:lnSpc>
                <a:spcPct val="114000"/>
              </a:lnSpc>
              <a:spcBef>
                <a:spcPts val="281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7"/>
              </a:buBlip>
            </a:pPr>
            <a:r>
              <a:rPr lang="hu-HU" dirty="0"/>
              <a:t>Második szint</a:t>
            </a:r>
          </a:p>
          <a:p>
            <a:pPr marL="1142962" lvl="2" indent="-344082" algn="l" defTabSz="514338" rtl="0" eaLnBrk="1" latinLnBrk="0" hangingPunct="1">
              <a:lnSpc>
                <a:spcPct val="114000"/>
              </a:lnSpc>
              <a:spcBef>
                <a:spcPts val="281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8"/>
              </a:buBlip>
            </a:pPr>
            <a:r>
              <a:rPr lang="hu-HU" dirty="0"/>
              <a:t>Harmadik szint</a:t>
            </a:r>
          </a:p>
          <a:p>
            <a:pPr lvl="5"/>
            <a:r>
              <a:rPr lang="hu-HU" dirty="0"/>
              <a:t>Negyedik szint</a:t>
            </a:r>
          </a:p>
          <a:p>
            <a:pPr lvl="6"/>
            <a:r>
              <a:rPr lang="hu-HU" dirty="0"/>
              <a:t>Ötödik szint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5B95626-7877-4954-AB6B-EED0ADF1703A}"/>
              </a:ext>
            </a:extLst>
          </p:cNvPr>
          <p:cNvSpPr txBox="1"/>
          <p:nvPr/>
        </p:nvSpPr>
        <p:spPr>
          <a:xfrm>
            <a:off x="599999" y="6533030"/>
            <a:ext cx="10080111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08575" algn="l"/>
                <a:tab pos="6364288" algn="l"/>
                <a:tab pos="9777413" algn="r"/>
              </a:tabLst>
            </a:pPr>
            <a:r>
              <a:rPr lang="hu-HU" sz="788" b="1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 </a:t>
            </a:r>
            <a:r>
              <a:rPr lang="hu-HU" sz="788" b="1" dirty="0" err="1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  <a:r>
              <a:rPr lang="hu-HU" sz="788" b="1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Kft.</a:t>
            </a:r>
            <a:r>
              <a:rPr lang="hu-HU" sz="788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788" dirty="0">
                <a:solidFill>
                  <a:srgbClr val="3B65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788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 </a:t>
            </a:r>
            <a:r>
              <a:rPr lang="hu-HU" sz="788" b="1" dirty="0" err="1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hu-HU" sz="788" b="1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hu-HU" sz="788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│ </a:t>
            </a:r>
            <a:r>
              <a:rPr lang="hu-HU" sz="788" b="1" dirty="0" err="1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Pr.No</a:t>
            </a:r>
            <a:r>
              <a:rPr lang="hu-HU" sz="788" b="1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.:	</a:t>
            </a:r>
            <a:r>
              <a:rPr lang="hu-HU" sz="788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	</a:t>
            </a:r>
            <a:r>
              <a:rPr lang="hu-HU" sz="788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</a:t>
            </a:r>
            <a:fld id="{67C4093E-E669-44C6-A5E2-3E6C829132BA}" type="slidenum">
              <a:rPr lang="hu-HU" sz="788" smtClean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tabLst>
                  <a:tab pos="5108575" algn="l"/>
                  <a:tab pos="6364288" algn="l"/>
                  <a:tab pos="9777413" algn="r"/>
                </a:tabLst>
              </a:pPr>
              <a:t>‹#›</a:t>
            </a:fld>
            <a:r>
              <a:rPr lang="hu-HU" sz="788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788" dirty="0">
              <a:solidFill>
                <a:srgbClr val="3B6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4701CF21-FC20-4084-ADEA-88EAE321424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1" t="86399" r="1949" b="2401"/>
          <a:stretch/>
        </p:blipFill>
        <p:spPr>
          <a:xfrm>
            <a:off x="10680111" y="6089923"/>
            <a:ext cx="1284651" cy="768085"/>
          </a:xfrm>
          <a:prstGeom prst="rect">
            <a:avLst/>
          </a:prstGeom>
        </p:spPr>
      </p:pic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31D7F0D7-4264-4095-9DAD-EB43B3729DA4}"/>
              </a:ext>
            </a:extLst>
          </p:cNvPr>
          <p:cNvCxnSpPr>
            <a:cxnSpLocks/>
          </p:cNvCxnSpPr>
          <p:nvPr/>
        </p:nvCxnSpPr>
        <p:spPr>
          <a:xfrm flipH="1" flipV="1">
            <a:off x="600000" y="6537800"/>
            <a:ext cx="10368000" cy="0"/>
          </a:xfrm>
          <a:prstGeom prst="line">
            <a:avLst/>
          </a:prstGeom>
          <a:ln w="12700">
            <a:solidFill>
              <a:srgbClr val="6889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l" defTabSz="514338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28585" indent="-128585" algn="l" defTabSz="514338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lang="hu-HU" sz="18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32" indent="-204783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None/>
        <a:defRPr lang="hu-HU" sz="1351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42923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lang="hu-HU" sz="1051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00091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1671597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1928765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251F984-9752-4A71-BAB5-3DBE3D14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0B8EC7-ADDF-409E-B116-85B868D8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7184" lvl="0" indent="-407184" algn="l" defTabSz="514338" rtl="0" eaLnBrk="1" latinLnBrk="0" hangingPunct="1">
              <a:lnSpc>
                <a:spcPct val="114000"/>
              </a:lnSpc>
              <a:spcBef>
                <a:spcPts val="563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7"/>
              </a:buBlip>
            </a:pPr>
            <a:r>
              <a:rPr lang="hu-HU" dirty="0"/>
              <a:t>Mintaszöveg szerkesztése</a:t>
            </a:r>
          </a:p>
          <a:p>
            <a:pPr marL="742932" lvl="1" indent="-344082" algn="l" defTabSz="514338" rtl="0" eaLnBrk="1" latinLnBrk="0" hangingPunct="1">
              <a:lnSpc>
                <a:spcPct val="114000"/>
              </a:lnSpc>
              <a:spcBef>
                <a:spcPts val="281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8"/>
              </a:buBlip>
            </a:pPr>
            <a:r>
              <a:rPr lang="hu-HU" dirty="0"/>
              <a:t>Második szint</a:t>
            </a:r>
          </a:p>
          <a:p>
            <a:pPr marL="1142962" lvl="2" indent="-344082" algn="l" defTabSz="514338" rtl="0" eaLnBrk="1" latinLnBrk="0" hangingPunct="1">
              <a:lnSpc>
                <a:spcPct val="114000"/>
              </a:lnSpc>
              <a:spcBef>
                <a:spcPts val="281"/>
              </a:spcBef>
              <a:buClr>
                <a:srgbClr val="5BBC66"/>
              </a:buClr>
              <a:buFont typeface="Arial" panose="020B0604020202020204" pitchFamily="34" charset="0"/>
              <a:buBlip>
                <a:blip r:embed="rId9"/>
              </a:buBlip>
            </a:pPr>
            <a:r>
              <a:rPr lang="hu-HU" dirty="0"/>
              <a:t>Harmadik szint</a:t>
            </a:r>
          </a:p>
          <a:p>
            <a:pPr lvl="5"/>
            <a:r>
              <a:rPr lang="hu-HU" dirty="0"/>
              <a:t>Negyedik szint</a:t>
            </a:r>
          </a:p>
          <a:p>
            <a:pPr lvl="6"/>
            <a:r>
              <a:rPr lang="hu-HU" dirty="0"/>
              <a:t>Ötödik szint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8DC311B-DE9F-41FE-AAFD-7D2DE3B86109}"/>
              </a:ext>
            </a:extLst>
          </p:cNvPr>
          <p:cNvSpPr txBox="1"/>
          <p:nvPr/>
        </p:nvSpPr>
        <p:spPr>
          <a:xfrm>
            <a:off x="599999" y="6533030"/>
            <a:ext cx="10080111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08575" algn="l"/>
                <a:tab pos="6364288" algn="l"/>
                <a:tab pos="9777413" algn="r"/>
              </a:tabLst>
            </a:pPr>
            <a:r>
              <a:rPr lang="hu-HU" sz="788" b="1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 </a:t>
            </a:r>
            <a:r>
              <a:rPr lang="hu-HU" sz="788" b="1" dirty="0" err="1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  <a:r>
              <a:rPr lang="hu-HU" sz="788" b="1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Kft.</a:t>
            </a:r>
            <a:r>
              <a:rPr lang="hu-HU" sz="788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788" dirty="0">
                <a:solidFill>
                  <a:srgbClr val="3B65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788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 </a:t>
            </a:r>
            <a:r>
              <a:rPr lang="hu-HU" sz="788" b="1" dirty="0" err="1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hu-HU" sz="788" b="1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hu-HU" sz="788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│ </a:t>
            </a:r>
            <a:r>
              <a:rPr lang="hu-HU" sz="788" b="1" dirty="0" err="1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Pr.No</a:t>
            </a:r>
            <a:r>
              <a:rPr lang="hu-HU" sz="788" b="1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.:	</a:t>
            </a:r>
            <a:r>
              <a:rPr lang="hu-HU" sz="788" dirty="0">
                <a:solidFill>
                  <a:srgbClr val="3A62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	</a:t>
            </a:r>
            <a:r>
              <a:rPr lang="hu-HU" sz="788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</a:t>
            </a:r>
            <a:fld id="{67C4093E-E669-44C6-A5E2-3E6C829132BA}" type="slidenum">
              <a:rPr lang="hu-HU" sz="788" smtClean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tabLst>
                  <a:tab pos="5108575" algn="l"/>
                  <a:tab pos="6364288" algn="l"/>
                  <a:tab pos="9777413" algn="r"/>
                </a:tabLst>
              </a:pPr>
              <a:t>‹#›</a:t>
            </a:fld>
            <a:r>
              <a:rPr lang="hu-HU" sz="788" dirty="0">
                <a:solidFill>
                  <a:srgbClr val="3B6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788" dirty="0">
              <a:solidFill>
                <a:srgbClr val="3B6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1C62B6E-3AA8-40DF-962C-50469DBF111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1" t="86399" r="1949" b="2401"/>
          <a:stretch/>
        </p:blipFill>
        <p:spPr>
          <a:xfrm>
            <a:off x="10680111" y="6089923"/>
            <a:ext cx="1284651" cy="768085"/>
          </a:xfrm>
          <a:prstGeom prst="rect">
            <a:avLst/>
          </a:prstGeom>
        </p:spPr>
      </p:pic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2FD3632A-242E-464D-92B0-B1E39C7B6AAB}"/>
              </a:ext>
            </a:extLst>
          </p:cNvPr>
          <p:cNvCxnSpPr>
            <a:cxnSpLocks/>
          </p:cNvCxnSpPr>
          <p:nvPr/>
        </p:nvCxnSpPr>
        <p:spPr>
          <a:xfrm flipH="1" flipV="1">
            <a:off x="600000" y="6537800"/>
            <a:ext cx="10368000" cy="0"/>
          </a:xfrm>
          <a:prstGeom prst="line">
            <a:avLst/>
          </a:prstGeom>
          <a:ln w="12700">
            <a:solidFill>
              <a:srgbClr val="6889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xStyles>
    <p:titleStyle>
      <a:lvl1pPr algn="l" defTabSz="514338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28585" indent="-128585" algn="l" defTabSz="514338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lang="hu-HU" sz="18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32" indent="-204783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None/>
        <a:defRPr lang="hu-HU" sz="1351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42923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lang="hu-HU" sz="1051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00091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1671597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1928765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8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0BD15A33-67F8-239B-25CC-E0055363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Overview</a:t>
            </a:r>
            <a:endParaRPr lang="en-GB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E13F87E-D71F-2A6A-E459-84C292319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053737"/>
            <a:ext cx="10972800" cy="5486399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@njit()</a:t>
            </a:r>
          </a:p>
          <a:p>
            <a:pPr lvl="1"/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@jit(nopython= </a:t>
            </a:r>
            <a:r>
              <a:rPr lang="hu-HU" dirty="0" err="1"/>
              <a:t>True</a:t>
            </a:r>
            <a:r>
              <a:rPr lang="hu-HU" dirty="0"/>
              <a:t>)</a:t>
            </a:r>
          </a:p>
          <a:p>
            <a:pPr lvl="1"/>
            <a:r>
              <a:rPr lang="hu-HU" b="1" dirty="0"/>
              <a:t>C-</a:t>
            </a:r>
            <a:r>
              <a:rPr lang="hu-HU" b="1" dirty="0" err="1"/>
              <a:t>compiles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come</a:t>
            </a:r>
            <a:endParaRPr lang="hu-HU" dirty="0"/>
          </a:p>
          <a:p>
            <a:pPr lvl="2"/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run</a:t>
            </a:r>
            <a:endParaRPr lang="hu-HU" dirty="0"/>
          </a:p>
          <a:p>
            <a:pPr lvl="2"/>
            <a:r>
              <a:rPr lang="hu-HU" dirty="0" err="1"/>
              <a:t>greater</a:t>
            </a:r>
            <a:r>
              <a:rPr lang="hu-HU" dirty="0"/>
              <a:t> </a:t>
            </a:r>
            <a:r>
              <a:rPr lang="hu-HU" dirty="0" err="1"/>
              <a:t>speed-up</a:t>
            </a:r>
            <a:r>
              <a:rPr lang="hu-HU" dirty="0"/>
              <a:t> </a:t>
            </a:r>
            <a:r>
              <a:rPr lang="hu-HU" dirty="0" err="1"/>
              <a:t>achieved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run</a:t>
            </a:r>
            <a:endParaRPr lang="hu-HU" dirty="0"/>
          </a:p>
          <a:p>
            <a:pPr lvl="1"/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b="1" dirty="0"/>
              <a:t>multi-</a:t>
            </a:r>
            <a:r>
              <a:rPr lang="hu-HU" b="1" dirty="0" err="1"/>
              <a:t>threaded</a:t>
            </a:r>
            <a:endParaRPr lang="hu-HU" b="1" dirty="0"/>
          </a:p>
          <a:p>
            <a:pPr lvl="2"/>
            <a:r>
              <a:rPr lang="hu-HU" dirty="0" err="1"/>
              <a:t>highly</a:t>
            </a:r>
            <a:r>
              <a:rPr lang="hu-HU" dirty="0"/>
              <a:t> </a:t>
            </a:r>
            <a:r>
              <a:rPr lang="hu-HU" dirty="0" err="1"/>
              <a:t>recommended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b="1" dirty="0" err="1"/>
              <a:t>nogil</a:t>
            </a:r>
            <a:r>
              <a:rPr lang="hu-HU" b="1" dirty="0"/>
              <a:t>= </a:t>
            </a:r>
            <a:r>
              <a:rPr lang="hu-HU" b="1" dirty="0" err="1"/>
              <a:t>True</a:t>
            </a:r>
            <a:endParaRPr lang="hu-HU" dirty="0"/>
          </a:p>
          <a:p>
            <a:pPr lvl="1"/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GPU </a:t>
            </a:r>
            <a:r>
              <a:rPr lang="hu-HU" dirty="0" err="1"/>
              <a:t>cores</a:t>
            </a:r>
            <a:r>
              <a:rPr lang="hu-HU" dirty="0"/>
              <a:t> (CUDA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now</a:t>
            </a:r>
            <a:r>
              <a:rPr lang="hu-HU" dirty="0"/>
              <a:t>)</a:t>
            </a:r>
          </a:p>
          <a:p>
            <a:pPr lvl="2"/>
            <a:endParaRPr lang="hu-HU" dirty="0"/>
          </a:p>
          <a:p>
            <a:r>
              <a:rPr lang="hu-HU" b="1" dirty="0"/>
              <a:t>@cache()</a:t>
            </a:r>
          </a:p>
          <a:p>
            <a:pPr lvl="1"/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functools</a:t>
            </a:r>
            <a:r>
              <a:rPr lang="hu-HU" dirty="0"/>
              <a:t> import cache</a:t>
            </a:r>
          </a:p>
          <a:p>
            <a:pPr lvl="1"/>
            <a:r>
              <a:rPr lang="hu-HU" dirty="0" err="1"/>
              <a:t>stores</a:t>
            </a:r>
            <a:r>
              <a:rPr lang="hu-HU" dirty="0"/>
              <a:t>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of </a:t>
            </a:r>
            <a:r>
              <a:rPr lang="hu-HU" dirty="0" err="1"/>
              <a:t>funcions</a:t>
            </a:r>
            <a:endParaRPr lang="hu-HU" dirty="0"/>
          </a:p>
          <a:p>
            <a:pPr lvl="2"/>
            <a:r>
              <a:rPr lang="hu-HU" dirty="0" err="1"/>
              <a:t>returns</a:t>
            </a:r>
            <a:r>
              <a:rPr lang="hu-HU" dirty="0"/>
              <a:t> </a:t>
            </a:r>
            <a:r>
              <a:rPr lang="hu-HU" dirty="0" err="1"/>
              <a:t>those</a:t>
            </a:r>
            <a:r>
              <a:rPr lang="hu-HU" dirty="0"/>
              <a:t> is </a:t>
            </a:r>
            <a:r>
              <a:rPr lang="hu-HU" dirty="0" err="1"/>
              <a:t>function</a:t>
            </a:r>
            <a:r>
              <a:rPr lang="hu-HU" dirty="0"/>
              <a:t> is </a:t>
            </a:r>
            <a:r>
              <a:rPr lang="hu-HU" dirty="0" err="1"/>
              <a:t>called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inputs</a:t>
            </a:r>
            <a:endParaRPr lang="hu-HU" dirty="0"/>
          </a:p>
          <a:p>
            <a:pPr lvl="1"/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exist</a:t>
            </a:r>
            <a:r>
              <a:rPr lang="hu-HU" dirty="0"/>
              <a:t> in </a:t>
            </a:r>
            <a:r>
              <a:rPr lang="hu-HU" dirty="0" err="1"/>
              <a:t>functools</a:t>
            </a:r>
            <a:r>
              <a:rPr lang="hu-HU" dirty="0"/>
              <a:t> modul</a:t>
            </a:r>
          </a:p>
          <a:p>
            <a:pPr lvl="2"/>
            <a:endParaRPr lang="hu-HU" dirty="0"/>
          </a:p>
          <a:p>
            <a:r>
              <a:rPr lang="hu-HU" b="1" dirty="0" err="1"/>
              <a:t>Threading</a:t>
            </a:r>
            <a:endParaRPr lang="hu-HU" b="1" dirty="0"/>
          </a:p>
          <a:p>
            <a:pPr lvl="1"/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concurrent.futures</a:t>
            </a:r>
            <a:r>
              <a:rPr lang="hu-HU" dirty="0"/>
              <a:t> import </a:t>
            </a:r>
            <a:r>
              <a:rPr lang="hu-HU" dirty="0" err="1"/>
              <a:t>ThreadPoolExecutor</a:t>
            </a:r>
            <a:endParaRPr lang="hu-HU" dirty="0"/>
          </a:p>
          <a:p>
            <a:pPr lvl="2"/>
            <a:endParaRPr lang="hu-HU" dirty="0"/>
          </a:p>
          <a:p>
            <a:r>
              <a:rPr lang="hu-HU" dirty="0" err="1"/>
              <a:t>Branch</a:t>
            </a:r>
            <a:r>
              <a:rPr lang="hu-HU" b="1" dirty="0" err="1"/>
              <a:t>less</a:t>
            </a:r>
            <a:r>
              <a:rPr lang="hu-HU" b="1" dirty="0"/>
              <a:t> </a:t>
            </a:r>
            <a:r>
              <a:rPr lang="hu-HU" b="1" dirty="0" err="1"/>
              <a:t>programming</a:t>
            </a:r>
            <a:endParaRPr lang="hu-HU" b="1" dirty="0"/>
          </a:p>
          <a:p>
            <a:pPr lvl="1"/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speed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C-</a:t>
            </a:r>
            <a:r>
              <a:rPr lang="hu-HU" dirty="0" err="1"/>
              <a:t>compiled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pPr lvl="1"/>
            <a:r>
              <a:rPr lang="hu-HU" dirty="0" err="1"/>
              <a:t>code-specific</a:t>
            </a:r>
            <a:r>
              <a:rPr lang="hu-HU" dirty="0"/>
              <a:t> </a:t>
            </a:r>
            <a:r>
              <a:rPr lang="hu-HU" dirty="0" err="1"/>
              <a:t>investigation</a:t>
            </a:r>
            <a:r>
              <a:rPr lang="hu-HU" dirty="0"/>
              <a:t> </a:t>
            </a:r>
            <a:r>
              <a:rPr lang="hu-HU" dirty="0" err="1"/>
              <a:t>needed</a:t>
            </a:r>
            <a:endParaRPr lang="hu-HU" dirty="0"/>
          </a:p>
          <a:p>
            <a:pPr lvl="1"/>
            <a:endParaRPr lang="hu-H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0128"/>
      </p:ext>
    </p:extLst>
  </p:cSld>
  <p:clrMapOvr>
    <a:masterClrMapping/>
  </p:clrMapOvr>
</p:sld>
</file>

<file path=ppt/theme/theme1.xml><?xml version="1.0" encoding="utf-8"?>
<a:theme xmlns:a="http://schemas.openxmlformats.org/drawingml/2006/main" name="eCon_Engineering_Előadás_angol">
  <a:themeElements>
    <a:clrScheme name="eCon Engineering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A6297"/>
      </a:accent1>
      <a:accent2>
        <a:srgbClr val="517DA2"/>
      </a:accent2>
      <a:accent3>
        <a:srgbClr val="61A395"/>
      </a:accent3>
      <a:accent4>
        <a:srgbClr val="54AD6D"/>
      </a:accent4>
      <a:accent5>
        <a:srgbClr val="49B34B"/>
      </a:accent5>
      <a:accent6>
        <a:srgbClr val="62CD65"/>
      </a:accent6>
      <a:hlink>
        <a:srgbClr val="E2EFD9"/>
      </a:hlink>
      <a:folHlink>
        <a:srgbClr val="954F72"/>
      </a:folHlink>
    </a:clrScheme>
    <a:fontScheme name="eCon Engineering séma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EC40C050-87CE-48B1-8AC2-31E96EC099EB}" vid="{0DEC9293-213D-47D0-8284-6526D320ED9F}"/>
    </a:ext>
  </a:extLst>
</a:theme>
</file>

<file path=ppt/theme/theme2.xml><?xml version="1.0" encoding="utf-8"?>
<a:theme xmlns:a="http://schemas.openxmlformats.org/drawingml/2006/main" name="eCon_Engineering_Jegyzőkönyv">
  <a:themeElements>
    <a:clrScheme name="eCon Engineering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A6297"/>
      </a:accent1>
      <a:accent2>
        <a:srgbClr val="517DA2"/>
      </a:accent2>
      <a:accent3>
        <a:srgbClr val="61A395"/>
      </a:accent3>
      <a:accent4>
        <a:srgbClr val="54AD6D"/>
      </a:accent4>
      <a:accent5>
        <a:srgbClr val="49B34B"/>
      </a:accent5>
      <a:accent6>
        <a:srgbClr val="62CD65"/>
      </a:accent6>
      <a:hlink>
        <a:srgbClr val="E2EFD9"/>
      </a:hlink>
      <a:folHlink>
        <a:srgbClr val="954F72"/>
      </a:folHlink>
    </a:clrScheme>
    <a:fontScheme name="eCon Engineering séma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EC40C050-87CE-48B1-8AC2-31E96EC099EB}" vid="{E58F8232-1730-45F6-A42C-6F138BA89755}"/>
    </a:ext>
  </a:extLst>
</a:theme>
</file>

<file path=ppt/theme/theme3.xml><?xml version="1.0" encoding="utf-8"?>
<a:theme xmlns:a="http://schemas.openxmlformats.org/drawingml/2006/main" name="eCon_Engineering_Jegyzőkönyv_Benchmark">
  <a:themeElements>
    <a:clrScheme name="eCon Engineering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A6297"/>
      </a:accent1>
      <a:accent2>
        <a:srgbClr val="517DA2"/>
      </a:accent2>
      <a:accent3>
        <a:srgbClr val="61A395"/>
      </a:accent3>
      <a:accent4>
        <a:srgbClr val="54AD6D"/>
      </a:accent4>
      <a:accent5>
        <a:srgbClr val="49B34B"/>
      </a:accent5>
      <a:accent6>
        <a:srgbClr val="62CD65"/>
      </a:accent6>
      <a:hlink>
        <a:srgbClr val="E2EFD9"/>
      </a:hlink>
      <a:folHlink>
        <a:srgbClr val="954F72"/>
      </a:folHlink>
    </a:clrScheme>
    <a:fontScheme name="eCon Engineering séma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EC40C050-87CE-48B1-8AC2-31E96EC099EB}" vid="{0F3D31FC-9140-4D42-9967-D7DA9D08AC78}"/>
    </a:ext>
  </a:extLst>
</a:theme>
</file>

<file path=ppt/theme/theme4.xml><?xml version="1.0" encoding="utf-8"?>
<a:theme xmlns:a="http://schemas.openxmlformats.org/drawingml/2006/main" name="eCon_Engineering_Jegyzőkönyv_Benchmark_angol">
  <a:themeElements>
    <a:clrScheme name="eCon Engineering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A6297"/>
      </a:accent1>
      <a:accent2>
        <a:srgbClr val="517DA2"/>
      </a:accent2>
      <a:accent3>
        <a:srgbClr val="61A395"/>
      </a:accent3>
      <a:accent4>
        <a:srgbClr val="54AD6D"/>
      </a:accent4>
      <a:accent5>
        <a:srgbClr val="49B34B"/>
      </a:accent5>
      <a:accent6>
        <a:srgbClr val="62CD65"/>
      </a:accent6>
      <a:hlink>
        <a:srgbClr val="E2EFD9"/>
      </a:hlink>
      <a:folHlink>
        <a:srgbClr val="954F72"/>
      </a:folHlink>
    </a:clrScheme>
    <a:fontScheme name="eCon Engineering séma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EC40C050-87CE-48B1-8AC2-31E96EC099EB}" vid="{16E206FF-E2CF-430A-93CA-901034C070D9}"/>
    </a:ext>
  </a:extLst>
</a:theme>
</file>

<file path=ppt/theme/theme5.xml><?xml version="1.0" encoding="utf-8"?>
<a:theme xmlns:a="http://schemas.openxmlformats.org/drawingml/2006/main" name="1_eCon_Engineering_Jegyzőkönyv_angol">
  <a:themeElements>
    <a:clrScheme name="eCon Engineering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A6297"/>
      </a:accent1>
      <a:accent2>
        <a:srgbClr val="517DA2"/>
      </a:accent2>
      <a:accent3>
        <a:srgbClr val="61A395"/>
      </a:accent3>
      <a:accent4>
        <a:srgbClr val="54AD6D"/>
      </a:accent4>
      <a:accent5>
        <a:srgbClr val="49B34B"/>
      </a:accent5>
      <a:accent6>
        <a:srgbClr val="62CD65"/>
      </a:accent6>
      <a:hlink>
        <a:srgbClr val="E2EFD9"/>
      </a:hlink>
      <a:folHlink>
        <a:srgbClr val="954F72"/>
      </a:folHlink>
    </a:clrScheme>
    <a:fontScheme name="eCon Engineering séma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EC40C050-87CE-48B1-8AC2-31E96EC099EB}" vid="{42E61423-9B48-46E4-BA22-A7562C6ACEE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eCon_ppt_sablon_eloadas_es_jegyzokonyv_20210218_1920x1080</Template>
  <TotalTime>16</TotalTime>
  <Words>94</Words>
  <Application>Microsoft Office PowerPoint</Application>
  <PresentationFormat>Szélesvásznú</PresentationFormat>
  <Paragraphs>22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5</vt:i4>
      </vt:variant>
      <vt:variant>
        <vt:lpstr>Diacímek</vt:lpstr>
      </vt:variant>
      <vt:variant>
        <vt:i4>1</vt:i4>
      </vt:variant>
    </vt:vector>
  </HeadingPairs>
  <TitlesOfParts>
    <vt:vector size="15" baseType="lpstr">
      <vt:lpstr>Arial</vt:lpstr>
      <vt:lpstr>Calibri</vt:lpstr>
      <vt:lpstr>Courier New</vt:lpstr>
      <vt:lpstr>Lucida Handwriting</vt:lpstr>
      <vt:lpstr>Montserrat</vt:lpstr>
      <vt:lpstr>Montserrat ExtraLight</vt:lpstr>
      <vt:lpstr>Montserrat Light</vt:lpstr>
      <vt:lpstr>Montserrat Medium</vt:lpstr>
      <vt:lpstr>Montserrat SemiBold</vt:lpstr>
      <vt:lpstr>eCon_Engineering_Előadás_angol</vt:lpstr>
      <vt:lpstr>eCon_Engineering_Jegyzőkönyv</vt:lpstr>
      <vt:lpstr>eCon_Engineering_Jegyzőkönyv_Benchmark</vt:lpstr>
      <vt:lpstr>eCon_Engineering_Jegyzőkönyv_Benchmark_angol</vt:lpstr>
      <vt:lpstr>1_eCon_Engineering_Jegyzőkönyv_angol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Mátyás Gyöngyösi</dc:creator>
  <cp:lastModifiedBy>Mátyás Gyöngyösi</cp:lastModifiedBy>
  <cp:revision>12</cp:revision>
  <dcterms:created xsi:type="dcterms:W3CDTF">2022-10-20T10:33:23Z</dcterms:created>
  <dcterms:modified xsi:type="dcterms:W3CDTF">2022-10-20T10:50:03Z</dcterms:modified>
</cp:coreProperties>
</file>