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  <p:sldMasterId id="2147483707" r:id="rId3"/>
  </p:sldMasterIdLst>
  <p:notesMasterIdLst>
    <p:notesMasterId r:id="rId10"/>
  </p:notesMasterIdLst>
  <p:handoutMasterIdLst>
    <p:handoutMasterId r:id="rId11"/>
  </p:handoutMasterIdLst>
  <p:sldIdLst>
    <p:sldId id="333" r:id="rId4"/>
    <p:sldId id="341" r:id="rId5"/>
    <p:sldId id="342" r:id="rId6"/>
    <p:sldId id="343" r:id="rId7"/>
    <p:sldId id="344" r:id="rId8"/>
    <p:sldId id="260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F9F"/>
    <a:srgbClr val="EEEEEE"/>
    <a:srgbClr val="007DBB"/>
    <a:srgbClr val="72B84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8D230F3-CF80-4859-8CE7-A43EE81993B5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Világos stílus 1 – 6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20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7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11DA8A16-DF8E-8D03-9FCC-7885C614C1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CAFB3C3-C0AF-C6F3-D902-6655DADD0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96BA8-2081-4738-A6E0-5BF03BC9F783}" type="datetimeFigureOut">
              <a:rPr lang="hu-HU" smtClean="0"/>
              <a:t>2023. 10. 26.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6131BC0-B3F6-003E-1EC4-0522AF9C07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DF57D69-EECD-F274-4BF0-C65DE7FA5E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521EE-551E-4373-BF47-9EA26FE97F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8201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FE476-3BA6-42E1-9FF1-4EEF04CA904A}" type="datetimeFigureOut">
              <a:rPr lang="hu-HU" smtClean="0"/>
              <a:t>2023. 10. 26.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0BE43-6F66-45F4-AEB7-CE39412A8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5098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_Címdia_alapértelmez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1E7EC8-7F5E-42F3-ACFF-152A30ECD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00" y="2037600"/>
            <a:ext cx="11052000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FC5226-8AB9-4B32-AF7F-E5BD0F74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hu-HU"/>
              <a:t>©eCon Engineering Kft. 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9779FFE-D368-4136-8BE8-2E22DEBF47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13" y="364932"/>
            <a:ext cx="2215435" cy="720000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E26B3083-509C-462C-B7F9-ACD8FDD28C36}"/>
              </a:ext>
            </a:extLst>
          </p:cNvPr>
          <p:cNvSpPr/>
          <p:nvPr userDrawn="1"/>
        </p:nvSpPr>
        <p:spPr>
          <a:xfrm>
            <a:off x="0" y="1521067"/>
            <a:ext cx="12192000" cy="36846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Alcím 2">
            <a:extLst>
              <a:ext uri="{FF2B5EF4-FFF2-40B4-BE49-F238E27FC236}">
                <a16:creationId xmlns:a16="http://schemas.microsoft.com/office/drawing/2014/main" id="{E9700330-AA2E-430A-97A7-C1D4ECE711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6348" y="2905200"/>
            <a:ext cx="11052000" cy="612000"/>
          </a:xfrm>
        </p:spPr>
        <p:txBody>
          <a:bodyPr>
            <a:normAutofit/>
          </a:bodyPr>
          <a:lstStyle>
            <a:lvl1pPr marL="0" indent="0" algn="l">
              <a:buNone/>
              <a:defRPr sz="1600" cap="all" baseline="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133ED3-C674-BF0B-3D3D-CE1F1779E19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6347" y="4852506"/>
            <a:ext cx="5499653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" panose="020B0502040204020203" pitchFamily="34" charset="0"/>
              </a:defRPr>
            </a:lvl1pPr>
          </a:lstStyle>
          <a:p>
            <a:pPr lvl="0"/>
            <a:r>
              <a:rPr lang="hu-HU" dirty="0"/>
              <a:t>Alkalom megadása</a:t>
            </a:r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DA166D0-9C3A-8F7D-4915-E238924ED0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6900" y="5196136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hu-HU" dirty="0"/>
              <a:t>Előadó nevének (és pozíciójának) megadása</a:t>
            </a:r>
            <a:endParaRPr lang="en-GB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423C431-484C-9208-973C-28ECFDA0482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96900" y="5538791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</a:defRPr>
            </a:lvl1pPr>
          </a:lstStyle>
          <a:p>
            <a:pPr lvl="0"/>
            <a:r>
              <a:rPr lang="hu-HU" dirty="0"/>
              <a:t>Dátum megadása</a:t>
            </a:r>
            <a:endParaRPr lang="en-GB" dirty="0"/>
          </a:p>
        </p:txBody>
      </p:sp>
      <p:sp>
        <p:nvSpPr>
          <p:cNvPr id="13" name="Tartalom helye 11">
            <a:extLst>
              <a:ext uri="{FF2B5EF4-FFF2-40B4-BE49-F238E27FC236}">
                <a16:creationId xmlns:a16="http://schemas.microsoft.com/office/drawing/2014/main" id="{B7FF584E-80EF-4222-27C1-95C2D30E815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419350" y="6353175"/>
            <a:ext cx="9228998" cy="3651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dirty="0"/>
              <a:t>Biztonsági besorolás megadása: Nyilvános/Belső használatra/Bizalmas/Szigorúan bizalmas</a:t>
            </a:r>
          </a:p>
        </p:txBody>
      </p:sp>
    </p:spTree>
    <p:extLst>
      <p:ext uri="{BB962C8B-B14F-4D97-AF65-F5344CB8AC3E}">
        <p14:creationId xmlns:p14="http://schemas.microsoft.com/office/powerpoint/2010/main" val="173595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B9779FFE-D368-4136-8BE8-2E22DEBF47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13" y="364932"/>
            <a:ext cx="2215435" cy="720000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E26B3083-509C-462C-B7F9-ACD8FDD28C36}"/>
              </a:ext>
            </a:extLst>
          </p:cNvPr>
          <p:cNvSpPr/>
          <p:nvPr userDrawn="1"/>
        </p:nvSpPr>
        <p:spPr>
          <a:xfrm>
            <a:off x="0" y="1521067"/>
            <a:ext cx="12192000" cy="36846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51E7EC8-7F5E-42F3-ACFF-152A30ECD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00" y="2037600"/>
            <a:ext cx="11052000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C593A0-94CC-41DC-899D-D9705A89B8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6348" y="2905200"/>
            <a:ext cx="11052000" cy="612000"/>
          </a:xfrm>
        </p:spPr>
        <p:txBody>
          <a:bodyPr>
            <a:normAutofit/>
          </a:bodyPr>
          <a:lstStyle>
            <a:lvl1pPr marL="0" indent="0" algn="l">
              <a:buNone/>
              <a:defRPr sz="1600" cap="all" baseline="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29C878A-95D6-6ED0-99CE-C674162F30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6347" y="4852506"/>
            <a:ext cx="5499653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" panose="020B0502040204020203" pitchFamily="34" charset="0"/>
              </a:defRPr>
            </a:lvl1pPr>
          </a:lstStyle>
          <a:p>
            <a:pPr lvl="0"/>
            <a:r>
              <a:rPr lang="hu-HU" dirty="0"/>
              <a:t>Alkalom megadása</a:t>
            </a:r>
            <a:endParaRPr lang="en-GB" dirty="0"/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F29EF31F-2D51-BBDC-3A14-29221DE080F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6900" y="5196136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hu-HU" dirty="0"/>
              <a:t>Előadó nevének (és pozíciójának) megadása</a:t>
            </a:r>
            <a:endParaRPr lang="en-GB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B48B1923-B7E7-AD76-2A5C-7D78B1B0D29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96900" y="5538791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</a:defRPr>
            </a:lvl1pPr>
          </a:lstStyle>
          <a:p>
            <a:pPr lvl="0"/>
            <a:r>
              <a:rPr lang="hu-HU" dirty="0"/>
              <a:t>Dátum megadása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646721-3464-1A30-A94E-E1C495F7CB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61" y="3945322"/>
            <a:ext cx="5413670" cy="2913539"/>
          </a:xfrm>
          <a:prstGeom prst="rect">
            <a:avLst/>
          </a:prstGeom>
        </p:spPr>
      </p:pic>
      <p:sp>
        <p:nvSpPr>
          <p:cNvPr id="14" name="Élőláb helye 4">
            <a:extLst>
              <a:ext uri="{FF2B5EF4-FFF2-40B4-BE49-F238E27FC236}">
                <a16:creationId xmlns:a16="http://schemas.microsoft.com/office/drawing/2014/main" id="{DA365B7B-89D2-CC21-4E74-76D1FEAF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8" y="6353727"/>
            <a:ext cx="1557767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hu-HU"/>
              <a:t>©eCon Engineering Kft. </a:t>
            </a:r>
            <a:endParaRPr lang="hu-HU" dirty="0"/>
          </a:p>
        </p:txBody>
      </p:sp>
      <p:sp>
        <p:nvSpPr>
          <p:cNvPr id="16" name="Tartalom helye 11">
            <a:extLst>
              <a:ext uri="{FF2B5EF4-FFF2-40B4-BE49-F238E27FC236}">
                <a16:creationId xmlns:a16="http://schemas.microsoft.com/office/drawing/2014/main" id="{EC5B71E8-54EB-ED9B-022E-A146D0658B6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419350" y="6353175"/>
            <a:ext cx="9228998" cy="3651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dirty="0"/>
              <a:t>Biztonsági besorolás megadása: Nyilvános/Belső használatra/Bizalmas/Szigorúan bizalmas</a:t>
            </a:r>
          </a:p>
        </p:txBody>
      </p:sp>
    </p:spTree>
    <p:extLst>
      <p:ext uri="{BB962C8B-B14F-4D97-AF65-F5344CB8AC3E}">
        <p14:creationId xmlns:p14="http://schemas.microsoft.com/office/powerpoint/2010/main" val="213786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_és_tartalom_alapértelmez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E6D17-5457-4FCC-A7D9-376B390635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5"/>
            <a:ext cx="11052312" cy="90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A29440-F1EE-4487-8F69-35AC120C2BCA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/>
          <a:p>
            <a:pPr lvl="0"/>
            <a:r>
              <a:rPr lang="hu-HU" noProof="0" dirty="0"/>
              <a:t>Mintaszöveg szerkesztése</a:t>
            </a:r>
          </a:p>
          <a:p>
            <a:pPr lvl="1"/>
            <a:r>
              <a:rPr lang="hu-HU" noProof="0" dirty="0"/>
              <a:t>Második szint</a:t>
            </a:r>
          </a:p>
          <a:p>
            <a:pPr lvl="2"/>
            <a:r>
              <a:rPr lang="hu-HU" noProof="0" dirty="0"/>
              <a:t>Harmadik szint</a:t>
            </a:r>
          </a:p>
          <a:p>
            <a:pPr lvl="3"/>
            <a:r>
              <a:rPr lang="hu-HU" noProof="0" dirty="0"/>
              <a:t>Negyedik szint</a:t>
            </a:r>
          </a:p>
          <a:p>
            <a:pPr lvl="4"/>
            <a:r>
              <a:rPr lang="hu-HU" noProof="0" dirty="0"/>
              <a:t>Ötödik szint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2D667D-C0AF-4312-921C-D2F5226A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Élőláb helye 4">
            <a:extLst>
              <a:ext uri="{FF2B5EF4-FFF2-40B4-BE49-F238E27FC236}">
                <a16:creationId xmlns:a16="http://schemas.microsoft.com/office/drawing/2014/main" id="{54AC1528-BEF3-E16E-51EE-C144318F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8" y="6353727"/>
            <a:ext cx="1557767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hu-HU"/>
              <a:t>©eCon Engineering Kft.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895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ím_és_tartalom_bővít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E6D17-5457-4FCC-A7D9-376B390635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5"/>
            <a:ext cx="11052312" cy="5467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A29440-F1EE-4487-8F69-35AC120C2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055077"/>
            <a:ext cx="11052312" cy="497119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F0B149-E0CF-4F15-B32F-D3390601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hu-HU"/>
              <a:t>©eCon Engineering Kft. 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2D667D-C0AF-4312-921C-D2F5226A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1900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B66D48-F08C-41F7-98F0-E25F89DA50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7" y="1719677"/>
            <a:ext cx="110520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aseline="0"/>
            </a:lvl1pPr>
          </a:lstStyle>
          <a:p>
            <a:r>
              <a:rPr lang="hu-HU" dirty="0"/>
              <a:t>Mintaszöveg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EDFF69D-7B68-4C18-BB5D-12FB8ABEC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347" y="4572414"/>
            <a:ext cx="11052000" cy="1500187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775C65F-0EC5-4405-AA8E-695707D0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©eCon Engineering Kft.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614B51A-F14D-4387-9519-53328D4D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C518-30E8-4D63-BB82-47DAB98E1C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996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1D018D-70DF-4463-9C07-5BF11DF81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6"/>
            <a:ext cx="11052312" cy="90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FEEEC1-FA37-47C8-B2E8-AB68EA4E3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6347" y="1706400"/>
            <a:ext cx="53770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B506344-0883-4D59-A07F-85EEC6267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8586" y="1706400"/>
            <a:ext cx="543007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65B6D61-168A-4DE4-91D2-2C90615F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hu-HU"/>
              <a:t>©eCon Engineering Kft. </a:t>
            </a:r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CCAAA41-FE44-424D-92DC-814A33F9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7396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472F62-F1F6-4587-8BC8-380E3F5170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58876"/>
            <a:ext cx="11052000" cy="90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B93CBAB-B3CD-465C-8260-6670D6944F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7600" y="1679715"/>
            <a:ext cx="5157787" cy="661755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86E88E7-5357-47BA-8EF4-FA7A9567E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348" y="2346051"/>
            <a:ext cx="5157787" cy="3577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5202D2C-CBEA-426E-A2C3-47DF42B23A3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69776"/>
            <a:ext cx="5476148" cy="666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C48AFD5-B87F-426B-80AB-C13CC770A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346051"/>
            <a:ext cx="5476147" cy="3577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612177F-57F8-4B0B-A17F-06820929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hu-HU"/>
              <a:t>©eCon Engineering Kft. </a:t>
            </a:r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F7A2528-4CD8-4CDB-9246-F66BDBDF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3512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_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463579-3970-4A89-BC25-0A2D8B55C5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6"/>
            <a:ext cx="11052312" cy="90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056DA2E-2E77-4CC5-9BC2-E3A0B837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hu-HU"/>
              <a:t>©eCon Engineering Kft. </a:t>
            </a: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7233241-4C6D-4974-AC06-F578E752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384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39431AE-515E-4D2A-A92E-84D2D9D6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hu-HU"/>
              <a:t>©eCon Engineering Kft. 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2E7024D-706D-42EC-A201-1B7B43CC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7701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_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1D6CD5-F178-4A02-B018-7685F99AA0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449262"/>
            <a:ext cx="4164495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07BD38-4193-4D86-89AD-FE62A9E2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74035"/>
            <a:ext cx="6412464" cy="50490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BB0D5FC-B344-4BDF-9D6C-91B2FD7DAC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96348" y="2059400"/>
            <a:ext cx="4164495" cy="3973651"/>
          </a:xfrm>
        </p:spPr>
        <p:txBody>
          <a:bodyPr/>
          <a:lstStyle>
            <a:lvl1pPr marL="0" indent="0">
              <a:buNone/>
              <a:defRPr sz="16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8ACB766-6539-423E-98C6-677B3713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hu-HU"/>
              <a:t>©eCon Engineering Kft. </a:t>
            </a:r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F593133-10EA-4B01-8869-23C332BE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9525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_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6A6AE4-C3A8-425C-8263-8267F9DD20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447261"/>
            <a:ext cx="4175677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C3FE70A-A8D1-4067-A3D4-A8F0A959F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412464" cy="5005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9D923F0-914E-491C-B168-82B1E808D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6348" y="2057400"/>
            <a:ext cx="4165200" cy="39358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16F95E0-542D-4D97-83EE-933F0065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hu-HU"/>
              <a:t>©eCon Engineering Kft. </a:t>
            </a:r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4BE7FBD-92F2-47A3-8314-77B2B172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111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7683E92-5997-FC2B-3EF1-5BAC0E5547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6"/>
          <a:stretch/>
        </p:blipFill>
        <p:spPr>
          <a:xfrm>
            <a:off x="0" y="4393494"/>
            <a:ext cx="12192000" cy="246450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51E7EC8-7F5E-42F3-ACFF-152A30ECD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00" y="2037600"/>
            <a:ext cx="11052000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 dirty="0"/>
              <a:t>MINTACÍM SZERKESZTÉSE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9779FFE-D368-4136-8BE8-2E22DEBF47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13" y="364932"/>
            <a:ext cx="2215435" cy="720000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E26B3083-509C-462C-B7F9-ACD8FDD28C36}"/>
              </a:ext>
            </a:extLst>
          </p:cNvPr>
          <p:cNvSpPr/>
          <p:nvPr userDrawn="1"/>
        </p:nvSpPr>
        <p:spPr>
          <a:xfrm>
            <a:off x="0" y="1521067"/>
            <a:ext cx="12192000" cy="36846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Alcím 2">
            <a:extLst>
              <a:ext uri="{FF2B5EF4-FFF2-40B4-BE49-F238E27FC236}">
                <a16:creationId xmlns:a16="http://schemas.microsoft.com/office/drawing/2014/main" id="{2F0B484A-6B6E-4C32-9C93-6D8D649C483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6348" y="2905200"/>
            <a:ext cx="11052000" cy="612000"/>
          </a:xfrm>
        </p:spPr>
        <p:txBody>
          <a:bodyPr>
            <a:normAutofit/>
          </a:bodyPr>
          <a:lstStyle>
            <a:lvl1pPr marL="0" indent="0" algn="l">
              <a:buNone/>
              <a:defRPr sz="1600" cap="all" baseline="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127DE21-ED22-320A-B38D-64B5D413981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6347" y="3700710"/>
            <a:ext cx="5499653" cy="253705"/>
          </a:xfrm>
        </p:spPr>
        <p:txBody>
          <a:bodyPr anchor="ctr"/>
          <a:lstStyle>
            <a:lvl1pPr marL="0" indent="0">
              <a:buFontTx/>
              <a:buNone/>
              <a:defRPr sz="1300" cap="all" baseline="0">
                <a:latin typeface="Bahnschrift" panose="020B0502040204020203" pitchFamily="34" charset="0"/>
              </a:defRPr>
            </a:lvl1pPr>
          </a:lstStyle>
          <a:p>
            <a:pPr lvl="0"/>
            <a:r>
              <a:rPr lang="hu-HU" dirty="0"/>
              <a:t>Alkalom megadása</a:t>
            </a:r>
            <a:endParaRPr lang="en-GB" dirty="0"/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C8544FFD-9AB8-928E-415B-DEF244083E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6900" y="4009172"/>
            <a:ext cx="5499100" cy="251351"/>
          </a:xfrm>
        </p:spPr>
        <p:txBody>
          <a:bodyPr anchor="ctr"/>
          <a:lstStyle>
            <a:lvl1pPr marL="0" indent="0">
              <a:buFontTx/>
              <a:buNone/>
              <a:defRPr sz="1300" cap="all" baseline="0">
                <a:latin typeface="Bahnschrift Light" panose="020B050204020402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hu-HU" dirty="0"/>
              <a:t>Előadó nevének (és pozíciójának) megadása</a:t>
            </a:r>
            <a:endParaRPr lang="en-GB" dirty="0"/>
          </a:p>
        </p:txBody>
      </p:sp>
      <p:sp>
        <p:nvSpPr>
          <p:cNvPr id="13" name="Content Placeholder 19">
            <a:extLst>
              <a:ext uri="{FF2B5EF4-FFF2-40B4-BE49-F238E27FC236}">
                <a16:creationId xmlns:a16="http://schemas.microsoft.com/office/drawing/2014/main" id="{4C35901F-1B4A-EC22-4D0B-425BC922521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96900" y="4315926"/>
            <a:ext cx="5499100" cy="251351"/>
          </a:xfrm>
        </p:spPr>
        <p:txBody>
          <a:bodyPr anchor="ctr"/>
          <a:lstStyle>
            <a:lvl1pPr marL="0" indent="0">
              <a:buFontTx/>
              <a:buNone/>
              <a:defRPr sz="1300" cap="all" baseline="0">
                <a:latin typeface="Bahnschrift Light" panose="020B0502040204020203" pitchFamily="34" charset="0"/>
              </a:defRPr>
            </a:lvl1pPr>
          </a:lstStyle>
          <a:p>
            <a:pPr lvl="0"/>
            <a:r>
              <a:rPr lang="hu-HU" dirty="0"/>
              <a:t>Dátum megadása</a:t>
            </a:r>
            <a:endParaRPr lang="en-GB" dirty="0"/>
          </a:p>
        </p:txBody>
      </p:sp>
      <p:sp>
        <p:nvSpPr>
          <p:cNvPr id="15" name="Élőláb helye 4">
            <a:extLst>
              <a:ext uri="{FF2B5EF4-FFF2-40B4-BE49-F238E27FC236}">
                <a16:creationId xmlns:a16="http://schemas.microsoft.com/office/drawing/2014/main" id="{790855AA-BEDF-AC05-470E-E9EE9340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8" y="6353727"/>
            <a:ext cx="155776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hu-HU" dirty="0"/>
              <a:t>©eCon Engineering Kft. </a:t>
            </a:r>
          </a:p>
        </p:txBody>
      </p:sp>
      <p:sp>
        <p:nvSpPr>
          <p:cNvPr id="16" name="Tartalom helye 11">
            <a:extLst>
              <a:ext uri="{FF2B5EF4-FFF2-40B4-BE49-F238E27FC236}">
                <a16:creationId xmlns:a16="http://schemas.microsoft.com/office/drawing/2014/main" id="{7B72DDEE-995C-FB44-BC6C-76019DABF9D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419350" y="6353175"/>
            <a:ext cx="9228998" cy="3651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>
                <a:solidFill>
                  <a:schemeClr val="tx1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dirty="0"/>
              <a:t>Biztonsági besorolás megadása: Nyilvános/Belső használatra/Bizalmas/Szigorúan bizalmas</a:t>
            </a:r>
          </a:p>
        </p:txBody>
      </p:sp>
    </p:spTree>
    <p:extLst>
      <p:ext uri="{BB962C8B-B14F-4D97-AF65-F5344CB8AC3E}">
        <p14:creationId xmlns:p14="http://schemas.microsoft.com/office/powerpoint/2010/main" val="19211088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_Záródia_al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 helye 2">
            <a:extLst>
              <a:ext uri="{FF2B5EF4-FFF2-40B4-BE49-F238E27FC236}">
                <a16:creationId xmlns:a16="http://schemas.microsoft.com/office/drawing/2014/main" id="{42094F40-DBCB-41EB-BCD8-8B669E13A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2366" y="2944800"/>
            <a:ext cx="4665233" cy="2044800"/>
          </a:xfrm>
        </p:spPr>
        <p:txBody>
          <a:bodyPr>
            <a:noAutofit/>
          </a:bodyPr>
          <a:lstStyle>
            <a:lvl1pPr>
              <a:defRPr lang="hu-HU" sz="1400" b="1" dirty="0">
                <a:latin typeface="Bahnschrift SemiCondensed" panose="020B0502040204020203" pitchFamily="34" charset="0"/>
                <a:ea typeface="Microsoft Yi Baiti" panose="03000500000000000000" pitchFamily="66" charset="0"/>
              </a:defRPr>
            </a:lvl1pPr>
          </a:lstStyle>
          <a:p>
            <a:pPr marL="0" lvl="0" indent="0" algn="r">
              <a:lnSpc>
                <a:spcPct val="100000"/>
              </a:lnSpc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7" name="Cím 1">
            <a:extLst>
              <a:ext uri="{FF2B5EF4-FFF2-40B4-BE49-F238E27FC236}">
                <a16:creationId xmlns:a16="http://schemas.microsoft.com/office/drawing/2014/main" id="{30F69C53-FDC1-44E9-A33D-A8EB6097C7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7" y="2069813"/>
            <a:ext cx="6120000" cy="1080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hu-HU" dirty="0"/>
              <a:t>MINTASZÖVEG SZERKESZTÉSE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B5FA4D44-E177-4591-B103-207EC4A8E1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841" y="2022141"/>
            <a:ext cx="1620077" cy="526513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0B10B5AC-18A9-4CBE-A042-917BE43C8260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4111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Záródia_referencia_logók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D7C3977E-E5C3-1EE9-FE6B-EC275705D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00" y="5511600"/>
            <a:ext cx="11671200" cy="1266763"/>
          </a:xfrm>
          <a:prstGeom prst="rect">
            <a:avLst/>
          </a:prstGeom>
        </p:spPr>
      </p:pic>
      <p:sp>
        <p:nvSpPr>
          <p:cNvPr id="8" name="Szöveg helye 2">
            <a:extLst>
              <a:ext uri="{FF2B5EF4-FFF2-40B4-BE49-F238E27FC236}">
                <a16:creationId xmlns:a16="http://schemas.microsoft.com/office/drawing/2014/main" id="{42094F40-DBCB-41EB-BCD8-8B669E13A01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22366" y="2944800"/>
            <a:ext cx="4665233" cy="2044800"/>
          </a:xfrm>
        </p:spPr>
        <p:txBody>
          <a:bodyPr>
            <a:noAutofit/>
          </a:bodyPr>
          <a:lstStyle>
            <a:lvl1pPr algn="r">
              <a:defRPr lang="hu-HU" sz="1400" b="0" dirty="0">
                <a:latin typeface="Bahnschrift SemiCondensed" panose="020B0502040204020203" pitchFamily="34" charset="0"/>
                <a:ea typeface="Microsoft Yi Baiti" panose="03000500000000000000" pitchFamily="66" charset="0"/>
              </a:defRPr>
            </a:lvl1pPr>
          </a:lstStyle>
          <a:p>
            <a:pPr marL="0" indent="0" algn="r">
              <a:lnSpc>
                <a:spcPct val="100000"/>
              </a:lnSpc>
              <a:buNone/>
            </a:pPr>
            <a:r>
              <a:rPr lang="hu-HU" sz="1400" b="1" dirty="0">
                <a:latin typeface="Bahnschrift SemiCondensed" panose="020B0502040204020203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eCon Engineering Kft. 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hu-HU" sz="1400" dirty="0">
                <a:latin typeface="Bahnschrift SemiCondensed" panose="020B0502040204020203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H-1116 Budapest</a:t>
            </a:r>
          </a:p>
          <a:p>
            <a:pPr marL="0" indent="0" algn="r">
              <a:lnSpc>
                <a:spcPts val="1000"/>
              </a:lnSpc>
              <a:buNone/>
            </a:pPr>
            <a:r>
              <a:rPr lang="hu-HU" sz="1400" dirty="0" err="1">
                <a:latin typeface="Bahnschrift SemiCondensed" panose="020B0502040204020203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Kondorosi</a:t>
            </a:r>
            <a:r>
              <a:rPr lang="hu-HU" sz="1400" dirty="0">
                <a:latin typeface="Bahnschrift SemiCondensed" panose="020B0502040204020203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 út 3.</a:t>
            </a:r>
          </a:p>
          <a:p>
            <a:pPr marL="0" indent="0" algn="r">
              <a:lnSpc>
                <a:spcPts val="1000"/>
              </a:lnSpc>
              <a:buNone/>
            </a:pPr>
            <a:r>
              <a:rPr lang="hu-HU" sz="1400" dirty="0">
                <a:latin typeface="Bahnschrift SemiCondensed" panose="020B0502040204020203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Tel.: +36-1-279-0320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hu-HU" sz="1400" b="1" dirty="0">
                <a:latin typeface="Bahnschrift SemiCondensed" panose="020B0502040204020203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www.econengineering.com</a:t>
            </a:r>
          </a:p>
        </p:txBody>
      </p:sp>
      <p:sp>
        <p:nvSpPr>
          <p:cNvPr id="7" name="Cím 1">
            <a:extLst>
              <a:ext uri="{FF2B5EF4-FFF2-40B4-BE49-F238E27FC236}">
                <a16:creationId xmlns:a16="http://schemas.microsoft.com/office/drawing/2014/main" id="{30F69C53-FDC1-44E9-A33D-A8EB6097C7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7" y="2069813"/>
            <a:ext cx="6120000" cy="1080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hu-HU" dirty="0"/>
              <a:t>MINTASZÖVEG SZERKESZTÉSE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B5FA4D44-E177-4591-B103-207EC4A8E1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841" y="2022141"/>
            <a:ext cx="1620077" cy="526513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0B10B5AC-18A9-4CBE-A042-917BE43C8260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6223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E6D17-5457-4FCC-A7D9-376B390635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5"/>
            <a:ext cx="11052312" cy="5467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F0B149-E0CF-4F15-B32F-D3390601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hu-HU"/>
              <a:t>©eCon Engineering Kft. 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2D667D-C0AF-4312-921C-D2F5226A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hu-HU" smtClean="0"/>
              <a:pPr/>
              <a:t>‹#›</a:t>
            </a:fld>
            <a:endParaRPr lang="hu-HU" dirty="0"/>
          </a:p>
        </p:txBody>
      </p:sp>
      <p:graphicFrame>
        <p:nvGraphicFramePr>
          <p:cNvPr id="7" name="Táblázat 7">
            <a:extLst>
              <a:ext uri="{FF2B5EF4-FFF2-40B4-BE49-F238E27FC236}">
                <a16:creationId xmlns:a16="http://schemas.microsoft.com/office/drawing/2014/main" id="{9E79EFFB-1790-D6DF-4C51-9C1143B6CB2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05282227"/>
              </p:ext>
            </p:extLst>
          </p:nvPr>
        </p:nvGraphicFramePr>
        <p:xfrm>
          <a:off x="1062182" y="3364629"/>
          <a:ext cx="10067635" cy="1483360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440873">
                  <a:extLst>
                    <a:ext uri="{9D8B030D-6E8A-4147-A177-3AD203B41FA5}">
                      <a16:colId xmlns:a16="http://schemas.microsoft.com/office/drawing/2014/main" val="4154499145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126113190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3505341357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677487288"/>
                    </a:ext>
                  </a:extLst>
                </a:gridCol>
                <a:gridCol w="2142835">
                  <a:extLst>
                    <a:ext uri="{9D8B030D-6E8A-4147-A177-3AD203B41FA5}">
                      <a16:colId xmlns:a16="http://schemas.microsoft.com/office/drawing/2014/main" val="593654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Írta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Ellenőrizte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Projektvezető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Csoportvezető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2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Név: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5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Dátum: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9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Aláírás: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401395"/>
                  </a:ext>
                </a:extLst>
              </a:tr>
            </a:tbl>
          </a:graphicData>
        </a:graphic>
      </p:graphicFrame>
      <p:sp>
        <p:nvSpPr>
          <p:cNvPr id="11" name="Szöveg helye 10">
            <a:extLst>
              <a:ext uri="{FF2B5EF4-FFF2-40B4-BE49-F238E27FC236}">
                <a16:creationId xmlns:a16="http://schemas.microsoft.com/office/drawing/2014/main" id="{2023DBDE-A68E-E7B4-28B8-E1832BF70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67708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hu-HU" dirty="0"/>
              <a:t>név</a:t>
            </a:r>
            <a:endParaRPr lang="en-GB" dirty="0"/>
          </a:p>
        </p:txBody>
      </p:sp>
      <p:sp>
        <p:nvSpPr>
          <p:cNvPr id="12" name="Szöveg helye 10">
            <a:extLst>
              <a:ext uri="{FF2B5EF4-FFF2-40B4-BE49-F238E27FC236}">
                <a16:creationId xmlns:a16="http://schemas.microsoft.com/office/drawing/2014/main" id="{7920611D-C49D-1E16-D24B-377C43AAF3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23796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hu-HU" dirty="0"/>
              <a:t>név</a:t>
            </a:r>
            <a:endParaRPr lang="en-GB" dirty="0"/>
          </a:p>
        </p:txBody>
      </p:sp>
      <p:sp>
        <p:nvSpPr>
          <p:cNvPr id="15" name="Szöveg helye 10">
            <a:extLst>
              <a:ext uri="{FF2B5EF4-FFF2-40B4-BE49-F238E27FC236}">
                <a16:creationId xmlns:a16="http://schemas.microsoft.com/office/drawing/2014/main" id="{649E8769-59A1-A48F-4487-5BC6F56304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79884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hu-HU" dirty="0"/>
              <a:t>név</a:t>
            </a:r>
            <a:endParaRPr lang="en-GB" dirty="0"/>
          </a:p>
        </p:txBody>
      </p:sp>
      <p:sp>
        <p:nvSpPr>
          <p:cNvPr id="16" name="Szöveg helye 10">
            <a:extLst>
              <a:ext uri="{FF2B5EF4-FFF2-40B4-BE49-F238E27FC236}">
                <a16:creationId xmlns:a16="http://schemas.microsoft.com/office/drawing/2014/main" id="{F4379E20-2241-054B-C26B-92130FA1F0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35972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hu-HU" dirty="0"/>
              <a:t>név</a:t>
            </a:r>
            <a:endParaRPr lang="en-GB" dirty="0"/>
          </a:p>
        </p:txBody>
      </p:sp>
      <p:sp>
        <p:nvSpPr>
          <p:cNvPr id="17" name="Szöveg helye 10">
            <a:extLst>
              <a:ext uri="{FF2B5EF4-FFF2-40B4-BE49-F238E27FC236}">
                <a16:creationId xmlns:a16="http://schemas.microsoft.com/office/drawing/2014/main" id="{103BF0AF-E5AD-4F22-FB3B-A9F2F120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7708" y="4133635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hu-HU" dirty="0"/>
              <a:t>dátum</a:t>
            </a:r>
            <a:endParaRPr lang="en-GB" dirty="0"/>
          </a:p>
        </p:txBody>
      </p:sp>
      <p:sp>
        <p:nvSpPr>
          <p:cNvPr id="18" name="Szöveg helye 10">
            <a:extLst>
              <a:ext uri="{FF2B5EF4-FFF2-40B4-BE49-F238E27FC236}">
                <a16:creationId xmlns:a16="http://schemas.microsoft.com/office/drawing/2014/main" id="{2337799C-B7DE-B84D-CD5A-576E048D6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23796" y="4133635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hu-HU" dirty="0"/>
              <a:t>dátum</a:t>
            </a:r>
            <a:endParaRPr lang="en-GB" dirty="0"/>
          </a:p>
        </p:txBody>
      </p:sp>
      <p:sp>
        <p:nvSpPr>
          <p:cNvPr id="19" name="Szöveg helye 10">
            <a:extLst>
              <a:ext uri="{FF2B5EF4-FFF2-40B4-BE49-F238E27FC236}">
                <a16:creationId xmlns:a16="http://schemas.microsoft.com/office/drawing/2014/main" id="{B9D4DA0A-2A7D-7A9D-BB12-EA8250F7E4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9884" y="4133635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hu-HU" dirty="0"/>
              <a:t>dátum</a:t>
            </a:r>
            <a:endParaRPr lang="en-GB" dirty="0"/>
          </a:p>
        </p:txBody>
      </p:sp>
      <p:sp>
        <p:nvSpPr>
          <p:cNvPr id="20" name="Szöveg helye 10">
            <a:extLst>
              <a:ext uri="{FF2B5EF4-FFF2-40B4-BE49-F238E27FC236}">
                <a16:creationId xmlns:a16="http://schemas.microsoft.com/office/drawing/2014/main" id="{E77354F2-F114-AE8D-1489-0E99C6EC69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35972" y="4133635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hu-HU" dirty="0"/>
              <a:t>dátum</a:t>
            </a:r>
            <a:endParaRPr lang="en-GB" dirty="0"/>
          </a:p>
        </p:txBody>
      </p:sp>
      <p:sp>
        <p:nvSpPr>
          <p:cNvPr id="21" name="Szöveg helye 10">
            <a:extLst>
              <a:ext uri="{FF2B5EF4-FFF2-40B4-BE49-F238E27FC236}">
                <a16:creationId xmlns:a16="http://schemas.microsoft.com/office/drawing/2014/main" id="{7F2DA1E7-F640-362C-1B88-560BB3C29C3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67708" y="4508899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hu-HU" dirty="0"/>
              <a:t>aláírás</a:t>
            </a:r>
            <a:endParaRPr lang="en-GB" dirty="0"/>
          </a:p>
        </p:txBody>
      </p:sp>
      <p:sp>
        <p:nvSpPr>
          <p:cNvPr id="22" name="Szöveg helye 10">
            <a:extLst>
              <a:ext uri="{FF2B5EF4-FFF2-40B4-BE49-F238E27FC236}">
                <a16:creationId xmlns:a16="http://schemas.microsoft.com/office/drawing/2014/main" id="{F94C9B34-6330-95B7-C0E7-A72A7CEA96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23796" y="4508899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hu-HU" dirty="0"/>
              <a:t>aláírás</a:t>
            </a:r>
            <a:endParaRPr lang="en-GB" dirty="0"/>
          </a:p>
        </p:txBody>
      </p:sp>
      <p:sp>
        <p:nvSpPr>
          <p:cNvPr id="23" name="Szöveg helye 10">
            <a:extLst>
              <a:ext uri="{FF2B5EF4-FFF2-40B4-BE49-F238E27FC236}">
                <a16:creationId xmlns:a16="http://schemas.microsoft.com/office/drawing/2014/main" id="{3B3AFCEF-6C75-63BA-5F65-0ADC2E5B43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9884" y="4508899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hu-HU" dirty="0"/>
              <a:t>aláírás</a:t>
            </a:r>
            <a:endParaRPr lang="en-GB" dirty="0"/>
          </a:p>
        </p:txBody>
      </p:sp>
      <p:sp>
        <p:nvSpPr>
          <p:cNvPr id="24" name="Szöveg helye 10">
            <a:extLst>
              <a:ext uri="{FF2B5EF4-FFF2-40B4-BE49-F238E27FC236}">
                <a16:creationId xmlns:a16="http://schemas.microsoft.com/office/drawing/2014/main" id="{99EBD9FE-5A2B-788B-D35A-9EE387B0DD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35972" y="4508899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hu-HU" dirty="0"/>
              <a:t>aláírás</a:t>
            </a:r>
            <a:endParaRPr lang="en-GB" dirty="0"/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5EB9EBB7-DE14-E31B-8174-54640C3F38E4}"/>
              </a:ext>
            </a:extLst>
          </p:cNvPr>
          <p:cNvSpPr txBox="1"/>
          <p:nvPr userDrawn="1"/>
        </p:nvSpPr>
        <p:spPr>
          <a:xfrm>
            <a:off x="1062182" y="1292119"/>
            <a:ext cx="43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JEGYZŐKÖNYV</a:t>
            </a:r>
            <a:endParaRPr lang="en-GB" dirty="0"/>
          </a:p>
        </p:txBody>
      </p:sp>
      <p:graphicFrame>
        <p:nvGraphicFramePr>
          <p:cNvPr id="26" name="Táblázat 26">
            <a:extLst>
              <a:ext uri="{FF2B5EF4-FFF2-40B4-BE49-F238E27FC236}">
                <a16:creationId xmlns:a16="http://schemas.microsoft.com/office/drawing/2014/main" id="{BA67EA24-1510-6B4C-54A1-F963D3D5BB6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16483703"/>
              </p:ext>
            </p:extLst>
          </p:nvPr>
        </p:nvGraphicFramePr>
        <p:xfrm>
          <a:off x="1062182" y="1988657"/>
          <a:ext cx="4322618" cy="851397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992392930"/>
                    </a:ext>
                  </a:extLst>
                </a:gridCol>
                <a:gridCol w="2900218">
                  <a:extLst>
                    <a:ext uri="{9D8B030D-6E8A-4147-A177-3AD203B41FA5}">
                      <a16:colId xmlns:a16="http://schemas.microsoft.com/office/drawing/2014/main" val="1445545091"/>
                    </a:ext>
                  </a:extLst>
                </a:gridCol>
              </a:tblGrid>
              <a:tr h="283799">
                <a:tc>
                  <a:txBody>
                    <a:bodyPr/>
                    <a:lstStyle/>
                    <a:p>
                      <a:r>
                        <a:rPr lang="hu-HU" sz="1200" dirty="0"/>
                        <a:t>Ügyfél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19578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r>
                        <a:rPr lang="hu-HU" sz="1200" dirty="0"/>
                        <a:t>Projektszám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370825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r>
                        <a:rPr lang="hu-HU" sz="1200" dirty="0"/>
                        <a:t>Verzió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955022"/>
                  </a:ext>
                </a:extLst>
              </a:tr>
            </a:tbl>
          </a:graphicData>
        </a:graphic>
      </p:graphicFrame>
      <p:sp>
        <p:nvSpPr>
          <p:cNvPr id="28" name="Szöveg helye 27">
            <a:extLst>
              <a:ext uri="{FF2B5EF4-FFF2-40B4-BE49-F238E27FC236}">
                <a16:creationId xmlns:a16="http://schemas.microsoft.com/office/drawing/2014/main" id="{795392F3-7978-87BE-EE57-B4AC1E7BC5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49236" y="2005368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 b="1"/>
            </a:lvl1pPr>
          </a:lstStyle>
          <a:p>
            <a:pPr lvl="0"/>
            <a:r>
              <a:rPr lang="hu-HU" dirty="0"/>
              <a:t>szervezet neve</a:t>
            </a:r>
          </a:p>
        </p:txBody>
      </p:sp>
      <p:sp>
        <p:nvSpPr>
          <p:cNvPr id="29" name="Szöveg helye 27">
            <a:extLst>
              <a:ext uri="{FF2B5EF4-FFF2-40B4-BE49-F238E27FC236}">
                <a16:creationId xmlns:a16="http://schemas.microsoft.com/office/drawing/2014/main" id="{9105EE10-BC49-ECD0-F39B-B1E944EB88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549236" y="2291013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hu-HU" dirty="0"/>
              <a:t>projektszám</a:t>
            </a:r>
          </a:p>
        </p:txBody>
      </p:sp>
      <p:sp>
        <p:nvSpPr>
          <p:cNvPr id="30" name="Szöveg helye 27">
            <a:extLst>
              <a:ext uri="{FF2B5EF4-FFF2-40B4-BE49-F238E27FC236}">
                <a16:creationId xmlns:a16="http://schemas.microsoft.com/office/drawing/2014/main" id="{58EA6DEA-CD48-5C89-40DA-F7D3EDDE6BB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50852" y="2578370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hu-HU" dirty="0"/>
              <a:t>verziószám</a:t>
            </a:r>
          </a:p>
        </p:txBody>
      </p:sp>
    </p:spTree>
    <p:extLst>
      <p:ext uri="{BB962C8B-B14F-4D97-AF65-F5344CB8AC3E}">
        <p14:creationId xmlns:p14="http://schemas.microsoft.com/office/powerpoint/2010/main" val="34744900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E6D17-5457-4FCC-A7D9-376B390635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5"/>
            <a:ext cx="11052312" cy="5467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F0B149-E0CF-4F15-B32F-D3390601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hu-HU"/>
              <a:t>©eCon Engineering Kft. 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2D667D-C0AF-4312-921C-D2F5226A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hu-HU" smtClean="0"/>
              <a:pPr/>
              <a:t>‹#›</a:t>
            </a:fld>
            <a:endParaRPr lang="hu-HU"/>
          </a:p>
        </p:txBody>
      </p:sp>
      <p:graphicFrame>
        <p:nvGraphicFramePr>
          <p:cNvPr id="7" name="Táblázat 7">
            <a:extLst>
              <a:ext uri="{FF2B5EF4-FFF2-40B4-BE49-F238E27FC236}">
                <a16:creationId xmlns:a16="http://schemas.microsoft.com/office/drawing/2014/main" id="{9E79EFFB-1790-D6DF-4C51-9C1143B6CB2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12580007"/>
              </p:ext>
            </p:extLst>
          </p:nvPr>
        </p:nvGraphicFramePr>
        <p:xfrm>
          <a:off x="1062182" y="3364629"/>
          <a:ext cx="10133930" cy="741680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137727">
                  <a:extLst>
                    <a:ext uri="{9D8B030D-6E8A-4147-A177-3AD203B41FA5}">
                      <a16:colId xmlns:a16="http://schemas.microsoft.com/office/drawing/2014/main" val="4154499145"/>
                    </a:ext>
                  </a:extLst>
                </a:gridCol>
                <a:gridCol w="3468605">
                  <a:extLst>
                    <a:ext uri="{9D8B030D-6E8A-4147-A177-3AD203B41FA5}">
                      <a16:colId xmlns:a16="http://schemas.microsoft.com/office/drawing/2014/main" val="126113190"/>
                    </a:ext>
                  </a:extLst>
                </a:gridCol>
                <a:gridCol w="2763799">
                  <a:extLst>
                    <a:ext uri="{9D8B030D-6E8A-4147-A177-3AD203B41FA5}">
                      <a16:colId xmlns:a16="http://schemas.microsoft.com/office/drawing/2014/main" val="3505341357"/>
                    </a:ext>
                  </a:extLst>
                </a:gridCol>
                <a:gridCol w="2763799">
                  <a:extLst>
                    <a:ext uri="{9D8B030D-6E8A-4147-A177-3AD203B41FA5}">
                      <a16:colId xmlns:a16="http://schemas.microsoft.com/office/drawing/2014/main" val="677487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Név: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Dátum: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Aláírás: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2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Írta: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56411"/>
                  </a:ext>
                </a:extLst>
              </a:tr>
            </a:tbl>
          </a:graphicData>
        </a:graphic>
      </p:graphicFrame>
      <p:sp>
        <p:nvSpPr>
          <p:cNvPr id="11" name="Szöveg helye 10">
            <a:extLst>
              <a:ext uri="{FF2B5EF4-FFF2-40B4-BE49-F238E27FC236}">
                <a16:creationId xmlns:a16="http://schemas.microsoft.com/office/drawing/2014/main" id="{2023DBDE-A68E-E7B4-28B8-E1832BF70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76475" y="3763962"/>
            <a:ext cx="3333750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hu-HU" dirty="0"/>
              <a:t>név</a:t>
            </a:r>
            <a:endParaRPr lang="en-GB" dirty="0"/>
          </a:p>
        </p:txBody>
      </p:sp>
      <p:sp>
        <p:nvSpPr>
          <p:cNvPr id="12" name="Szöveg helye 10">
            <a:extLst>
              <a:ext uri="{FF2B5EF4-FFF2-40B4-BE49-F238E27FC236}">
                <a16:creationId xmlns:a16="http://schemas.microsoft.com/office/drawing/2014/main" id="{7920611D-C49D-1E16-D24B-377C43AAF3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2642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hu-HU" dirty="0"/>
              <a:t>dátum</a:t>
            </a:r>
            <a:endParaRPr lang="en-GB" dirty="0"/>
          </a:p>
        </p:txBody>
      </p:sp>
      <p:sp>
        <p:nvSpPr>
          <p:cNvPr id="15" name="Szöveg helye 10">
            <a:extLst>
              <a:ext uri="{FF2B5EF4-FFF2-40B4-BE49-F238E27FC236}">
                <a16:creationId xmlns:a16="http://schemas.microsoft.com/office/drawing/2014/main" id="{649E8769-59A1-A48F-4487-5BC6F56304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831780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hu-HU" dirty="0"/>
              <a:t>aláírás</a:t>
            </a:r>
            <a:endParaRPr lang="en-GB" dirty="0"/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5EB9EBB7-DE14-E31B-8174-54640C3F38E4}"/>
              </a:ext>
            </a:extLst>
          </p:cNvPr>
          <p:cNvSpPr txBox="1"/>
          <p:nvPr userDrawn="1"/>
        </p:nvSpPr>
        <p:spPr>
          <a:xfrm>
            <a:off x="1062182" y="1292119"/>
            <a:ext cx="43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JEGYZŐKÖNYV</a:t>
            </a:r>
            <a:endParaRPr lang="en-GB" dirty="0"/>
          </a:p>
        </p:txBody>
      </p:sp>
      <p:graphicFrame>
        <p:nvGraphicFramePr>
          <p:cNvPr id="26" name="Táblázat 26">
            <a:extLst>
              <a:ext uri="{FF2B5EF4-FFF2-40B4-BE49-F238E27FC236}">
                <a16:creationId xmlns:a16="http://schemas.microsoft.com/office/drawing/2014/main" id="{BA67EA24-1510-6B4C-54A1-F963D3D5BB6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16483703"/>
              </p:ext>
            </p:extLst>
          </p:nvPr>
        </p:nvGraphicFramePr>
        <p:xfrm>
          <a:off x="1062182" y="1988657"/>
          <a:ext cx="4322618" cy="851397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992392930"/>
                    </a:ext>
                  </a:extLst>
                </a:gridCol>
                <a:gridCol w="2900218">
                  <a:extLst>
                    <a:ext uri="{9D8B030D-6E8A-4147-A177-3AD203B41FA5}">
                      <a16:colId xmlns:a16="http://schemas.microsoft.com/office/drawing/2014/main" val="1445545091"/>
                    </a:ext>
                  </a:extLst>
                </a:gridCol>
              </a:tblGrid>
              <a:tr h="283799">
                <a:tc>
                  <a:txBody>
                    <a:bodyPr/>
                    <a:lstStyle/>
                    <a:p>
                      <a:r>
                        <a:rPr lang="hu-HU" sz="1200" dirty="0"/>
                        <a:t>Ügyfél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19578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r>
                        <a:rPr lang="hu-HU" sz="1200" dirty="0"/>
                        <a:t>Projektszám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370825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r>
                        <a:rPr lang="hu-HU" sz="1200" dirty="0"/>
                        <a:t>Verzió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955022"/>
                  </a:ext>
                </a:extLst>
              </a:tr>
            </a:tbl>
          </a:graphicData>
        </a:graphic>
      </p:graphicFrame>
      <p:sp>
        <p:nvSpPr>
          <p:cNvPr id="28" name="Szöveg helye 27">
            <a:extLst>
              <a:ext uri="{FF2B5EF4-FFF2-40B4-BE49-F238E27FC236}">
                <a16:creationId xmlns:a16="http://schemas.microsoft.com/office/drawing/2014/main" id="{795392F3-7978-87BE-EE57-B4AC1E7BC5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49236" y="2005368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 b="1"/>
            </a:lvl1pPr>
          </a:lstStyle>
          <a:p>
            <a:pPr lvl="0"/>
            <a:r>
              <a:rPr lang="hu-HU" dirty="0"/>
              <a:t>szervezet neve</a:t>
            </a:r>
          </a:p>
        </p:txBody>
      </p:sp>
      <p:sp>
        <p:nvSpPr>
          <p:cNvPr id="29" name="Szöveg helye 27">
            <a:extLst>
              <a:ext uri="{FF2B5EF4-FFF2-40B4-BE49-F238E27FC236}">
                <a16:creationId xmlns:a16="http://schemas.microsoft.com/office/drawing/2014/main" id="{9105EE10-BC49-ECD0-F39B-B1E944EB88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549236" y="2291013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hu-HU" dirty="0"/>
              <a:t>projektszám</a:t>
            </a:r>
          </a:p>
        </p:txBody>
      </p:sp>
      <p:sp>
        <p:nvSpPr>
          <p:cNvPr id="30" name="Szöveg helye 27">
            <a:extLst>
              <a:ext uri="{FF2B5EF4-FFF2-40B4-BE49-F238E27FC236}">
                <a16:creationId xmlns:a16="http://schemas.microsoft.com/office/drawing/2014/main" id="{58EA6DEA-CD48-5C89-40DA-F7D3EDDE6BB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50852" y="2578370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hu-HU" dirty="0"/>
              <a:t>verziószám</a:t>
            </a:r>
          </a:p>
        </p:txBody>
      </p:sp>
    </p:spTree>
    <p:extLst>
      <p:ext uri="{BB962C8B-B14F-4D97-AF65-F5344CB8AC3E}">
        <p14:creationId xmlns:p14="http://schemas.microsoft.com/office/powerpoint/2010/main" val="1217352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ió_biztonsá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>
            <a:extLst>
              <a:ext uri="{FF2B5EF4-FFF2-40B4-BE49-F238E27FC236}">
                <a16:creationId xmlns:a16="http://schemas.microsoft.com/office/drawing/2014/main" id="{329CF9D2-99A2-1A12-B63B-D122446E17D6}"/>
              </a:ext>
            </a:extLst>
          </p:cNvPr>
          <p:cNvSpPr txBox="1"/>
          <p:nvPr userDrawn="1"/>
        </p:nvSpPr>
        <p:spPr>
          <a:xfrm>
            <a:off x="596348" y="1511058"/>
            <a:ext cx="107455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Ezúton tájékoztatjuk Önt, hogy jelen projektet információ és adatbiztonság szempontjából az alábbi osztályba soroltuk:</a:t>
            </a:r>
            <a:br>
              <a:rPr lang="hu-HU" dirty="0"/>
            </a:b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Továbbra is megfelelő Önnek ez az osztály?</a:t>
            </a:r>
          </a:p>
          <a:p>
            <a:endParaRPr lang="hu-HU" dirty="0"/>
          </a:p>
          <a:p>
            <a:r>
              <a:rPr lang="hu-HU" dirty="0"/>
              <a:t>Amennyiben nem és változtatni szeretne rajta, kérem, írásban jelezze azt felénk. </a:t>
            </a:r>
          </a:p>
          <a:p>
            <a:endParaRPr lang="hu-HU" dirty="0"/>
          </a:p>
          <a:p>
            <a:r>
              <a:rPr lang="hu-HU" dirty="0"/>
              <a:t>Köszönjük.</a:t>
            </a:r>
          </a:p>
          <a:p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39431AE-515E-4D2A-A92E-84D2D9D6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9" y="6353727"/>
            <a:ext cx="1558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hu-HU"/>
              <a:t>©eCon Engineering Kft. 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2E7024D-706D-42EC-A201-1B7B43CC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B9576FE-CACF-A280-0931-5D1BA742374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0387" y="2483771"/>
            <a:ext cx="10113691" cy="36875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cap="all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dirty="0"/>
              <a:t>Alap / Magas / Kiemelt / Kiemelt+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0D0F9C3-39AE-3C3C-7D48-B33D7EE96489}"/>
              </a:ext>
            </a:extLst>
          </p:cNvPr>
          <p:cNvSpPr txBox="1"/>
          <p:nvPr userDrawn="1"/>
        </p:nvSpPr>
        <p:spPr>
          <a:xfrm>
            <a:off x="597600" y="363600"/>
            <a:ext cx="11052000" cy="54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2800" b="0" cap="all" baseline="0" dirty="0">
                <a:latin typeface="+mj-lt"/>
              </a:rPr>
              <a:t>Információ Biztonság</a:t>
            </a:r>
          </a:p>
        </p:txBody>
      </p:sp>
    </p:spTree>
    <p:extLst>
      <p:ext uri="{BB962C8B-B14F-4D97-AF65-F5344CB8AC3E}">
        <p14:creationId xmlns:p14="http://schemas.microsoft.com/office/powerpoint/2010/main" val="21348160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_és_tartalom_alapértelmez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E6D17-5457-4FCC-A7D9-376B390635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5"/>
            <a:ext cx="11052312" cy="90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A29440-F1EE-4487-8F69-35AC120C2BCA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/>
          <a:p>
            <a:pPr lvl="0"/>
            <a:r>
              <a:rPr lang="hu-HU" noProof="0" dirty="0"/>
              <a:t>Mintaszöveg szerkesztése</a:t>
            </a:r>
          </a:p>
          <a:p>
            <a:pPr lvl="1"/>
            <a:r>
              <a:rPr lang="hu-HU" noProof="0" dirty="0"/>
              <a:t>Második szint</a:t>
            </a:r>
          </a:p>
          <a:p>
            <a:pPr lvl="2"/>
            <a:r>
              <a:rPr lang="hu-HU" noProof="0" dirty="0"/>
              <a:t>Harmadik szint</a:t>
            </a:r>
          </a:p>
          <a:p>
            <a:pPr lvl="3"/>
            <a:r>
              <a:rPr lang="hu-HU" noProof="0" dirty="0"/>
              <a:t>Negyedik szint</a:t>
            </a:r>
          </a:p>
          <a:p>
            <a:pPr lvl="4"/>
            <a:r>
              <a:rPr lang="hu-HU" noProof="0" dirty="0"/>
              <a:t>Ötödik szint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F0B149-E0CF-4F15-B32F-D3390601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9" y="6353727"/>
            <a:ext cx="1558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hu-HU"/>
              <a:t>©eCon Engineering Kft. 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2D667D-C0AF-4312-921C-D2F5226A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29954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_és_tartalom_bővít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E6D17-5457-4FCC-A7D9-376B390635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5"/>
            <a:ext cx="11052312" cy="5467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A29440-F1EE-4487-8F69-35AC120C2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055077"/>
            <a:ext cx="11052312" cy="4971199"/>
          </a:xfrm>
        </p:spPr>
        <p:txBody>
          <a:bodyPr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F0B149-E0CF-4F15-B32F-D3390601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hu-HU"/>
              <a:t>©eCon Engineering Kft. 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2D667D-C0AF-4312-921C-D2F5226A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04785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E6D17-5457-4FCC-A7D9-376B390635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5"/>
            <a:ext cx="11052312" cy="5467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F0B149-E0CF-4F15-B32F-D3390601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hu-HU"/>
              <a:t>©eCon Engineering Kft. 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2D667D-C0AF-4312-921C-D2F5226A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hu-HU" smtClean="0"/>
              <a:pPr/>
              <a:t>‹#›</a:t>
            </a:fld>
            <a:endParaRPr lang="hu-HU"/>
          </a:p>
        </p:txBody>
      </p:sp>
      <p:graphicFrame>
        <p:nvGraphicFramePr>
          <p:cNvPr id="7" name="Táblázat 7">
            <a:extLst>
              <a:ext uri="{FF2B5EF4-FFF2-40B4-BE49-F238E27FC236}">
                <a16:creationId xmlns:a16="http://schemas.microsoft.com/office/drawing/2014/main" id="{9E79EFFB-1790-D6DF-4C51-9C1143B6CB2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05282227"/>
              </p:ext>
            </p:extLst>
          </p:nvPr>
        </p:nvGraphicFramePr>
        <p:xfrm>
          <a:off x="1062182" y="3364629"/>
          <a:ext cx="10067635" cy="1483360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440873">
                  <a:extLst>
                    <a:ext uri="{9D8B030D-6E8A-4147-A177-3AD203B41FA5}">
                      <a16:colId xmlns:a16="http://schemas.microsoft.com/office/drawing/2014/main" val="4154499145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126113190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3505341357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677487288"/>
                    </a:ext>
                  </a:extLst>
                </a:gridCol>
                <a:gridCol w="2142835">
                  <a:extLst>
                    <a:ext uri="{9D8B030D-6E8A-4147-A177-3AD203B41FA5}">
                      <a16:colId xmlns:a16="http://schemas.microsoft.com/office/drawing/2014/main" val="593654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Írta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Ellenőrizte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Projektvezető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Csoportvezető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2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Név: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5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Dátum: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9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Aláírás: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401395"/>
                  </a:ext>
                </a:extLst>
              </a:tr>
            </a:tbl>
          </a:graphicData>
        </a:graphic>
      </p:graphicFrame>
      <p:sp>
        <p:nvSpPr>
          <p:cNvPr id="8" name="Szövegdoboz 7">
            <a:extLst>
              <a:ext uri="{FF2B5EF4-FFF2-40B4-BE49-F238E27FC236}">
                <a16:creationId xmlns:a16="http://schemas.microsoft.com/office/drawing/2014/main" id="{E8939177-F6A7-A859-BD0F-E82543ED0ACB}"/>
              </a:ext>
            </a:extLst>
          </p:cNvPr>
          <p:cNvSpPr txBox="1"/>
          <p:nvPr userDrawn="1"/>
        </p:nvSpPr>
        <p:spPr>
          <a:xfrm>
            <a:off x="1034473" y="5116945"/>
            <a:ext cx="1007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Benchmark bemutató célja a használt szoftver képességeinek ismertetése az Ügyfél által vázolt feladaton, </a:t>
            </a:r>
            <a:br>
              <a:rPr lang="hu-H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ugyanakkor a feladat teljeskörű megoldását nem tartalmazza.</a:t>
            </a:r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2023DBDE-A68E-E7B4-28B8-E1832BF70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67708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hu-HU" dirty="0"/>
              <a:t>név</a:t>
            </a:r>
            <a:endParaRPr lang="en-GB" dirty="0"/>
          </a:p>
        </p:txBody>
      </p:sp>
      <p:sp>
        <p:nvSpPr>
          <p:cNvPr id="12" name="Szöveg helye 10">
            <a:extLst>
              <a:ext uri="{FF2B5EF4-FFF2-40B4-BE49-F238E27FC236}">
                <a16:creationId xmlns:a16="http://schemas.microsoft.com/office/drawing/2014/main" id="{7920611D-C49D-1E16-D24B-377C43AAF3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23796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hu-HU" dirty="0"/>
              <a:t>név</a:t>
            </a:r>
            <a:endParaRPr lang="en-GB" dirty="0"/>
          </a:p>
        </p:txBody>
      </p:sp>
      <p:sp>
        <p:nvSpPr>
          <p:cNvPr id="15" name="Szöveg helye 10">
            <a:extLst>
              <a:ext uri="{FF2B5EF4-FFF2-40B4-BE49-F238E27FC236}">
                <a16:creationId xmlns:a16="http://schemas.microsoft.com/office/drawing/2014/main" id="{649E8769-59A1-A48F-4487-5BC6F56304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79884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hu-HU" dirty="0"/>
              <a:t>név</a:t>
            </a:r>
            <a:endParaRPr lang="en-GB" dirty="0"/>
          </a:p>
        </p:txBody>
      </p:sp>
      <p:sp>
        <p:nvSpPr>
          <p:cNvPr id="16" name="Szöveg helye 10">
            <a:extLst>
              <a:ext uri="{FF2B5EF4-FFF2-40B4-BE49-F238E27FC236}">
                <a16:creationId xmlns:a16="http://schemas.microsoft.com/office/drawing/2014/main" id="{F4379E20-2241-054B-C26B-92130FA1F0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35972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hu-HU" dirty="0"/>
              <a:t>név</a:t>
            </a:r>
            <a:endParaRPr lang="en-GB" dirty="0"/>
          </a:p>
        </p:txBody>
      </p:sp>
      <p:sp>
        <p:nvSpPr>
          <p:cNvPr id="17" name="Szöveg helye 10">
            <a:extLst>
              <a:ext uri="{FF2B5EF4-FFF2-40B4-BE49-F238E27FC236}">
                <a16:creationId xmlns:a16="http://schemas.microsoft.com/office/drawing/2014/main" id="{103BF0AF-E5AD-4F22-FB3B-A9F2F120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7708" y="413575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hu-HU" dirty="0"/>
              <a:t>dátum</a:t>
            </a:r>
            <a:endParaRPr lang="en-GB" dirty="0"/>
          </a:p>
        </p:txBody>
      </p:sp>
      <p:sp>
        <p:nvSpPr>
          <p:cNvPr id="18" name="Szöveg helye 10">
            <a:extLst>
              <a:ext uri="{FF2B5EF4-FFF2-40B4-BE49-F238E27FC236}">
                <a16:creationId xmlns:a16="http://schemas.microsoft.com/office/drawing/2014/main" id="{2337799C-B7DE-B84D-CD5A-576E048D6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23796" y="413575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hu-HU" dirty="0"/>
              <a:t>dátum</a:t>
            </a:r>
            <a:endParaRPr lang="en-GB" dirty="0"/>
          </a:p>
        </p:txBody>
      </p:sp>
      <p:sp>
        <p:nvSpPr>
          <p:cNvPr id="19" name="Szöveg helye 10">
            <a:extLst>
              <a:ext uri="{FF2B5EF4-FFF2-40B4-BE49-F238E27FC236}">
                <a16:creationId xmlns:a16="http://schemas.microsoft.com/office/drawing/2014/main" id="{B9D4DA0A-2A7D-7A9D-BB12-EA8250F7E4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9884" y="413575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hu-HU" dirty="0"/>
              <a:t>dátum</a:t>
            </a:r>
            <a:endParaRPr lang="en-GB" dirty="0"/>
          </a:p>
        </p:txBody>
      </p:sp>
      <p:sp>
        <p:nvSpPr>
          <p:cNvPr id="20" name="Szöveg helye 10">
            <a:extLst>
              <a:ext uri="{FF2B5EF4-FFF2-40B4-BE49-F238E27FC236}">
                <a16:creationId xmlns:a16="http://schemas.microsoft.com/office/drawing/2014/main" id="{E77354F2-F114-AE8D-1489-0E99C6EC69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35972" y="413575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hu-HU" dirty="0"/>
              <a:t>dátum</a:t>
            </a:r>
            <a:endParaRPr lang="en-GB" dirty="0"/>
          </a:p>
        </p:txBody>
      </p:sp>
      <p:sp>
        <p:nvSpPr>
          <p:cNvPr id="21" name="Szöveg helye 10">
            <a:extLst>
              <a:ext uri="{FF2B5EF4-FFF2-40B4-BE49-F238E27FC236}">
                <a16:creationId xmlns:a16="http://schemas.microsoft.com/office/drawing/2014/main" id="{7F2DA1E7-F640-362C-1B88-560BB3C29C3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67708" y="4508899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hu-HU" dirty="0"/>
              <a:t>aláírás</a:t>
            </a:r>
            <a:endParaRPr lang="en-GB" dirty="0"/>
          </a:p>
        </p:txBody>
      </p:sp>
      <p:sp>
        <p:nvSpPr>
          <p:cNvPr id="22" name="Szöveg helye 10">
            <a:extLst>
              <a:ext uri="{FF2B5EF4-FFF2-40B4-BE49-F238E27FC236}">
                <a16:creationId xmlns:a16="http://schemas.microsoft.com/office/drawing/2014/main" id="{F94C9B34-6330-95B7-C0E7-A72A7CEA96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23796" y="4508899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hu-HU" dirty="0"/>
              <a:t>aláírás</a:t>
            </a:r>
            <a:endParaRPr lang="en-GB" dirty="0"/>
          </a:p>
        </p:txBody>
      </p:sp>
      <p:sp>
        <p:nvSpPr>
          <p:cNvPr id="23" name="Szöveg helye 10">
            <a:extLst>
              <a:ext uri="{FF2B5EF4-FFF2-40B4-BE49-F238E27FC236}">
                <a16:creationId xmlns:a16="http://schemas.microsoft.com/office/drawing/2014/main" id="{3B3AFCEF-6C75-63BA-5F65-0ADC2E5B43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9884" y="4508899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hu-HU" dirty="0"/>
              <a:t>aláírás</a:t>
            </a:r>
            <a:endParaRPr lang="en-GB" dirty="0"/>
          </a:p>
        </p:txBody>
      </p:sp>
      <p:sp>
        <p:nvSpPr>
          <p:cNvPr id="24" name="Szöveg helye 10">
            <a:extLst>
              <a:ext uri="{FF2B5EF4-FFF2-40B4-BE49-F238E27FC236}">
                <a16:creationId xmlns:a16="http://schemas.microsoft.com/office/drawing/2014/main" id="{99EBD9FE-5A2B-788B-D35A-9EE387B0DD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35972" y="4508899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hu-HU" dirty="0"/>
              <a:t>aláírás</a:t>
            </a:r>
            <a:endParaRPr lang="en-GB" dirty="0"/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5EB9EBB7-DE14-E31B-8174-54640C3F38E4}"/>
              </a:ext>
            </a:extLst>
          </p:cNvPr>
          <p:cNvSpPr txBox="1"/>
          <p:nvPr userDrawn="1"/>
        </p:nvSpPr>
        <p:spPr>
          <a:xfrm>
            <a:off x="1062182" y="1292119"/>
            <a:ext cx="366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JEGYZŐKÖNYV - BENCHMARK</a:t>
            </a:r>
            <a:endParaRPr lang="en-GB" dirty="0"/>
          </a:p>
        </p:txBody>
      </p:sp>
      <p:graphicFrame>
        <p:nvGraphicFramePr>
          <p:cNvPr id="26" name="Táblázat 26">
            <a:extLst>
              <a:ext uri="{FF2B5EF4-FFF2-40B4-BE49-F238E27FC236}">
                <a16:creationId xmlns:a16="http://schemas.microsoft.com/office/drawing/2014/main" id="{BA67EA24-1510-6B4C-54A1-F963D3D5BB6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16483703"/>
              </p:ext>
            </p:extLst>
          </p:nvPr>
        </p:nvGraphicFramePr>
        <p:xfrm>
          <a:off x="1062182" y="1988657"/>
          <a:ext cx="4322618" cy="851397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992392930"/>
                    </a:ext>
                  </a:extLst>
                </a:gridCol>
                <a:gridCol w="2900218">
                  <a:extLst>
                    <a:ext uri="{9D8B030D-6E8A-4147-A177-3AD203B41FA5}">
                      <a16:colId xmlns:a16="http://schemas.microsoft.com/office/drawing/2014/main" val="1445545091"/>
                    </a:ext>
                  </a:extLst>
                </a:gridCol>
              </a:tblGrid>
              <a:tr h="283799">
                <a:tc>
                  <a:txBody>
                    <a:bodyPr/>
                    <a:lstStyle/>
                    <a:p>
                      <a:r>
                        <a:rPr lang="hu-HU" sz="1200" dirty="0"/>
                        <a:t>Ügyfél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19578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r>
                        <a:rPr lang="hu-HU" sz="1200" dirty="0"/>
                        <a:t>Projektszám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370825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r>
                        <a:rPr lang="hu-HU" sz="1200" dirty="0"/>
                        <a:t>Verzió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955022"/>
                  </a:ext>
                </a:extLst>
              </a:tr>
            </a:tbl>
          </a:graphicData>
        </a:graphic>
      </p:graphicFrame>
      <p:sp>
        <p:nvSpPr>
          <p:cNvPr id="28" name="Szöveg helye 27">
            <a:extLst>
              <a:ext uri="{FF2B5EF4-FFF2-40B4-BE49-F238E27FC236}">
                <a16:creationId xmlns:a16="http://schemas.microsoft.com/office/drawing/2014/main" id="{795392F3-7978-87BE-EE57-B4AC1E7BC5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49236" y="2005368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 b="1"/>
            </a:lvl1pPr>
          </a:lstStyle>
          <a:p>
            <a:pPr lvl="0"/>
            <a:r>
              <a:rPr lang="hu-HU" dirty="0"/>
              <a:t>szervezet neve</a:t>
            </a:r>
          </a:p>
        </p:txBody>
      </p:sp>
      <p:sp>
        <p:nvSpPr>
          <p:cNvPr id="29" name="Szöveg helye 27">
            <a:extLst>
              <a:ext uri="{FF2B5EF4-FFF2-40B4-BE49-F238E27FC236}">
                <a16:creationId xmlns:a16="http://schemas.microsoft.com/office/drawing/2014/main" id="{9105EE10-BC49-ECD0-F39B-B1E944EB88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549236" y="2291013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hu-HU" dirty="0"/>
              <a:t>projektszám</a:t>
            </a:r>
          </a:p>
        </p:txBody>
      </p:sp>
      <p:sp>
        <p:nvSpPr>
          <p:cNvPr id="30" name="Szöveg helye 27">
            <a:extLst>
              <a:ext uri="{FF2B5EF4-FFF2-40B4-BE49-F238E27FC236}">
                <a16:creationId xmlns:a16="http://schemas.microsoft.com/office/drawing/2014/main" id="{58EA6DEA-CD48-5C89-40DA-F7D3EDDE6BB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50852" y="2578370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hu-HU" dirty="0"/>
              <a:t>verziószám</a:t>
            </a:r>
          </a:p>
        </p:txBody>
      </p:sp>
    </p:spTree>
    <p:extLst>
      <p:ext uri="{BB962C8B-B14F-4D97-AF65-F5344CB8AC3E}">
        <p14:creationId xmlns:p14="http://schemas.microsoft.com/office/powerpoint/2010/main" val="22940841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áblázat 7">
            <a:extLst>
              <a:ext uri="{FF2B5EF4-FFF2-40B4-BE49-F238E27FC236}">
                <a16:creationId xmlns:a16="http://schemas.microsoft.com/office/drawing/2014/main" id="{202BA74C-DDAA-4949-6CB1-A8AEF3EA74B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9165578"/>
              </p:ext>
            </p:extLst>
          </p:nvPr>
        </p:nvGraphicFramePr>
        <p:xfrm>
          <a:off x="1062182" y="3364629"/>
          <a:ext cx="10133930" cy="741680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137727">
                  <a:extLst>
                    <a:ext uri="{9D8B030D-6E8A-4147-A177-3AD203B41FA5}">
                      <a16:colId xmlns:a16="http://schemas.microsoft.com/office/drawing/2014/main" val="4154499145"/>
                    </a:ext>
                  </a:extLst>
                </a:gridCol>
                <a:gridCol w="3468605">
                  <a:extLst>
                    <a:ext uri="{9D8B030D-6E8A-4147-A177-3AD203B41FA5}">
                      <a16:colId xmlns:a16="http://schemas.microsoft.com/office/drawing/2014/main" val="126113190"/>
                    </a:ext>
                  </a:extLst>
                </a:gridCol>
                <a:gridCol w="2763799">
                  <a:extLst>
                    <a:ext uri="{9D8B030D-6E8A-4147-A177-3AD203B41FA5}">
                      <a16:colId xmlns:a16="http://schemas.microsoft.com/office/drawing/2014/main" val="3505341357"/>
                    </a:ext>
                  </a:extLst>
                </a:gridCol>
                <a:gridCol w="2763799">
                  <a:extLst>
                    <a:ext uri="{9D8B030D-6E8A-4147-A177-3AD203B41FA5}">
                      <a16:colId xmlns:a16="http://schemas.microsoft.com/office/drawing/2014/main" val="677487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Név: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Dátum: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Aláírás: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2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Írta: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56411"/>
                  </a:ext>
                </a:extLst>
              </a:tr>
            </a:tbl>
          </a:graphicData>
        </a:graphic>
      </p:graphicFrame>
      <p:sp>
        <p:nvSpPr>
          <p:cNvPr id="17" name="Szöveg helye 10">
            <a:extLst>
              <a:ext uri="{FF2B5EF4-FFF2-40B4-BE49-F238E27FC236}">
                <a16:creationId xmlns:a16="http://schemas.microsoft.com/office/drawing/2014/main" id="{B2DB510A-2DBD-1BA8-E351-80E1362B779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76475" y="3763962"/>
            <a:ext cx="3333750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hu-HU" dirty="0"/>
              <a:t>név</a:t>
            </a:r>
            <a:endParaRPr lang="en-GB" dirty="0"/>
          </a:p>
        </p:txBody>
      </p:sp>
      <p:sp>
        <p:nvSpPr>
          <p:cNvPr id="18" name="Szöveg helye 10">
            <a:extLst>
              <a:ext uri="{FF2B5EF4-FFF2-40B4-BE49-F238E27FC236}">
                <a16:creationId xmlns:a16="http://schemas.microsoft.com/office/drawing/2014/main" id="{E87768BF-B40A-60B8-4343-E98B0049057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42642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hu-HU" dirty="0"/>
              <a:t>dátum</a:t>
            </a:r>
            <a:endParaRPr lang="en-GB" dirty="0"/>
          </a:p>
        </p:txBody>
      </p:sp>
      <p:sp>
        <p:nvSpPr>
          <p:cNvPr id="19" name="Szöveg helye 10">
            <a:extLst>
              <a:ext uri="{FF2B5EF4-FFF2-40B4-BE49-F238E27FC236}">
                <a16:creationId xmlns:a16="http://schemas.microsoft.com/office/drawing/2014/main" id="{89E4EEBE-19D2-5C44-4930-B4DDF34B013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31780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hu-HU" dirty="0"/>
              <a:t>aláírás</a:t>
            </a:r>
            <a:endParaRPr lang="en-GB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58E6D17-5457-4FCC-A7D9-376B390635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5"/>
            <a:ext cx="11052312" cy="5467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F0B149-E0CF-4F15-B32F-D3390601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hu-HU"/>
              <a:t>©eCon Engineering Kft. 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2D667D-C0AF-4312-921C-D2F5226A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8939177-F6A7-A859-BD0F-E82543ED0ACB}"/>
              </a:ext>
            </a:extLst>
          </p:cNvPr>
          <p:cNvSpPr txBox="1"/>
          <p:nvPr userDrawn="1"/>
        </p:nvSpPr>
        <p:spPr>
          <a:xfrm>
            <a:off x="1034472" y="5116945"/>
            <a:ext cx="101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Benchmark bemutató célja a használt szoftver képességeinek ismertetése az Ügyfél által vázolt feladaton, </a:t>
            </a:r>
            <a:br>
              <a:rPr lang="hu-H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ugyanakkor a feladat teljeskörű megoldását nem tartalmazza.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5EB9EBB7-DE14-E31B-8174-54640C3F38E4}"/>
              </a:ext>
            </a:extLst>
          </p:cNvPr>
          <p:cNvSpPr txBox="1"/>
          <p:nvPr userDrawn="1"/>
        </p:nvSpPr>
        <p:spPr>
          <a:xfrm>
            <a:off x="1062182" y="1292119"/>
            <a:ext cx="366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JEGYZŐKÖNYV - BENCHMARK</a:t>
            </a:r>
            <a:endParaRPr lang="en-GB" dirty="0"/>
          </a:p>
        </p:txBody>
      </p:sp>
      <p:graphicFrame>
        <p:nvGraphicFramePr>
          <p:cNvPr id="26" name="Táblázat 26">
            <a:extLst>
              <a:ext uri="{FF2B5EF4-FFF2-40B4-BE49-F238E27FC236}">
                <a16:creationId xmlns:a16="http://schemas.microsoft.com/office/drawing/2014/main" id="{BA67EA24-1510-6B4C-54A1-F963D3D5BB6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16483703"/>
              </p:ext>
            </p:extLst>
          </p:nvPr>
        </p:nvGraphicFramePr>
        <p:xfrm>
          <a:off x="1062182" y="1988657"/>
          <a:ext cx="4322618" cy="851397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992392930"/>
                    </a:ext>
                  </a:extLst>
                </a:gridCol>
                <a:gridCol w="2900218">
                  <a:extLst>
                    <a:ext uri="{9D8B030D-6E8A-4147-A177-3AD203B41FA5}">
                      <a16:colId xmlns:a16="http://schemas.microsoft.com/office/drawing/2014/main" val="1445545091"/>
                    </a:ext>
                  </a:extLst>
                </a:gridCol>
              </a:tblGrid>
              <a:tr h="283799">
                <a:tc>
                  <a:txBody>
                    <a:bodyPr/>
                    <a:lstStyle/>
                    <a:p>
                      <a:r>
                        <a:rPr lang="hu-HU" sz="1200" dirty="0"/>
                        <a:t>Ügyfél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19578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r>
                        <a:rPr lang="hu-HU" sz="1200" dirty="0"/>
                        <a:t>Projektszám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370825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r>
                        <a:rPr lang="hu-HU" sz="1200" dirty="0"/>
                        <a:t>Verzió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955022"/>
                  </a:ext>
                </a:extLst>
              </a:tr>
            </a:tbl>
          </a:graphicData>
        </a:graphic>
      </p:graphicFrame>
      <p:sp>
        <p:nvSpPr>
          <p:cNvPr id="28" name="Szöveg helye 27">
            <a:extLst>
              <a:ext uri="{FF2B5EF4-FFF2-40B4-BE49-F238E27FC236}">
                <a16:creationId xmlns:a16="http://schemas.microsoft.com/office/drawing/2014/main" id="{795392F3-7978-87BE-EE57-B4AC1E7BC5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49236" y="2005368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 b="1"/>
            </a:lvl1pPr>
          </a:lstStyle>
          <a:p>
            <a:pPr lvl="0"/>
            <a:r>
              <a:rPr lang="hu-HU" dirty="0"/>
              <a:t>szervezet neve</a:t>
            </a:r>
          </a:p>
        </p:txBody>
      </p:sp>
      <p:sp>
        <p:nvSpPr>
          <p:cNvPr id="29" name="Szöveg helye 27">
            <a:extLst>
              <a:ext uri="{FF2B5EF4-FFF2-40B4-BE49-F238E27FC236}">
                <a16:creationId xmlns:a16="http://schemas.microsoft.com/office/drawing/2014/main" id="{9105EE10-BC49-ECD0-F39B-B1E944EB88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549236" y="2291013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hu-HU" dirty="0"/>
              <a:t>projektszám</a:t>
            </a:r>
          </a:p>
        </p:txBody>
      </p:sp>
      <p:sp>
        <p:nvSpPr>
          <p:cNvPr id="30" name="Szöveg helye 27">
            <a:extLst>
              <a:ext uri="{FF2B5EF4-FFF2-40B4-BE49-F238E27FC236}">
                <a16:creationId xmlns:a16="http://schemas.microsoft.com/office/drawing/2014/main" id="{58EA6DEA-CD48-5C89-40DA-F7D3EDDE6BB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50852" y="2578370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hu-HU" dirty="0"/>
              <a:t>verziószám</a:t>
            </a:r>
          </a:p>
        </p:txBody>
      </p:sp>
    </p:spTree>
    <p:extLst>
      <p:ext uri="{BB962C8B-B14F-4D97-AF65-F5344CB8AC3E}">
        <p14:creationId xmlns:p14="http://schemas.microsoft.com/office/powerpoint/2010/main" val="25869503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áció_biztonsá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>
            <a:extLst>
              <a:ext uri="{FF2B5EF4-FFF2-40B4-BE49-F238E27FC236}">
                <a16:creationId xmlns:a16="http://schemas.microsoft.com/office/drawing/2014/main" id="{329CF9D2-99A2-1A12-B63B-D122446E17D6}"/>
              </a:ext>
            </a:extLst>
          </p:cNvPr>
          <p:cNvSpPr txBox="1"/>
          <p:nvPr userDrawn="1"/>
        </p:nvSpPr>
        <p:spPr>
          <a:xfrm>
            <a:off x="596348" y="1511058"/>
            <a:ext cx="107455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Ezúton tájékoztatjuk Önt, hogy jelen projektet információ és adatbiztonság szempontjából az alábbi osztályba soroltuk:</a:t>
            </a:r>
            <a:br>
              <a:rPr lang="hu-HU" dirty="0"/>
            </a:b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Továbbra is megfelelő Önnek ez az osztály?</a:t>
            </a:r>
          </a:p>
          <a:p>
            <a:endParaRPr lang="hu-HU" dirty="0"/>
          </a:p>
          <a:p>
            <a:r>
              <a:rPr lang="hu-HU" dirty="0"/>
              <a:t>Amennyiben nem és változtatni szeretne rajta, kérem, írásban jelezze azt felénk. </a:t>
            </a:r>
          </a:p>
          <a:p>
            <a:endParaRPr lang="hu-HU" dirty="0"/>
          </a:p>
          <a:p>
            <a:r>
              <a:rPr lang="hu-HU" dirty="0"/>
              <a:t>Köszönjük.</a:t>
            </a:r>
          </a:p>
          <a:p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39431AE-515E-4D2A-A92E-84D2D9D6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hu-HU"/>
              <a:t>©eCon Engineering Kft. 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2E7024D-706D-42EC-A201-1B7B43CC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B9576FE-CACF-A280-0931-5D1BA742374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0387" y="2483771"/>
            <a:ext cx="10113691" cy="36875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cap="all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dirty="0"/>
              <a:t>Alap / Magas / Kiemelt / Kiemelt+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0D0F9C3-39AE-3C3C-7D48-B33D7EE96489}"/>
              </a:ext>
            </a:extLst>
          </p:cNvPr>
          <p:cNvSpPr txBox="1"/>
          <p:nvPr userDrawn="1"/>
        </p:nvSpPr>
        <p:spPr>
          <a:xfrm>
            <a:off x="597600" y="363600"/>
            <a:ext cx="11052000" cy="54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2800" b="0" cap="all" baseline="0" dirty="0">
                <a:latin typeface="+mj-lt"/>
              </a:rPr>
              <a:t>Információ Biztonság</a:t>
            </a:r>
          </a:p>
        </p:txBody>
      </p:sp>
    </p:spTree>
    <p:extLst>
      <p:ext uri="{BB962C8B-B14F-4D97-AF65-F5344CB8AC3E}">
        <p14:creationId xmlns:p14="http://schemas.microsoft.com/office/powerpoint/2010/main" val="388930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52C5D2B-B78F-9D85-96EA-E08623CFBB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0710"/>
            <a:ext cx="12192000" cy="31617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51E7EC8-7F5E-42F3-ACFF-152A30ECD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00" y="2037600"/>
            <a:ext cx="11052000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 dirty="0"/>
              <a:t>MINTACÍM SZERKESZTÉSE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9779FFE-D368-4136-8BE8-2E22DEBF47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13" y="364932"/>
            <a:ext cx="2215435" cy="720000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E26B3083-509C-462C-B7F9-ACD8FDD28C36}"/>
              </a:ext>
            </a:extLst>
          </p:cNvPr>
          <p:cNvSpPr/>
          <p:nvPr userDrawn="1"/>
        </p:nvSpPr>
        <p:spPr>
          <a:xfrm>
            <a:off x="0" y="1521067"/>
            <a:ext cx="12192000" cy="36846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C593A0-94CC-41DC-899D-D9705A89B8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6348" y="2905200"/>
            <a:ext cx="11052000" cy="612000"/>
          </a:xfrm>
        </p:spPr>
        <p:txBody>
          <a:bodyPr>
            <a:normAutofit/>
          </a:bodyPr>
          <a:lstStyle>
            <a:lvl1pPr marL="0" indent="0" algn="l">
              <a:buNone/>
              <a:defRPr sz="1600" cap="all" baseline="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3257B33-61C8-4F45-0CC9-4E5F07A3A9A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6347" y="3700710"/>
            <a:ext cx="5499653" cy="253705"/>
          </a:xfrm>
        </p:spPr>
        <p:txBody>
          <a:bodyPr anchor="ctr"/>
          <a:lstStyle>
            <a:lvl1pPr marL="0" indent="0">
              <a:buFontTx/>
              <a:buNone/>
              <a:defRPr sz="1300" cap="all" baseline="0">
                <a:latin typeface="Bahnschrift" panose="020B0502040204020203" pitchFamily="34" charset="0"/>
              </a:defRPr>
            </a:lvl1pPr>
          </a:lstStyle>
          <a:p>
            <a:pPr lvl="0"/>
            <a:r>
              <a:rPr lang="hu-HU" dirty="0"/>
              <a:t>Alkalom megadása</a:t>
            </a:r>
            <a:endParaRPr lang="en-GB" dirty="0"/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A6A6EB8A-5E9D-CA82-C864-ADBCD98FD33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6900" y="4009172"/>
            <a:ext cx="5499100" cy="251351"/>
          </a:xfrm>
        </p:spPr>
        <p:txBody>
          <a:bodyPr anchor="ctr"/>
          <a:lstStyle>
            <a:lvl1pPr marL="0" indent="0">
              <a:buFontTx/>
              <a:buNone/>
              <a:defRPr sz="1300" cap="all" baseline="0">
                <a:latin typeface="Bahnschrift Light" panose="020B050204020402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hu-HU" dirty="0"/>
              <a:t>Előadó nevének (és pozíciójának) megadása</a:t>
            </a:r>
            <a:endParaRPr lang="en-GB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44AF4EA9-2954-0A85-8D75-481E397D08E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96900" y="4315926"/>
            <a:ext cx="5499100" cy="251351"/>
          </a:xfrm>
        </p:spPr>
        <p:txBody>
          <a:bodyPr anchor="ctr"/>
          <a:lstStyle>
            <a:lvl1pPr marL="0" indent="0">
              <a:buFontTx/>
              <a:buNone/>
              <a:defRPr sz="1300" cap="all" baseline="0">
                <a:latin typeface="Bahnschrift Light" panose="020B0502040204020203" pitchFamily="34" charset="0"/>
              </a:defRPr>
            </a:lvl1pPr>
          </a:lstStyle>
          <a:p>
            <a:pPr lvl="0"/>
            <a:r>
              <a:rPr lang="hu-HU" dirty="0"/>
              <a:t>Dátum megadása</a:t>
            </a:r>
            <a:endParaRPr lang="en-GB" dirty="0"/>
          </a:p>
        </p:txBody>
      </p:sp>
      <p:sp>
        <p:nvSpPr>
          <p:cNvPr id="14" name="Élőláb helye 4">
            <a:extLst>
              <a:ext uri="{FF2B5EF4-FFF2-40B4-BE49-F238E27FC236}">
                <a16:creationId xmlns:a16="http://schemas.microsoft.com/office/drawing/2014/main" id="{22670FAD-8925-A347-C68C-91AE49F7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8" y="6353727"/>
            <a:ext cx="1557767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hu-HU"/>
              <a:t>©eCon Engineering Kft. </a:t>
            </a:r>
            <a:endParaRPr lang="hu-HU" dirty="0"/>
          </a:p>
        </p:txBody>
      </p:sp>
      <p:sp>
        <p:nvSpPr>
          <p:cNvPr id="16" name="Tartalom helye 11">
            <a:extLst>
              <a:ext uri="{FF2B5EF4-FFF2-40B4-BE49-F238E27FC236}">
                <a16:creationId xmlns:a16="http://schemas.microsoft.com/office/drawing/2014/main" id="{C27E1B51-8F40-E227-321B-105B7E3BD56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419350" y="6353175"/>
            <a:ext cx="9228998" cy="3651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dirty="0"/>
              <a:t>Biztonsági besorolás megadása: Nyilvános/Belső használatra/Bizalmas/Szigorúan bizalmas</a:t>
            </a:r>
          </a:p>
        </p:txBody>
      </p:sp>
    </p:spTree>
    <p:extLst>
      <p:ext uri="{BB962C8B-B14F-4D97-AF65-F5344CB8AC3E}">
        <p14:creationId xmlns:p14="http://schemas.microsoft.com/office/powerpoint/2010/main" val="36288727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_és_tartalom_alapértelmez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E6D17-5457-4FCC-A7D9-376B390635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5"/>
            <a:ext cx="11052312" cy="90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A29440-F1EE-4487-8F69-35AC120C2BCA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/>
          <a:p>
            <a:pPr lvl="0"/>
            <a:r>
              <a:rPr lang="hu-HU" noProof="0" dirty="0"/>
              <a:t>Mintaszöveg szerkesztése</a:t>
            </a:r>
          </a:p>
          <a:p>
            <a:pPr lvl="1"/>
            <a:r>
              <a:rPr lang="hu-HU" noProof="0" dirty="0"/>
              <a:t>Második szint</a:t>
            </a:r>
          </a:p>
          <a:p>
            <a:pPr lvl="2"/>
            <a:r>
              <a:rPr lang="hu-HU" noProof="0" dirty="0"/>
              <a:t>Harmadik szint</a:t>
            </a:r>
          </a:p>
          <a:p>
            <a:pPr lvl="3"/>
            <a:r>
              <a:rPr lang="hu-HU" noProof="0" dirty="0"/>
              <a:t>Negyedik szint</a:t>
            </a:r>
          </a:p>
          <a:p>
            <a:pPr lvl="4"/>
            <a:r>
              <a:rPr lang="hu-HU" noProof="0" dirty="0"/>
              <a:t>Ötödik szint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F0B149-E0CF-4F15-B32F-D3390601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©eCon Engineering Kft.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2D667D-C0AF-4312-921C-D2F5226A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C518-30E8-4D63-BB82-47DAB98E1C0C}" type="slidenum">
              <a:rPr lang="hu-HU" smtClean="0"/>
              <a:t>‹#›</a:t>
            </a:fld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D7EA978-E73F-A59C-D7E1-2B1E498B7E2B}"/>
              </a:ext>
            </a:extLst>
          </p:cNvPr>
          <p:cNvSpPr txBox="1"/>
          <p:nvPr userDrawn="1"/>
        </p:nvSpPr>
        <p:spPr>
          <a:xfrm>
            <a:off x="11698358" y="1706357"/>
            <a:ext cx="461665" cy="4319918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BENCHMARK PROJEKT</a:t>
            </a:r>
          </a:p>
        </p:txBody>
      </p:sp>
    </p:spTree>
    <p:extLst>
      <p:ext uri="{BB962C8B-B14F-4D97-AF65-F5344CB8AC3E}">
        <p14:creationId xmlns:p14="http://schemas.microsoft.com/office/powerpoint/2010/main" val="8422691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_és_tartalom_bővít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E6D17-5457-4FCC-A7D9-376B390635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5"/>
            <a:ext cx="11052312" cy="5467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A29440-F1EE-4487-8F69-35AC120C2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055077"/>
            <a:ext cx="11052312" cy="4971199"/>
          </a:xfrm>
        </p:spPr>
        <p:txBody>
          <a:bodyPr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F0B149-E0CF-4F15-B32F-D3390601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©eCon Engineering Kft.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2D667D-C0AF-4312-921C-D2F5226A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C518-30E8-4D63-BB82-47DAB98E1C0C}" type="slidenum">
              <a:rPr lang="hu-HU" smtClean="0"/>
              <a:t>‹#›</a:t>
            </a:fld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CF838B9-E269-DE58-7607-F3898D1399CB}"/>
              </a:ext>
            </a:extLst>
          </p:cNvPr>
          <p:cNvSpPr txBox="1"/>
          <p:nvPr userDrawn="1"/>
        </p:nvSpPr>
        <p:spPr>
          <a:xfrm>
            <a:off x="11698358" y="1070253"/>
            <a:ext cx="461665" cy="4971199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BENCHMARK PROJEKT</a:t>
            </a:r>
          </a:p>
        </p:txBody>
      </p:sp>
    </p:spTree>
    <p:extLst>
      <p:ext uri="{BB962C8B-B14F-4D97-AF65-F5344CB8AC3E}">
        <p14:creationId xmlns:p14="http://schemas.microsoft.com/office/powerpoint/2010/main" val="390116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ímdia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8795EE5-5BE7-AC4E-BABF-D66708E8C7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99" y="2724000"/>
            <a:ext cx="3390809" cy="413399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9779FFE-D368-4136-8BE8-2E22DEBF47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13" y="364932"/>
            <a:ext cx="2215435" cy="720000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E26B3083-509C-462C-B7F9-ACD8FDD28C36}"/>
              </a:ext>
            </a:extLst>
          </p:cNvPr>
          <p:cNvSpPr/>
          <p:nvPr userDrawn="1"/>
        </p:nvSpPr>
        <p:spPr>
          <a:xfrm>
            <a:off x="0" y="1521067"/>
            <a:ext cx="12192000" cy="36846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51E7EC8-7F5E-42F3-ACFF-152A30ECD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00" y="2037600"/>
            <a:ext cx="11052000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C593A0-94CC-41DC-899D-D9705A89B8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6348" y="2905200"/>
            <a:ext cx="11052000" cy="612000"/>
          </a:xfrm>
        </p:spPr>
        <p:txBody>
          <a:bodyPr>
            <a:normAutofit/>
          </a:bodyPr>
          <a:lstStyle>
            <a:lvl1pPr marL="0" indent="0" algn="l">
              <a:buNone/>
              <a:defRPr sz="1600" cap="all" baseline="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FF97FDB-202D-3E53-3291-BC9D7F7C99B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6347" y="4852506"/>
            <a:ext cx="5499653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" panose="020B0502040204020203" pitchFamily="34" charset="0"/>
              </a:defRPr>
            </a:lvl1pPr>
          </a:lstStyle>
          <a:p>
            <a:pPr lvl="0"/>
            <a:r>
              <a:rPr lang="hu-HU" dirty="0"/>
              <a:t>Alkalom megadása</a:t>
            </a:r>
            <a:endParaRPr lang="en-GB" dirty="0"/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D9030C91-F5D0-1DF7-ED9F-C7A31A254C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6900" y="5196136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hu-HU" dirty="0"/>
              <a:t>Előadó nevének (és pozíciójának) megadása</a:t>
            </a:r>
            <a:endParaRPr lang="en-GB" dirty="0"/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FCB961EC-7346-1787-0835-0B9306ADAA2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96900" y="5538791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</a:defRPr>
            </a:lvl1pPr>
          </a:lstStyle>
          <a:p>
            <a:pPr lvl="0"/>
            <a:r>
              <a:rPr lang="hu-HU" dirty="0"/>
              <a:t>Dátum megadása</a:t>
            </a:r>
            <a:endParaRPr lang="en-GB" dirty="0"/>
          </a:p>
        </p:txBody>
      </p:sp>
      <p:sp>
        <p:nvSpPr>
          <p:cNvPr id="17" name="Élőláb helye 4">
            <a:extLst>
              <a:ext uri="{FF2B5EF4-FFF2-40B4-BE49-F238E27FC236}">
                <a16:creationId xmlns:a16="http://schemas.microsoft.com/office/drawing/2014/main" id="{A5AD11D6-B178-DED6-C21C-754C9B86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8" y="6353727"/>
            <a:ext cx="1557767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hu-HU"/>
              <a:t>©eCon Engineering Kft. </a:t>
            </a:r>
            <a:endParaRPr lang="hu-HU" dirty="0"/>
          </a:p>
        </p:txBody>
      </p:sp>
      <p:sp>
        <p:nvSpPr>
          <p:cNvPr id="19" name="Tartalom helye 11">
            <a:extLst>
              <a:ext uri="{FF2B5EF4-FFF2-40B4-BE49-F238E27FC236}">
                <a16:creationId xmlns:a16="http://schemas.microsoft.com/office/drawing/2014/main" id="{FE01BCF9-B33A-9205-AD53-53232D9507B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419350" y="6353175"/>
            <a:ext cx="9228998" cy="3651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dirty="0"/>
              <a:t>Biztonsági besorolás megadása: Nyilvános/Belső használatra/Bizalmas/Szigorúan bizalmas</a:t>
            </a:r>
          </a:p>
        </p:txBody>
      </p:sp>
    </p:spTree>
    <p:extLst>
      <p:ext uri="{BB962C8B-B14F-4D97-AF65-F5344CB8AC3E}">
        <p14:creationId xmlns:p14="http://schemas.microsoft.com/office/powerpoint/2010/main" val="34576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B9779FFE-D368-4136-8BE8-2E22DEBF47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13" y="364932"/>
            <a:ext cx="2215435" cy="720000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E26B3083-509C-462C-B7F9-ACD8FDD28C36}"/>
              </a:ext>
            </a:extLst>
          </p:cNvPr>
          <p:cNvSpPr/>
          <p:nvPr userDrawn="1"/>
        </p:nvSpPr>
        <p:spPr>
          <a:xfrm>
            <a:off x="0" y="1521067"/>
            <a:ext cx="12192000" cy="36846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51E7EC8-7F5E-42F3-ACFF-152A30ECD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00" y="2037600"/>
            <a:ext cx="11052000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C593A0-94CC-41DC-899D-D9705A89B8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6348" y="2905200"/>
            <a:ext cx="11052000" cy="612000"/>
          </a:xfrm>
        </p:spPr>
        <p:txBody>
          <a:bodyPr>
            <a:normAutofit/>
          </a:bodyPr>
          <a:lstStyle>
            <a:lvl1pPr marL="0" indent="0" algn="l">
              <a:buNone/>
              <a:defRPr sz="1600" cap="all" baseline="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5A22E80-4406-C54A-EC85-941635546C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6347" y="4852506"/>
            <a:ext cx="5499653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" panose="020B0502040204020203" pitchFamily="34" charset="0"/>
              </a:defRPr>
            </a:lvl1pPr>
          </a:lstStyle>
          <a:p>
            <a:pPr lvl="0"/>
            <a:r>
              <a:rPr lang="hu-HU" dirty="0"/>
              <a:t>Alkalom megadása</a:t>
            </a:r>
            <a:endParaRPr lang="en-GB" dirty="0"/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65F2808C-46F7-C820-CBF6-411FF31D04D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6900" y="5196136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hu-HU" dirty="0"/>
              <a:t>Előadó nevének (és pozíciójának) megadása</a:t>
            </a:r>
            <a:endParaRPr lang="en-GB" dirty="0"/>
          </a:p>
        </p:txBody>
      </p:sp>
      <p:sp>
        <p:nvSpPr>
          <p:cNvPr id="11" name="Content Placeholder 19">
            <a:extLst>
              <a:ext uri="{FF2B5EF4-FFF2-40B4-BE49-F238E27FC236}">
                <a16:creationId xmlns:a16="http://schemas.microsoft.com/office/drawing/2014/main" id="{9680210B-8189-981A-99E8-CAAA3DD90F7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96900" y="5538791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</a:defRPr>
            </a:lvl1pPr>
          </a:lstStyle>
          <a:p>
            <a:pPr lvl="0"/>
            <a:r>
              <a:rPr lang="hu-HU" dirty="0"/>
              <a:t>Dátum megadása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929D81-4707-01B4-C37B-DCC06637F0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394" y="3872889"/>
            <a:ext cx="5499653" cy="2535630"/>
          </a:xfrm>
          <a:prstGeom prst="rect">
            <a:avLst/>
          </a:prstGeom>
        </p:spPr>
      </p:pic>
      <p:sp>
        <p:nvSpPr>
          <p:cNvPr id="14" name="Élőláb helye 4">
            <a:extLst>
              <a:ext uri="{FF2B5EF4-FFF2-40B4-BE49-F238E27FC236}">
                <a16:creationId xmlns:a16="http://schemas.microsoft.com/office/drawing/2014/main" id="{E8475E38-8785-FE88-AD82-A6DA5DF4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8" y="6353727"/>
            <a:ext cx="1557767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hu-HU"/>
              <a:t>©eCon Engineering Kft. </a:t>
            </a:r>
            <a:endParaRPr lang="hu-HU" dirty="0"/>
          </a:p>
        </p:txBody>
      </p:sp>
      <p:sp>
        <p:nvSpPr>
          <p:cNvPr id="17" name="Tartalom helye 11">
            <a:extLst>
              <a:ext uri="{FF2B5EF4-FFF2-40B4-BE49-F238E27FC236}">
                <a16:creationId xmlns:a16="http://schemas.microsoft.com/office/drawing/2014/main" id="{D71F7797-3722-A522-F261-7973585A799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419350" y="6353175"/>
            <a:ext cx="9228998" cy="3651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dirty="0"/>
              <a:t>Biztonsági besorolás megadása: Nyilvános/Belső használatra/Bizalmas/Szigorúan bizalmas</a:t>
            </a:r>
          </a:p>
        </p:txBody>
      </p:sp>
    </p:spTree>
    <p:extLst>
      <p:ext uri="{BB962C8B-B14F-4D97-AF65-F5344CB8AC3E}">
        <p14:creationId xmlns:p14="http://schemas.microsoft.com/office/powerpoint/2010/main" val="330046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6738BD8-FA46-B7B8-5DA4-B4810421DA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50" y="3933825"/>
            <a:ext cx="5857663" cy="210509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9779FFE-D368-4136-8BE8-2E22DEBF47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13" y="364932"/>
            <a:ext cx="2215435" cy="720000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E26B3083-509C-462C-B7F9-ACD8FDD28C36}"/>
              </a:ext>
            </a:extLst>
          </p:cNvPr>
          <p:cNvSpPr/>
          <p:nvPr userDrawn="1"/>
        </p:nvSpPr>
        <p:spPr>
          <a:xfrm>
            <a:off x="0" y="1521067"/>
            <a:ext cx="12192000" cy="36846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51E7EC8-7F5E-42F3-ACFF-152A30ECD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00" y="2037600"/>
            <a:ext cx="11052000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C593A0-94CC-41DC-899D-D9705A89B8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6348" y="2905200"/>
            <a:ext cx="11052000" cy="612000"/>
          </a:xfrm>
        </p:spPr>
        <p:txBody>
          <a:bodyPr>
            <a:normAutofit/>
          </a:bodyPr>
          <a:lstStyle>
            <a:lvl1pPr marL="0" indent="0" algn="l">
              <a:buNone/>
              <a:defRPr sz="1600" cap="all" baseline="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E2264E2-375E-6BAC-565E-63E685FA84D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6347" y="4852506"/>
            <a:ext cx="5499653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" panose="020B0502040204020203" pitchFamily="34" charset="0"/>
              </a:defRPr>
            </a:lvl1pPr>
          </a:lstStyle>
          <a:p>
            <a:pPr lvl="0"/>
            <a:r>
              <a:rPr lang="hu-HU" dirty="0"/>
              <a:t>Alkalom megadása</a:t>
            </a:r>
            <a:endParaRPr lang="en-GB" dirty="0"/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755D776F-B8C4-F641-0658-C34A75BC20A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6900" y="5196136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hu-HU" dirty="0"/>
              <a:t>Előadó nevének (és pozíciójának) megadása</a:t>
            </a:r>
            <a:endParaRPr lang="en-GB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B46201A5-7C60-1480-D89B-3F42ED0BE10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96900" y="5538791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</a:defRPr>
            </a:lvl1pPr>
          </a:lstStyle>
          <a:p>
            <a:pPr lvl="0"/>
            <a:r>
              <a:rPr lang="hu-HU" dirty="0"/>
              <a:t>Dátum megadása</a:t>
            </a:r>
            <a:endParaRPr lang="en-GB" dirty="0"/>
          </a:p>
        </p:txBody>
      </p:sp>
      <p:sp>
        <p:nvSpPr>
          <p:cNvPr id="17" name="Élőláb helye 4">
            <a:extLst>
              <a:ext uri="{FF2B5EF4-FFF2-40B4-BE49-F238E27FC236}">
                <a16:creationId xmlns:a16="http://schemas.microsoft.com/office/drawing/2014/main" id="{348AE9EE-49E4-CF12-C6DF-8854DDD5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8" y="6353727"/>
            <a:ext cx="1557767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hu-HU"/>
              <a:t>©eCon Engineering Kft. </a:t>
            </a:r>
            <a:endParaRPr lang="hu-HU" dirty="0"/>
          </a:p>
        </p:txBody>
      </p:sp>
      <p:sp>
        <p:nvSpPr>
          <p:cNvPr id="15" name="Tartalom helye 11">
            <a:extLst>
              <a:ext uri="{FF2B5EF4-FFF2-40B4-BE49-F238E27FC236}">
                <a16:creationId xmlns:a16="http://schemas.microsoft.com/office/drawing/2014/main" id="{1DF3ACF8-1618-7B38-0659-3BE6235FCDD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419350" y="6353175"/>
            <a:ext cx="9228998" cy="3651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dirty="0"/>
              <a:t>Biztonsági besorolás megadása: Nyilvános/Belső használatra/Bizalmas/Szigorúan bizalmas</a:t>
            </a:r>
          </a:p>
        </p:txBody>
      </p:sp>
    </p:spTree>
    <p:extLst>
      <p:ext uri="{BB962C8B-B14F-4D97-AF65-F5344CB8AC3E}">
        <p14:creationId xmlns:p14="http://schemas.microsoft.com/office/powerpoint/2010/main" val="118069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B694563-55AF-6E86-AF6B-ED949A1BE2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5" y="3013295"/>
            <a:ext cx="3480979" cy="370555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51E7EC8-7F5E-42F3-ACFF-152A30ECD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00" y="2037600"/>
            <a:ext cx="11052000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C593A0-94CC-41DC-899D-D9705A89B8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6348" y="2905200"/>
            <a:ext cx="11052000" cy="612000"/>
          </a:xfrm>
        </p:spPr>
        <p:txBody>
          <a:bodyPr>
            <a:normAutofit/>
          </a:bodyPr>
          <a:lstStyle>
            <a:lvl1pPr marL="0" indent="0" algn="l">
              <a:buNone/>
              <a:defRPr sz="1600" cap="all" baseline="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9779FFE-D368-4136-8BE8-2E22DEBF47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13" y="364932"/>
            <a:ext cx="2215435" cy="720000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E26B3083-509C-462C-B7F9-ACD8FDD28C36}"/>
              </a:ext>
            </a:extLst>
          </p:cNvPr>
          <p:cNvSpPr/>
          <p:nvPr userDrawn="1"/>
        </p:nvSpPr>
        <p:spPr>
          <a:xfrm>
            <a:off x="0" y="1521067"/>
            <a:ext cx="12192000" cy="36846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295E345-639F-A254-9A1E-C12855A748E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6347" y="4852506"/>
            <a:ext cx="5499653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" panose="020B0502040204020203" pitchFamily="34" charset="0"/>
              </a:defRPr>
            </a:lvl1pPr>
          </a:lstStyle>
          <a:p>
            <a:pPr lvl="0"/>
            <a:r>
              <a:rPr lang="hu-HU" dirty="0"/>
              <a:t>Alkalom megadása</a:t>
            </a:r>
            <a:endParaRPr lang="en-GB" dirty="0"/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7437D430-F0D6-9234-D9EF-708A1533384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6900" y="5196136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hu-HU" dirty="0"/>
              <a:t>Előadó nevének (és pozíciójának) megadása</a:t>
            </a:r>
            <a:endParaRPr lang="en-GB" dirty="0"/>
          </a:p>
        </p:txBody>
      </p:sp>
      <p:sp>
        <p:nvSpPr>
          <p:cNvPr id="11" name="Content Placeholder 19">
            <a:extLst>
              <a:ext uri="{FF2B5EF4-FFF2-40B4-BE49-F238E27FC236}">
                <a16:creationId xmlns:a16="http://schemas.microsoft.com/office/drawing/2014/main" id="{FEE7D9E1-47DB-1A80-524D-EA48FA1880F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96900" y="5538791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</a:defRPr>
            </a:lvl1pPr>
          </a:lstStyle>
          <a:p>
            <a:pPr lvl="0"/>
            <a:r>
              <a:rPr lang="hu-HU" dirty="0"/>
              <a:t>Dátum megadása</a:t>
            </a:r>
            <a:endParaRPr lang="en-GB" dirty="0"/>
          </a:p>
        </p:txBody>
      </p:sp>
      <p:sp>
        <p:nvSpPr>
          <p:cNvPr id="14" name="Élőláb helye 4">
            <a:extLst>
              <a:ext uri="{FF2B5EF4-FFF2-40B4-BE49-F238E27FC236}">
                <a16:creationId xmlns:a16="http://schemas.microsoft.com/office/drawing/2014/main" id="{3A9B8337-B939-C2DF-2B62-36C37CA3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8" y="6353727"/>
            <a:ext cx="1557767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hu-HU"/>
              <a:t>©eCon Engineering Kft. </a:t>
            </a:r>
            <a:endParaRPr lang="hu-HU" dirty="0"/>
          </a:p>
        </p:txBody>
      </p:sp>
      <p:sp>
        <p:nvSpPr>
          <p:cNvPr id="16" name="Tartalom helye 11">
            <a:extLst>
              <a:ext uri="{FF2B5EF4-FFF2-40B4-BE49-F238E27FC236}">
                <a16:creationId xmlns:a16="http://schemas.microsoft.com/office/drawing/2014/main" id="{10DC9C28-672D-144A-3093-21DC347F1D1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419350" y="6353175"/>
            <a:ext cx="9228998" cy="3651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dirty="0"/>
              <a:t>Biztonsági besorolás megadása: Nyilvános/Belső használatra/Bizalmas/Szigorúan bizalmas</a:t>
            </a:r>
          </a:p>
        </p:txBody>
      </p:sp>
    </p:spTree>
    <p:extLst>
      <p:ext uri="{BB962C8B-B14F-4D97-AF65-F5344CB8AC3E}">
        <p14:creationId xmlns:p14="http://schemas.microsoft.com/office/powerpoint/2010/main" val="414527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B9779FFE-D368-4136-8BE8-2E22DEBF47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13" y="364932"/>
            <a:ext cx="2215435" cy="720000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E26B3083-509C-462C-B7F9-ACD8FDD28C36}"/>
              </a:ext>
            </a:extLst>
          </p:cNvPr>
          <p:cNvSpPr/>
          <p:nvPr userDrawn="1"/>
        </p:nvSpPr>
        <p:spPr>
          <a:xfrm>
            <a:off x="0" y="1521067"/>
            <a:ext cx="12192000" cy="36846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51E7EC8-7F5E-42F3-ACFF-152A30ECD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00" y="2037600"/>
            <a:ext cx="11052000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C593A0-94CC-41DC-899D-D9705A89B8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6348" y="2905200"/>
            <a:ext cx="11052000" cy="612000"/>
          </a:xfrm>
        </p:spPr>
        <p:txBody>
          <a:bodyPr>
            <a:normAutofit/>
          </a:bodyPr>
          <a:lstStyle>
            <a:lvl1pPr marL="0" indent="0" algn="l">
              <a:buNone/>
              <a:defRPr sz="1600" cap="all" baseline="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8D2F262-B514-6B40-1F89-148AE41C65A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48695" y="4909324"/>
            <a:ext cx="5499653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" panose="020B0502040204020203" pitchFamily="34" charset="0"/>
              </a:defRPr>
            </a:lvl1pPr>
          </a:lstStyle>
          <a:p>
            <a:pPr lvl="0"/>
            <a:r>
              <a:rPr lang="hu-HU" dirty="0"/>
              <a:t>Alkalom megadása</a:t>
            </a:r>
            <a:endParaRPr lang="en-GB" dirty="0"/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4517927B-405A-08E8-066F-F1836FA625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49248" y="5252954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hu-HU" dirty="0"/>
              <a:t>Előadó nevének (és pozíciójának) megadása</a:t>
            </a:r>
            <a:endParaRPr lang="en-GB" dirty="0"/>
          </a:p>
        </p:txBody>
      </p:sp>
      <p:sp>
        <p:nvSpPr>
          <p:cNvPr id="11" name="Content Placeholder 19">
            <a:extLst>
              <a:ext uri="{FF2B5EF4-FFF2-40B4-BE49-F238E27FC236}">
                <a16:creationId xmlns:a16="http://schemas.microsoft.com/office/drawing/2014/main" id="{0B84359F-2115-0C39-AF02-15C527A0964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49248" y="5595609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</a:defRPr>
            </a:lvl1pPr>
          </a:lstStyle>
          <a:p>
            <a:pPr lvl="0"/>
            <a:r>
              <a:rPr lang="hu-HU" dirty="0"/>
              <a:t>Dátum megadása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538EF0-AC7A-60D8-4B62-3C8430B322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5615"/>
            <a:ext cx="5963556" cy="2882385"/>
          </a:xfrm>
          <a:prstGeom prst="rect">
            <a:avLst/>
          </a:prstGeom>
        </p:spPr>
      </p:pic>
      <p:sp>
        <p:nvSpPr>
          <p:cNvPr id="14" name="Élőláb helye 4">
            <a:extLst>
              <a:ext uri="{FF2B5EF4-FFF2-40B4-BE49-F238E27FC236}">
                <a16:creationId xmlns:a16="http://schemas.microsoft.com/office/drawing/2014/main" id="{B6FC0343-66EE-1F8F-2019-E2549957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90581" y="6353727"/>
            <a:ext cx="1557767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hu-HU"/>
              <a:t>©eCon Engineering Kft. </a:t>
            </a:r>
            <a:endParaRPr lang="hu-HU" dirty="0"/>
          </a:p>
        </p:txBody>
      </p:sp>
      <p:sp>
        <p:nvSpPr>
          <p:cNvPr id="15" name="Tartalom helye 11">
            <a:extLst>
              <a:ext uri="{FF2B5EF4-FFF2-40B4-BE49-F238E27FC236}">
                <a16:creationId xmlns:a16="http://schemas.microsoft.com/office/drawing/2014/main" id="{57C97498-C3D2-2F7E-5506-EC5CA99489D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48694" y="6353175"/>
            <a:ext cx="3740741" cy="3651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dirty="0"/>
              <a:t>Biztonsági besorolás megadása</a:t>
            </a:r>
          </a:p>
        </p:txBody>
      </p:sp>
    </p:spTree>
    <p:extLst>
      <p:ext uri="{BB962C8B-B14F-4D97-AF65-F5344CB8AC3E}">
        <p14:creationId xmlns:p14="http://schemas.microsoft.com/office/powerpoint/2010/main" val="312025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B9779FFE-D368-4136-8BE8-2E22DEBF47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13" y="364932"/>
            <a:ext cx="2215435" cy="720000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E26B3083-509C-462C-B7F9-ACD8FDD28C36}"/>
              </a:ext>
            </a:extLst>
          </p:cNvPr>
          <p:cNvSpPr/>
          <p:nvPr userDrawn="1"/>
        </p:nvSpPr>
        <p:spPr>
          <a:xfrm>
            <a:off x="0" y="1521067"/>
            <a:ext cx="12192000" cy="36846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51E7EC8-7F5E-42F3-ACFF-152A30ECD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00" y="2037600"/>
            <a:ext cx="11052000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C593A0-94CC-41DC-899D-D9705A89B8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6348" y="2905200"/>
            <a:ext cx="11052000" cy="612000"/>
          </a:xfrm>
        </p:spPr>
        <p:txBody>
          <a:bodyPr>
            <a:normAutofit/>
          </a:bodyPr>
          <a:lstStyle>
            <a:lvl1pPr marL="0" indent="0" algn="l">
              <a:buNone/>
              <a:defRPr sz="1600" cap="all" baseline="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296FBEB-19AB-9095-3A75-DA1D2CD32A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6347" y="4852506"/>
            <a:ext cx="5499653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" panose="020B0502040204020203" pitchFamily="34" charset="0"/>
              </a:defRPr>
            </a:lvl1pPr>
          </a:lstStyle>
          <a:p>
            <a:pPr lvl="0"/>
            <a:r>
              <a:rPr lang="hu-HU" dirty="0"/>
              <a:t>Alkalom megadása</a:t>
            </a:r>
            <a:endParaRPr lang="en-GB" dirty="0"/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61348E8D-E37A-213A-3A72-DDED4B94C07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6900" y="5196136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hu-HU" dirty="0"/>
              <a:t>Előadó nevének (és pozíciójának) megadása</a:t>
            </a:r>
            <a:endParaRPr lang="en-GB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6EF3C007-8729-AB9A-4905-E3E4B6ABC61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96900" y="5538791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</a:defRPr>
            </a:lvl1pPr>
          </a:lstStyle>
          <a:p>
            <a:pPr lvl="0"/>
            <a:r>
              <a:rPr lang="hu-HU" dirty="0"/>
              <a:t>Dátum megadása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E822A4-2059-7979-91DA-C3657894BE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0" y="3429266"/>
            <a:ext cx="4476750" cy="3424714"/>
          </a:xfrm>
          <a:prstGeom prst="rect">
            <a:avLst/>
          </a:prstGeom>
        </p:spPr>
      </p:pic>
      <p:sp>
        <p:nvSpPr>
          <p:cNvPr id="15" name="Élőláb helye 4">
            <a:extLst>
              <a:ext uri="{FF2B5EF4-FFF2-40B4-BE49-F238E27FC236}">
                <a16:creationId xmlns:a16="http://schemas.microsoft.com/office/drawing/2014/main" id="{16D7538E-7006-48B0-F1D9-E5F7F498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8" y="6353727"/>
            <a:ext cx="1557767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hu-HU"/>
              <a:t>©eCon Engineering Kft. </a:t>
            </a:r>
            <a:endParaRPr lang="hu-HU" dirty="0"/>
          </a:p>
        </p:txBody>
      </p:sp>
      <p:sp>
        <p:nvSpPr>
          <p:cNvPr id="17" name="Tartalom helye 11">
            <a:extLst>
              <a:ext uri="{FF2B5EF4-FFF2-40B4-BE49-F238E27FC236}">
                <a16:creationId xmlns:a16="http://schemas.microsoft.com/office/drawing/2014/main" id="{80FADED5-114C-185D-0E25-286AE3DC2A2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419350" y="6353175"/>
            <a:ext cx="9228998" cy="3651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dirty="0"/>
              <a:t>Biztonsági besorolás megadása: Nyilvános/Belső használatra/Bizalmas/Szigorúan bizalmas</a:t>
            </a:r>
          </a:p>
        </p:txBody>
      </p:sp>
    </p:spTree>
    <p:extLst>
      <p:ext uri="{BB962C8B-B14F-4D97-AF65-F5344CB8AC3E}">
        <p14:creationId xmlns:p14="http://schemas.microsoft.com/office/powerpoint/2010/main" val="166799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DCDC0EC3-D7BB-4DB3-A88D-A8F146EF9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348" y="1706357"/>
            <a:ext cx="11052312" cy="4319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4AD6FBA-FEB7-4CC4-8E63-E54A61BE3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6348" y="6353727"/>
            <a:ext cx="1557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</a:defRPr>
            </a:lvl1pPr>
          </a:lstStyle>
          <a:p>
            <a:pPr algn="l"/>
            <a:r>
              <a:rPr lang="hu-HU"/>
              <a:t>©eCon Engineering Kft. 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4BF330B-4CBE-44BB-9877-09A447DB1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96354" y="6354069"/>
            <a:ext cx="4293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</a:defRPr>
            </a:lvl1pPr>
          </a:lstStyle>
          <a:p>
            <a:fld id="{537DC518-30E8-4D63-BB82-47DAB98E1C0C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A4F1DB2-7E90-44B5-B3CD-5ADFC111FF03}"/>
              </a:ext>
            </a:extLst>
          </p:cNvPr>
          <p:cNvSpPr/>
          <p:nvPr userDrawn="1"/>
        </p:nvSpPr>
        <p:spPr>
          <a:xfrm>
            <a:off x="0" y="6191313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E9671A85-D214-415D-8D5D-8A09EB4021BB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170" y="6338289"/>
            <a:ext cx="1218490" cy="396000"/>
          </a:xfrm>
          <a:prstGeom prst="rect">
            <a:avLst/>
          </a:prstGeom>
        </p:spPr>
      </p:pic>
      <p:sp>
        <p:nvSpPr>
          <p:cNvPr id="10" name="Dátum helye 3">
            <a:extLst>
              <a:ext uri="{FF2B5EF4-FFF2-40B4-BE49-F238E27FC236}">
                <a16:creationId xmlns:a16="http://schemas.microsoft.com/office/drawing/2014/main" id="{4968EB46-3C18-44C0-84B1-E7BEED2F5A6F}"/>
              </a:ext>
            </a:extLst>
          </p:cNvPr>
          <p:cNvSpPr txBox="1">
            <a:spLocks/>
          </p:cNvSpPr>
          <p:nvPr userDrawn="1"/>
        </p:nvSpPr>
        <p:spPr>
          <a:xfrm>
            <a:off x="5710386" y="6352762"/>
            <a:ext cx="4293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Bahnschrift Light SemiCondensed" panose="020B05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Dia:</a:t>
            </a:r>
          </a:p>
        </p:txBody>
      </p:sp>
      <p:sp>
        <p:nvSpPr>
          <p:cNvPr id="8" name="Cím helye 7">
            <a:extLst>
              <a:ext uri="{FF2B5EF4-FFF2-40B4-BE49-F238E27FC236}">
                <a16:creationId xmlns:a16="http://schemas.microsoft.com/office/drawing/2014/main" id="{9312B77D-668B-C979-681C-51274302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00" y="365125"/>
            <a:ext cx="11052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801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73" r:id="rId3"/>
    <p:sldLayoutId id="2147483677" r:id="rId4"/>
    <p:sldLayoutId id="2147483685" r:id="rId5"/>
    <p:sldLayoutId id="2147483680" r:id="rId6"/>
    <p:sldLayoutId id="2147483678" r:id="rId7"/>
    <p:sldLayoutId id="2147483679" r:id="rId8"/>
    <p:sldLayoutId id="2147483681" r:id="rId9"/>
    <p:sldLayoutId id="2147483683" r:id="rId10"/>
    <p:sldLayoutId id="2147483650" r:id="rId11"/>
    <p:sldLayoutId id="2147483684" r:id="rId12"/>
    <p:sldLayoutId id="2147483651" r:id="rId13"/>
    <p:sldLayoutId id="2147483652" r:id="rId14"/>
    <p:sldLayoutId id="2147483653" r:id="rId15"/>
    <p:sldLayoutId id="2147483654" r:id="rId16"/>
    <p:sldLayoutId id="2147483655" r:id="rId17"/>
    <p:sldLayoutId id="2147483656" r:id="rId18"/>
    <p:sldLayoutId id="2147483657" r:id="rId19"/>
    <p:sldLayoutId id="2147483674" r:id="rId20"/>
    <p:sldLayoutId id="2147483675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baseline="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24"/>
        </a:buBlip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5"/>
        </a:buBlip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5"/>
        </a:buBlip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5"/>
        </a:buBlip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5"/>
        </a:buBlip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DCDC0EC3-D7BB-4DB3-A88D-A8F146EF9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348" y="1706357"/>
            <a:ext cx="11052312" cy="4319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4AD6FBA-FEB7-4CC4-8E63-E54A61BE3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6349" y="6353727"/>
            <a:ext cx="1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</a:defRPr>
            </a:lvl1pPr>
          </a:lstStyle>
          <a:p>
            <a:pPr algn="l"/>
            <a:r>
              <a:rPr lang="hu-HU"/>
              <a:t>©eCon Engineering Kft. 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4BF330B-4CBE-44BB-9877-09A447DB1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96354" y="6354069"/>
            <a:ext cx="4293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</a:defRPr>
            </a:lvl1pPr>
          </a:lstStyle>
          <a:p>
            <a:fld id="{537DC518-30E8-4D63-BB82-47DAB98E1C0C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A4F1DB2-7E90-44B5-B3CD-5ADFC111FF03}"/>
              </a:ext>
            </a:extLst>
          </p:cNvPr>
          <p:cNvSpPr/>
          <p:nvPr userDrawn="1"/>
        </p:nvSpPr>
        <p:spPr>
          <a:xfrm>
            <a:off x="0" y="6191313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E9671A85-D214-415D-8D5D-8A09EB4021B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170" y="6338289"/>
            <a:ext cx="1218490" cy="396000"/>
          </a:xfrm>
          <a:prstGeom prst="rect">
            <a:avLst/>
          </a:prstGeom>
        </p:spPr>
      </p:pic>
      <p:sp>
        <p:nvSpPr>
          <p:cNvPr id="10" name="Dátum helye 3">
            <a:extLst>
              <a:ext uri="{FF2B5EF4-FFF2-40B4-BE49-F238E27FC236}">
                <a16:creationId xmlns:a16="http://schemas.microsoft.com/office/drawing/2014/main" id="{4968EB46-3C18-44C0-84B1-E7BEED2F5A6F}"/>
              </a:ext>
            </a:extLst>
          </p:cNvPr>
          <p:cNvSpPr txBox="1">
            <a:spLocks/>
          </p:cNvSpPr>
          <p:nvPr userDrawn="1"/>
        </p:nvSpPr>
        <p:spPr>
          <a:xfrm>
            <a:off x="5710386" y="6352762"/>
            <a:ext cx="4293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Bahnschrift Light SemiCondensed" panose="020B05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Dia:</a:t>
            </a:r>
          </a:p>
        </p:txBody>
      </p:sp>
      <p:sp>
        <p:nvSpPr>
          <p:cNvPr id="8" name="Cím helye 7">
            <a:extLst>
              <a:ext uri="{FF2B5EF4-FFF2-40B4-BE49-F238E27FC236}">
                <a16:creationId xmlns:a16="http://schemas.microsoft.com/office/drawing/2014/main" id="{9312B77D-668B-C979-681C-51274302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00" y="365125"/>
            <a:ext cx="11052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77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4" r:id="rId2"/>
    <p:sldLayoutId id="2147483703" r:id="rId3"/>
    <p:sldLayoutId id="2147483697" r:id="rId4"/>
    <p:sldLayoutId id="2147483698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baseline="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8"/>
        </a:buBlip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9"/>
        </a:buBlip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9"/>
        </a:buBlip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9"/>
        </a:buBlip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9"/>
        </a:buBlip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DCDC0EC3-D7BB-4DB3-A88D-A8F146EF9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348" y="1706357"/>
            <a:ext cx="11052312" cy="4319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4AD6FBA-FEB7-4CC4-8E63-E54A61BE3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6348" y="6353727"/>
            <a:ext cx="1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</a:defRPr>
            </a:lvl1pPr>
          </a:lstStyle>
          <a:p>
            <a:pPr algn="l"/>
            <a:r>
              <a:rPr lang="hu-HU"/>
              <a:t>©eCon Engineering Kft. 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4BF330B-4CBE-44BB-9877-09A447DB1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96354" y="6354069"/>
            <a:ext cx="4293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</a:defRPr>
            </a:lvl1pPr>
          </a:lstStyle>
          <a:p>
            <a:fld id="{537DC518-30E8-4D63-BB82-47DAB98E1C0C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A4F1DB2-7E90-44B5-B3CD-5ADFC111FF03}"/>
              </a:ext>
            </a:extLst>
          </p:cNvPr>
          <p:cNvSpPr/>
          <p:nvPr userDrawn="1"/>
        </p:nvSpPr>
        <p:spPr>
          <a:xfrm>
            <a:off x="0" y="6191313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E9671A85-D214-415D-8D5D-8A09EB4021B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170" y="6338289"/>
            <a:ext cx="1218490" cy="396000"/>
          </a:xfrm>
          <a:prstGeom prst="rect">
            <a:avLst/>
          </a:prstGeom>
        </p:spPr>
      </p:pic>
      <p:sp>
        <p:nvSpPr>
          <p:cNvPr id="10" name="Dátum helye 3">
            <a:extLst>
              <a:ext uri="{FF2B5EF4-FFF2-40B4-BE49-F238E27FC236}">
                <a16:creationId xmlns:a16="http://schemas.microsoft.com/office/drawing/2014/main" id="{4968EB46-3C18-44C0-84B1-E7BEED2F5A6F}"/>
              </a:ext>
            </a:extLst>
          </p:cNvPr>
          <p:cNvSpPr txBox="1">
            <a:spLocks/>
          </p:cNvSpPr>
          <p:nvPr userDrawn="1"/>
        </p:nvSpPr>
        <p:spPr>
          <a:xfrm>
            <a:off x="5710386" y="6352762"/>
            <a:ext cx="4293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Bahnschrift Light SemiCondensed" panose="020B05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Dia:</a:t>
            </a:r>
          </a:p>
        </p:txBody>
      </p:sp>
      <p:sp>
        <p:nvSpPr>
          <p:cNvPr id="8" name="Cím helye 7">
            <a:extLst>
              <a:ext uri="{FF2B5EF4-FFF2-40B4-BE49-F238E27FC236}">
                <a16:creationId xmlns:a16="http://schemas.microsoft.com/office/drawing/2014/main" id="{9312B77D-668B-C979-681C-51274302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00" y="365125"/>
            <a:ext cx="11052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822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baseline="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8"/>
        </a:buBlip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9"/>
        </a:buBlip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9"/>
        </a:buBlip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9"/>
        </a:buBlip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9"/>
        </a:buBlip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>
            <a:extLst>
              <a:ext uri="{FF2B5EF4-FFF2-40B4-BE49-F238E27FC236}">
                <a16:creationId xmlns:a16="http://schemas.microsoft.com/office/drawing/2014/main" id="{CEC85763-07D7-28E8-5E55-18DA8316A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GUI készítés</a:t>
            </a:r>
          </a:p>
        </p:txBody>
      </p:sp>
      <p:sp>
        <p:nvSpPr>
          <p:cNvPr id="15" name="Élőláb helye 14">
            <a:extLst>
              <a:ext uri="{FF2B5EF4-FFF2-40B4-BE49-F238E27FC236}">
                <a16:creationId xmlns:a16="http://schemas.microsoft.com/office/drawing/2014/main" id="{7BE712B2-10DE-C5BB-F001-0DD7331C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©eCon Engineering Kft. </a:t>
            </a:r>
            <a:endParaRPr lang="hu-HU" dirty="0"/>
          </a:p>
        </p:txBody>
      </p:sp>
      <p:sp>
        <p:nvSpPr>
          <p:cNvPr id="16" name="Alcím 15">
            <a:extLst>
              <a:ext uri="{FF2B5EF4-FFF2-40B4-BE49-F238E27FC236}">
                <a16:creationId xmlns:a16="http://schemas.microsoft.com/office/drawing/2014/main" id="{07AEE0F7-AC0D-B70F-0DCE-BC84081D8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Python - Pyqt5</a:t>
            </a:r>
          </a:p>
        </p:txBody>
      </p:sp>
    </p:spTree>
    <p:extLst>
      <p:ext uri="{BB962C8B-B14F-4D97-AF65-F5344CB8AC3E}">
        <p14:creationId xmlns:p14="http://schemas.microsoft.com/office/powerpoint/2010/main" val="109157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F581E0-ECB8-D0F3-0072-CF10FE2C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Mire jó a GUI/Miért kell?</a:t>
            </a:r>
            <a:r>
              <a:rPr lang="en-US" dirty="0"/>
              <a:t> - </a:t>
            </a:r>
            <a:r>
              <a:rPr lang="en-US" dirty="0" err="1"/>
              <a:t>argumentumok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331CB1-88E6-6A51-6BEA-FEAF31A28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Egy</a:t>
            </a:r>
            <a:r>
              <a:rPr lang="hu-HU" dirty="0"/>
              <a:t>szerű </a:t>
            </a:r>
            <a:r>
              <a:rPr lang="hu-HU" dirty="0" err="1"/>
              <a:t>converter</a:t>
            </a:r>
            <a:r>
              <a:rPr lang="hu-HU" dirty="0"/>
              <a:t> program:</a:t>
            </a:r>
          </a:p>
          <a:p>
            <a:pPr lvl="1"/>
            <a:r>
              <a:rPr lang="hu-HU" dirty="0"/>
              <a:t>2 argumentum(, 3 </a:t>
            </a:r>
            <a:r>
              <a:rPr lang="hu-HU" dirty="0" err="1"/>
              <a:t>help</a:t>
            </a:r>
            <a:r>
              <a:rPr lang="hu-HU" dirty="0"/>
              <a:t> paranccsal együtt)</a:t>
            </a:r>
          </a:p>
          <a:p>
            <a:r>
              <a:rPr lang="hu-HU" dirty="0"/>
              <a:t>Bonyolultabb </a:t>
            </a:r>
            <a:r>
              <a:rPr lang="hu-HU" dirty="0" err="1"/>
              <a:t>converter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5 argumentum(, 6. </a:t>
            </a:r>
            <a:r>
              <a:rPr lang="hu-HU" dirty="0" err="1"/>
              <a:t>help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Nem egyértelmű melyik argumentum mit jelent, melyik kötelező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BE73B2E-C512-4F1D-4FF3-E8D0AF7B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C518-30E8-4D63-BB82-47DAB98E1C0C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956894-E6EE-4932-5743-160B7E56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©eCon Engineering Kft. </a:t>
            </a:r>
            <a:endParaRPr lang="hu-H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906587-2C7E-C24E-8E9E-2D7E67D60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705" y="1706357"/>
            <a:ext cx="3477110" cy="304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F77B67-3D4E-2CE6-A9F7-E11335051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710" y="2408390"/>
            <a:ext cx="5277587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2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41C1B9-F4C2-D124-B061-2B86FAA4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Mire jó a GUI/Miért kell?</a:t>
            </a:r>
            <a:r>
              <a:rPr lang="en-US" dirty="0"/>
              <a:t> - </a:t>
            </a:r>
            <a:r>
              <a:rPr lang="en-US" dirty="0" err="1"/>
              <a:t>argumentumok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A63958-2962-C0F1-3EE8-242101DF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Egyszerű </a:t>
            </a:r>
            <a:r>
              <a:rPr lang="hu-HU" dirty="0" err="1"/>
              <a:t>converter</a:t>
            </a:r>
            <a:r>
              <a:rPr lang="hu-HU" dirty="0"/>
              <a:t> GUI-n: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Bonyolultabb: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E15A04C-D50F-8F64-2378-93BC21AA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©eCon Engineering Kft. </a:t>
            </a: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7F061CB-D8F5-6782-D4C6-81668287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C518-30E8-4D63-BB82-47DAB98E1C0C}" type="slidenum">
              <a:rPr lang="hu-HU" smtClean="0"/>
              <a:pPr/>
              <a:t>3</a:t>
            </a:fld>
            <a:endParaRPr lang="hu-H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7E7519-B5CA-CAEF-DC2B-D186F7860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430" y="1055077"/>
            <a:ext cx="3000794" cy="1438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E7E134-CA3B-0841-62E9-B2B1BD962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430" y="2821346"/>
            <a:ext cx="3077004" cy="1971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2F5253-81DA-CB7C-70AF-C1177C5BA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417" y="1621893"/>
            <a:ext cx="3477110" cy="304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C1F7DC-5789-466D-13A8-08644E954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900" y="5300233"/>
            <a:ext cx="5277587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1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45FAE-5442-CC71-57FF-4B0061AD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Mire jó a GUI/Miért kell?</a:t>
            </a:r>
            <a:r>
              <a:rPr lang="en-US" dirty="0"/>
              <a:t> -</a:t>
            </a:r>
            <a:r>
              <a:rPr lang="hu-HU" dirty="0"/>
              <a:t> vizualizáció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E488C-71AF-4C5F-06F7-72FEED9F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©eCon Engineering Kft. </a:t>
            </a:r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3A1CB-286E-A8AE-0260-F9C6FAB6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C518-30E8-4D63-BB82-47DAB98E1C0C}" type="slidenum">
              <a:rPr lang="hu-HU" smtClean="0"/>
              <a:pPr/>
              <a:t>4</a:t>
            </a:fld>
            <a:endParaRPr lang="hu-H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C52BEA-3CCC-2365-FB48-8C30A20C0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99" y="1028365"/>
            <a:ext cx="8792802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4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D15C-8EC3-A722-1ED5-E7BDBE8F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GUI </a:t>
            </a:r>
            <a:r>
              <a:rPr lang="hu-HU" dirty="0" err="1"/>
              <a:t>pythonban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FDAE2-859B-2DD9-50BB-DE7094AC7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Tkinter</a:t>
            </a:r>
            <a:endParaRPr lang="hu-HU" dirty="0"/>
          </a:p>
          <a:p>
            <a:r>
              <a:rPr lang="hu-HU" dirty="0"/>
              <a:t>PyQt5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C3AEA-38CD-487D-194C-638A4496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©eCon Engineering Kft. </a:t>
            </a:r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F88C-4632-EDFD-8284-2F161959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C518-30E8-4D63-BB82-47DAB98E1C0C}" type="slidenum">
              <a:rPr lang="hu-HU" smtClean="0"/>
              <a:pPr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721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17FD9D40-AFB3-4D1E-8B52-48604F01F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>
              <a:lnSpc>
                <a:spcPct val="100000"/>
              </a:lnSpc>
              <a:buNone/>
            </a:pPr>
            <a:r>
              <a:rPr lang="hu-HU" sz="1400" b="1" dirty="0">
                <a:latin typeface="Bahnschrift SemiCondensed" panose="020B0502040204020203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eCon Engineering Kft. 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hu-HU" sz="1400" dirty="0">
                <a:latin typeface="Bahnschrift SemiCondensed" panose="020B0502040204020203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H-1116 Budapest</a:t>
            </a:r>
          </a:p>
          <a:p>
            <a:pPr marL="0" indent="0" algn="r">
              <a:lnSpc>
                <a:spcPts val="1000"/>
              </a:lnSpc>
              <a:buNone/>
            </a:pPr>
            <a:r>
              <a:rPr lang="hu-HU" sz="1400" dirty="0" err="1">
                <a:latin typeface="Bahnschrift SemiCondensed" panose="020B0502040204020203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Kondorosi</a:t>
            </a:r>
            <a:r>
              <a:rPr lang="hu-HU" sz="1400" dirty="0">
                <a:latin typeface="Bahnschrift SemiCondensed" panose="020B0502040204020203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 út 3.</a:t>
            </a:r>
          </a:p>
          <a:p>
            <a:pPr marL="0" indent="0" algn="r">
              <a:lnSpc>
                <a:spcPts val="1000"/>
              </a:lnSpc>
              <a:buNone/>
            </a:pPr>
            <a:r>
              <a:rPr lang="hu-HU" sz="1400" dirty="0">
                <a:latin typeface="Bahnschrift SemiCondensed" panose="020B0502040204020203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Tel.: +36-1-279-0320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hu-HU" sz="1400" b="1" dirty="0">
                <a:latin typeface="Bahnschrift SemiCondensed" panose="020B0502040204020203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www.econengineering.com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B6BF4F65-E914-400A-87EA-B740D9B3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4210412425"/>
      </p:ext>
    </p:extLst>
  </p:cSld>
  <p:clrMapOvr>
    <a:masterClrMapping/>
  </p:clrMapOvr>
</p:sld>
</file>

<file path=ppt/theme/theme1.xml><?xml version="1.0" encoding="utf-8"?>
<a:theme xmlns:a="http://schemas.openxmlformats.org/drawingml/2006/main" name="Alapprezentáció">
  <a:themeElements>
    <a:clrScheme name="ec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BB"/>
      </a:accent1>
      <a:accent2>
        <a:srgbClr val="72B84C"/>
      </a:accent2>
      <a:accent3>
        <a:srgbClr val="FFCC00"/>
      </a:accent3>
      <a:accent4>
        <a:srgbClr val="313F46"/>
      </a:accent4>
      <a:accent5>
        <a:srgbClr val="768692"/>
      </a:accent5>
      <a:accent6>
        <a:srgbClr val="DBE0E1"/>
      </a:accent6>
      <a:hlink>
        <a:srgbClr val="0563C1"/>
      </a:hlink>
      <a:folHlink>
        <a:srgbClr val="954F72"/>
      </a:folHlink>
    </a:clrScheme>
    <a:fontScheme name="econ">
      <a:majorFont>
        <a:latin typeface="Bahnschrif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on_template_ppt_HU_v13" id="{8D9E0DC9-E8E7-4768-83AA-9BBAD1E89703}" vid="{1C658FDF-8D1F-4116-BFD1-528A34E8DEA5}"/>
    </a:ext>
  </a:extLst>
</a:theme>
</file>

<file path=ppt/theme/theme2.xml><?xml version="1.0" encoding="utf-8"?>
<a:theme xmlns:a="http://schemas.openxmlformats.org/drawingml/2006/main" name="Jegyzőkönyv">
  <a:themeElements>
    <a:clrScheme name="ec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BB"/>
      </a:accent1>
      <a:accent2>
        <a:srgbClr val="72B84C"/>
      </a:accent2>
      <a:accent3>
        <a:srgbClr val="FFCC00"/>
      </a:accent3>
      <a:accent4>
        <a:srgbClr val="313F46"/>
      </a:accent4>
      <a:accent5>
        <a:srgbClr val="768692"/>
      </a:accent5>
      <a:accent6>
        <a:srgbClr val="DBE0E1"/>
      </a:accent6>
      <a:hlink>
        <a:srgbClr val="0563C1"/>
      </a:hlink>
      <a:folHlink>
        <a:srgbClr val="954F72"/>
      </a:folHlink>
    </a:clrScheme>
    <a:fontScheme name="econ">
      <a:majorFont>
        <a:latin typeface="Bahnschrif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on_template_ppt_HU_v13" id="{8D9E0DC9-E8E7-4768-83AA-9BBAD1E89703}" vid="{5B9D4263-07DF-47EA-97DB-17F47C1863E6}"/>
    </a:ext>
  </a:extLst>
</a:theme>
</file>

<file path=ppt/theme/theme3.xml><?xml version="1.0" encoding="utf-8"?>
<a:theme xmlns:a="http://schemas.openxmlformats.org/drawingml/2006/main" name="Jegyzőkönyv_Benchmark">
  <a:themeElements>
    <a:clrScheme name="ec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BB"/>
      </a:accent1>
      <a:accent2>
        <a:srgbClr val="72B84C"/>
      </a:accent2>
      <a:accent3>
        <a:srgbClr val="FFCC00"/>
      </a:accent3>
      <a:accent4>
        <a:srgbClr val="313F46"/>
      </a:accent4>
      <a:accent5>
        <a:srgbClr val="768692"/>
      </a:accent5>
      <a:accent6>
        <a:srgbClr val="DBE0E1"/>
      </a:accent6>
      <a:hlink>
        <a:srgbClr val="0563C1"/>
      </a:hlink>
      <a:folHlink>
        <a:srgbClr val="954F72"/>
      </a:folHlink>
    </a:clrScheme>
    <a:fontScheme name="econ">
      <a:majorFont>
        <a:latin typeface="Bahnschrif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on_template_ppt_HU_v13" id="{8D9E0DC9-E8E7-4768-83AA-9BBAD1E89703}" vid="{07FD4A06-361C-4705-BC8C-BB0BC6F5CEE8}"/>
    </a:ext>
  </a:extLst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econ_template_ppt_HU_v2</Template>
  <TotalTime>379</TotalTime>
  <Words>129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Bahnschrift</vt:lpstr>
      <vt:lpstr>Bahnschrift Light</vt:lpstr>
      <vt:lpstr>Bahnschrift Light SemiCondensed</vt:lpstr>
      <vt:lpstr>Bahnschrift SemiCondensed</vt:lpstr>
      <vt:lpstr>Calibri</vt:lpstr>
      <vt:lpstr>Alapprezentáció</vt:lpstr>
      <vt:lpstr>Jegyzőkönyv</vt:lpstr>
      <vt:lpstr>Jegyzőkönyv_Benchmark</vt:lpstr>
      <vt:lpstr>GUI készítés</vt:lpstr>
      <vt:lpstr>Mire jó a GUI/Miért kell? - argumentumok</vt:lpstr>
      <vt:lpstr>Mire jó a GUI/Miért kell? - argumentumok</vt:lpstr>
      <vt:lpstr>Mire jó a GUI/Miért kell? - vizualizáció</vt:lpstr>
      <vt:lpstr>GUI pythonban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készítés</dc:title>
  <dc:creator>Soma Bencsik</dc:creator>
  <cp:lastModifiedBy>Soma Bencsik</cp:lastModifiedBy>
  <cp:revision>2</cp:revision>
  <dcterms:created xsi:type="dcterms:W3CDTF">2023-10-26T07:04:01Z</dcterms:created>
  <dcterms:modified xsi:type="dcterms:W3CDTF">2023-10-26T13:23:48Z</dcterms:modified>
</cp:coreProperties>
</file>