
<file path=[Content_Types].xml><?xml version="1.0" encoding="utf-8"?>
<Types xmlns="http://schemas.openxmlformats.org/package/2006/content-types">
  <Default Extension="bin" ContentType="application/vnd.ms-office.activeX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"/>
  </p:notesMasterIdLst>
  <p:sldIdLst>
    <p:sldId id="264" r:id="rId3"/>
    <p:sldId id="267" r:id="rId4"/>
    <p:sldId id="266" r:id="rId5"/>
    <p:sldId id="265" r:id="rId6"/>
    <p:sldId id="263" r:id="rId7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9E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23" autoAdjust="0"/>
    <p:restoredTop sz="96327"/>
  </p:normalViewPr>
  <p:slideViewPr>
    <p:cSldViewPr snapToGrid="0" snapToObjects="1">
      <p:cViewPr varScale="1">
        <p:scale>
          <a:sx n="160" d="100"/>
          <a:sy n="160" d="100"/>
        </p:scale>
        <p:origin x="76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activeX1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4C599241-6926-101B-9992-00000B65C6F9}" ax:persistence="persistStorage" r:id="rId1"/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283C-715D-3549-9353-CA356AC16166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29840-0A6C-E64A-83C2-25FA7A19D3E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31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55BA-A894-8C42-B9B4-487E4E421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1F9E3-A60D-6D4D-ABEF-497DCDCE3F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86E36-DFBA-AC4B-A9E9-A0AAED24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09FC9-860C-0F48-9157-C2A4EE98B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5EDA-3000-E549-82FB-73777D945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53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7BD2-D7EE-0E41-AE23-068CC5D7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0ED7-3C14-0543-946C-7DD60D0D5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3E8DB-BCAC-314B-96B6-0B7346E2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E4293-927E-1E4F-8448-FE0C942A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8B825-53CA-3947-A200-516F28CC9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395F7-362B-274B-9FDD-741DFE1AAA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1D41F5-4741-2847-A025-A6DBBB0A1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CBA3A-E658-F34A-BCC4-DB4F249EE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F853-1AFA-EF43-A424-2B2D72EB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C7FD1-33A6-F448-AB05-0D101ED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409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Presentation titl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25239"/>
            <a:ext cx="10668000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838200" y="2427526"/>
            <a:ext cx="10668000" cy="37922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latin typeface="MetaPro-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1607397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938960"/>
            <a:ext cx="10668000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2037807"/>
            <a:ext cx="10668000" cy="3735399"/>
          </a:xfrm>
          <a:prstGeom prst="rect">
            <a:avLst/>
          </a:prstGeom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latin typeface="MetaPro-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2490619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 titl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0"/>
            <a:ext cx="7475839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762000" y="1075039"/>
            <a:ext cx="10668000" cy="4942702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latin typeface="MetaPro-Ligh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fr-FR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26241776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 title -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810" y="0"/>
            <a:ext cx="7475839" cy="864111"/>
          </a:xfrm>
        </p:spPr>
        <p:txBody>
          <a:bodyPr>
            <a:normAutofit/>
          </a:bodyPr>
          <a:lstStyle>
            <a:lvl1pPr>
              <a:defRPr sz="4400" baseline="0"/>
            </a:lvl1pPr>
          </a:lstStyle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1400806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for migration of old PP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3952506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22882734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ide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61999" y="2274439"/>
            <a:ext cx="5010207" cy="7572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3D3D3F"/>
                </a:solidFill>
                <a:latin typeface="MetaPro-Light"/>
                <a:ea typeface="MetaPro-Light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761999" y="3031200"/>
            <a:ext cx="5010207" cy="3267762"/>
          </a:xfrm>
          <a:prstGeom prst="rect">
            <a:avLst/>
          </a:prstGeom>
        </p:spPr>
        <p:txBody>
          <a:bodyPr/>
          <a:lstStyle>
            <a:lvl1pPr>
              <a:defRPr lang="fr-CH" sz="2200" kern="1200" baseline="0" smtClean="0">
                <a:solidFill>
                  <a:srgbClr val="3D3D3F"/>
                </a:solidFill>
                <a:latin typeface="MetaPro-Light"/>
                <a:ea typeface="+mn-ea"/>
                <a:cs typeface="Arial"/>
              </a:defRPr>
            </a:lvl1pPr>
            <a:lvl2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2pPr>
            <a:lvl3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3pPr>
            <a:lvl4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4pPr>
            <a:lvl5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417826" y="2274439"/>
            <a:ext cx="5012175" cy="7572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>
                <a:solidFill>
                  <a:srgbClr val="3D3D3F"/>
                </a:solidFill>
                <a:latin typeface="MetaPro-Light"/>
                <a:ea typeface="MetaPro-Light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417826" y="3031200"/>
            <a:ext cx="5012175" cy="3267762"/>
          </a:xfrm>
          <a:prstGeom prst="rect">
            <a:avLst/>
          </a:prstGeom>
        </p:spPr>
        <p:txBody>
          <a:bodyPr/>
          <a:lstStyle>
            <a:lvl1pPr>
              <a:defRPr lang="fr-CH" sz="2200" kern="1200" baseline="0" dirty="0" smtClean="0">
                <a:solidFill>
                  <a:srgbClr val="3D3D3F"/>
                </a:solidFill>
                <a:latin typeface="MetaPro-Light"/>
                <a:ea typeface="+mn-ea"/>
                <a:cs typeface="Arial"/>
              </a:defRPr>
            </a:lvl1pPr>
            <a:lvl2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2pPr>
            <a:lvl3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3pPr>
            <a:lvl4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4pPr>
            <a:lvl5pPr>
              <a:defRPr sz="2200">
                <a:solidFill>
                  <a:srgbClr val="3D3D3F"/>
                </a:solidFill>
                <a:latin typeface="MetaPro-Light"/>
                <a:ea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762000" y="1087439"/>
            <a:ext cx="10668000" cy="864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1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2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</p:spTree>
    <p:extLst>
      <p:ext uri="{BB962C8B-B14F-4D97-AF65-F5344CB8AC3E}">
        <p14:creationId xmlns:p14="http://schemas.microsoft.com/office/powerpoint/2010/main" val="37734404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258693"/>
          </a:xfrm>
        </p:spPr>
        <p:txBody>
          <a:bodyPr anchor="t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408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Dec 6-7,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STEP Extended Architecture @ Darmstadt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90D2-A9B5-5B40-8BE1-55DCF95A182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24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0BC5-67F1-164E-88F3-304281C8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31719-5717-044F-8A75-166E7AEE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649CD-E871-8148-ABFB-91F7A95AF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FE3F-86BC-6448-ABCC-A6F174785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A7C9-DA3C-F349-AA14-A975F541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398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>
                <a:solidFill>
                  <a:prstClr val="black">
                    <a:tint val="75000"/>
                  </a:prstClr>
                </a:solidFill>
              </a:rPr>
              <a:t>Dec 6-7, 2018</a:t>
            </a:r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>
                <a:solidFill>
                  <a:prstClr val="black">
                    <a:tint val="75000"/>
                  </a:prstClr>
                </a:solidFill>
              </a:rPr>
              <a:t>STEP Extended Architecture @ Darmstadt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E90D2-A9B5-5B40-8BE1-55DCF95A182F}" type="slidenum">
              <a:rPr>
                <a:solidFill>
                  <a:prstClr val="black">
                    <a:tint val="75000"/>
                  </a:prstClr>
                </a:solidFill>
              </a:rPr>
              <a:pPr/>
              <a:t>‹Nr.›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048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51059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155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54D2-14CD-414A-9EB3-313D6A839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D4E80-8518-1140-ADAB-7E5C5CD9A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A119-289E-724C-AC18-1C6E18DC7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A856B-7BDD-534C-B255-1DC4D370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2725-38BC-0144-B0A4-648EA1B4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793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EDC4F-8E26-E14F-B863-F9ECAF7BE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47561-19B5-BE4E-B78C-ED906D94C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AE94EC-A2A3-F246-A5AD-52C05F3BD9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7A167-92CD-4046-9077-B0AD6BA0E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299D2-0341-CA4F-80ED-FBC89B7E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C76A8-FF78-1145-AF32-A7F18215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BF58E-B558-DA4B-9671-833748656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4BD5D-C09A-0148-8240-90E124B60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CFF3AD-CF53-C148-811D-7BB2A6C87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4513C8-4B30-3F4D-9C92-3699FF369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7D912-2AC6-1240-8548-358F18083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7E637-D32C-A14B-B081-BB52A9133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B36F2-C956-144B-996D-0345C835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B8F53A-69C6-4D42-BC06-D7A22826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0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DEBF-599C-9745-BC6E-3970AE121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8F035A-6378-964A-BDA0-B57DF155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544E9-A360-7047-AC91-88BFD43BA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A9B4E1-DCE9-0647-AB9F-28B239FF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42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27A56-155A-9546-A0FC-D0895929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1D4D88-7F47-FD45-9CC8-8BBBCDEB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5A765-B64B-5741-AC70-45FBD4DFC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47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C63-4D49-B34A-9F14-FB88EC4A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88066-D50D-A743-ADF7-4DB2AA619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6BC57-9B5A-A64C-8D73-CC9B272AE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BFAE5-6E6A-AC4B-ABCD-210F024D2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23A0B-58AE-AE48-9ED1-C0F192AC5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C419-1DAB-D741-ADC9-C0B2369A4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846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73BC7-D7DB-4D48-B195-BD0885780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F82DC-7788-8645-AFE9-F99F1F52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ABE09-2AE3-C34B-A221-559998DA4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BC4F-0164-C84B-BD4B-C7C7531A8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87214-8182-8746-9520-BE2E676D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F4829-8556-234D-AAFA-C5E02FA5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575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5.jpeg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3.wmf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4.wmf"/><Relationship Id="rId2" Type="http://schemas.openxmlformats.org/officeDocument/2006/relationships/slideLayout" Target="../slideLayouts/slideLayout13.xml"/><Relationship Id="rId16" Type="http://schemas.openxmlformats.org/officeDocument/2006/relationships/control" Target="../activeX/activeX3.xml"/><Relationship Id="rId20" Type="http://schemas.openxmlformats.org/officeDocument/2006/relationships/image" Target="../media/image2.w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control" Target="../activeX/activeX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1.wmf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control" Target="../activeX/activeX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AD2A9-DCCD-BC4B-A74A-56EED9CCC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F2491-65BF-BB41-AB93-F824F5317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9388-6F2B-654F-BCE7-EB5E2B4B54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C2F0F-5319-E442-B0D3-541EDE28C93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4EFE2-C3DF-1E41-9BD1-269166DC8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7BDB1-22E5-3E43-939D-EA643BBB1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25237-D94C-0D46-A848-D5E1327BB2A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13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717801"/>
            <a:ext cx="10668000" cy="864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74757B-1E1C-4F5F-A559-56373CCB318E}" type="slidenum">
              <a:rPr lang="en-US" smtClean="0"/>
              <a:t>‹Nr.›</a:t>
            </a:fld>
            <a:endParaRPr lang="en-US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Dec 6-7, 2018</a:t>
            </a:r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STEP Extended Architecture @ Darmstadt</a:t>
            </a:r>
          </a:p>
        </p:txBody>
      </p:sp>
      <p:pic>
        <p:nvPicPr>
          <p:cNvPr id="11" name="Picture 15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6" t="7280" r="24457" b="71866"/>
          <a:stretch>
            <a:fillRect/>
          </a:stretch>
        </p:blipFill>
        <p:spPr bwMode="auto">
          <a:xfrm>
            <a:off x="8511368" y="146402"/>
            <a:ext cx="3680633" cy="7894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 descr="SC4Logo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150" y="660786"/>
            <a:ext cx="9017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044" name="Image1" r:id="rId14" imgW="9144000" imgH="114480"/>
        </mc:Choice>
        <mc:Fallback>
          <p:control name="Image1" r:id="rId14" imgW="9144000" imgH="114480">
            <p:pic>
              <p:nvPicPr>
                <p:cNvPr id="3" name="Image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19"/>
                <a:srcRect/>
                <a:stretch>
                  <a:fillRect/>
                </a:stretch>
              </p:blipFill>
              <p:spPr bwMode="auto">
                <a:xfrm>
                  <a:off x="0" y="1"/>
                  <a:ext cx="12192000" cy="1174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5" name="Image2" r:id="rId15" imgW="561960" imgH="771480"/>
        </mc:Choice>
        <mc:Fallback>
          <p:control name="Image2" r:id="rId15" imgW="561960" imgH="771480">
            <p:pic>
              <p:nvPicPr>
                <p:cNvPr id="4" name="Image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0"/>
                <a:srcRect/>
                <a:stretch>
                  <a:fillRect/>
                </a:stretch>
              </p:blipFill>
              <p:spPr bwMode="auto">
                <a:xfrm>
                  <a:off x="762000" y="77788"/>
                  <a:ext cx="755651" cy="768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46" name="Image3" r:id="rId16" imgW="552600" imgH="504720"/>
        </mc:Choice>
        <mc:Fallback>
          <p:control name="Image3" r:id="rId16" imgW="552600" imgH="504720">
            <p:pic>
              <p:nvPicPr>
                <p:cNvPr id="5" name="Image3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21"/>
                <a:srcRect/>
                <a:stretch>
                  <a:fillRect/>
                </a:stretch>
              </p:blipFill>
              <p:spPr bwMode="auto">
                <a:xfrm>
                  <a:off x="768352" y="311151"/>
                  <a:ext cx="740833" cy="50482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14345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  <p:sldLayoutId id="2147483672" r:id="rId11"/>
  </p:sldLayoutIdLst>
  <p:hf sldNum="0" hdr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MetaPro-Ligh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BFD84F82-1AC8-4965-9B27-DB09D7763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414" y="106018"/>
            <a:ext cx="7177524" cy="6692698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F1F7D52-E89B-4D8F-A74E-A4343A3C0C8C}"/>
              </a:ext>
            </a:extLst>
          </p:cNvPr>
          <p:cNvSpPr/>
          <p:nvPr/>
        </p:nvSpPr>
        <p:spPr>
          <a:xfrm>
            <a:off x="2730724" y="416637"/>
            <a:ext cx="4315535" cy="1075033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709356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709356 h 1124704"/>
              <a:gd name="connsiteX3" fmla="*/ 2128458 w 3089220"/>
              <a:gd name="connsiteY3" fmla="*/ 704091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709356"/>
                </a:lnTo>
                <a:lnTo>
                  <a:pt x="2128458" y="704091"/>
                </a:lnTo>
                <a:cubicBezTo>
                  <a:pt x="2128458" y="875888"/>
                  <a:pt x="2126965" y="940044"/>
                  <a:pt x="2126965" y="1111841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EF191B-C051-4754-9336-84AA97468A4C}"/>
              </a:ext>
            </a:extLst>
          </p:cNvPr>
          <p:cNvSpPr txBox="1"/>
          <p:nvPr/>
        </p:nvSpPr>
        <p:spPr>
          <a:xfrm>
            <a:off x="2728862" y="106018"/>
            <a:ext cx="185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χMCF file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7AFD89-29A5-458F-806D-1498F3EE0278}"/>
              </a:ext>
            </a:extLst>
          </p:cNvPr>
          <p:cNvSpPr txBox="1"/>
          <p:nvPr/>
        </p:nvSpPr>
        <p:spPr>
          <a:xfrm>
            <a:off x="2738609" y="2505274"/>
            <a:ext cx="1163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A</a:t>
            </a:r>
          </a:p>
        </p:txBody>
      </p:sp>
      <p:sp>
        <p:nvSpPr>
          <p:cNvPr id="12" name="Freihandform 6">
            <a:extLst>
              <a:ext uri="{FF2B5EF4-FFF2-40B4-BE49-F238E27FC236}">
                <a16:creationId xmlns:a16="http://schemas.microsoft.com/office/drawing/2014/main" id="{F65744C2-B149-45C8-A507-D98DFB6E19C9}"/>
              </a:ext>
            </a:extLst>
          </p:cNvPr>
          <p:cNvSpPr/>
          <p:nvPr/>
        </p:nvSpPr>
        <p:spPr>
          <a:xfrm flipV="1">
            <a:off x="2055914" y="2014150"/>
            <a:ext cx="3436663" cy="1284861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D5DBA-AAF0-43B2-AC66-D584FEBC0D84}"/>
              </a:ext>
            </a:extLst>
          </p:cNvPr>
          <p:cNvSpPr txBox="1"/>
          <p:nvPr/>
        </p:nvSpPr>
        <p:spPr>
          <a:xfrm>
            <a:off x="8335467" y="3633044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B)</a:t>
            </a: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C3851F4A-8E6D-47A4-A8D9-DFDFFD9ACBA5}"/>
              </a:ext>
            </a:extLst>
          </p:cNvPr>
          <p:cNvSpPr/>
          <p:nvPr/>
        </p:nvSpPr>
        <p:spPr>
          <a:xfrm>
            <a:off x="5659395" y="2007974"/>
            <a:ext cx="2576384" cy="1470454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391A83-445B-47FB-B6D7-C514A3D103DC}"/>
              </a:ext>
            </a:extLst>
          </p:cNvPr>
          <p:cNvSpPr txBox="1"/>
          <p:nvPr/>
        </p:nvSpPr>
        <p:spPr>
          <a:xfrm>
            <a:off x="8314938" y="2006871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A)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0E1A68-88BA-413D-8496-3F5C930BEFB3}"/>
              </a:ext>
            </a:extLst>
          </p:cNvPr>
          <p:cNvSpPr txBox="1"/>
          <p:nvPr/>
        </p:nvSpPr>
        <p:spPr>
          <a:xfrm>
            <a:off x="2738609" y="4156264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B</a:t>
            </a:r>
          </a:p>
        </p:txBody>
      </p:sp>
      <p:sp>
        <p:nvSpPr>
          <p:cNvPr id="23" name="Freihandform 6">
            <a:extLst>
              <a:ext uri="{FF2B5EF4-FFF2-40B4-BE49-F238E27FC236}">
                <a16:creationId xmlns:a16="http://schemas.microsoft.com/office/drawing/2014/main" id="{C72024C8-8C91-4742-ABD5-55A505764BCB}"/>
              </a:ext>
            </a:extLst>
          </p:cNvPr>
          <p:cNvSpPr/>
          <p:nvPr/>
        </p:nvSpPr>
        <p:spPr>
          <a:xfrm flipV="1">
            <a:off x="2068272" y="3639220"/>
            <a:ext cx="3436662" cy="1284861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hteck 12">
            <a:extLst>
              <a:ext uri="{FF2B5EF4-FFF2-40B4-BE49-F238E27FC236}">
                <a16:creationId xmlns:a16="http://schemas.microsoft.com/office/drawing/2014/main" id="{4712405B-2FE3-4CD4-9880-6C97F3D618AE}"/>
              </a:ext>
            </a:extLst>
          </p:cNvPr>
          <p:cNvSpPr/>
          <p:nvPr/>
        </p:nvSpPr>
        <p:spPr>
          <a:xfrm>
            <a:off x="5671752" y="3633044"/>
            <a:ext cx="2564027" cy="1470454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ihandform 6">
            <a:extLst>
              <a:ext uri="{FF2B5EF4-FFF2-40B4-BE49-F238E27FC236}">
                <a16:creationId xmlns:a16="http://schemas.microsoft.com/office/drawing/2014/main" id="{74214ED2-BB59-47C2-A475-BFBDB9646DED}"/>
              </a:ext>
            </a:extLst>
          </p:cNvPr>
          <p:cNvSpPr/>
          <p:nvPr/>
        </p:nvSpPr>
        <p:spPr>
          <a:xfrm flipV="1">
            <a:off x="2068271" y="5259126"/>
            <a:ext cx="3424305" cy="1284861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hteck 12">
            <a:extLst>
              <a:ext uri="{FF2B5EF4-FFF2-40B4-BE49-F238E27FC236}">
                <a16:creationId xmlns:a16="http://schemas.microsoft.com/office/drawing/2014/main" id="{BB243260-3BD9-45D6-BFFF-78F1779440F3}"/>
              </a:ext>
            </a:extLst>
          </p:cNvPr>
          <p:cNvSpPr/>
          <p:nvPr/>
        </p:nvSpPr>
        <p:spPr>
          <a:xfrm>
            <a:off x="5671752" y="5252950"/>
            <a:ext cx="2564027" cy="1470454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941B484-5C0B-431D-8864-743A75F6B925}"/>
              </a:ext>
            </a:extLst>
          </p:cNvPr>
          <p:cNvSpPr txBox="1"/>
          <p:nvPr/>
        </p:nvSpPr>
        <p:spPr>
          <a:xfrm>
            <a:off x="2747425" y="5773173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48F7CD4D-EE18-4E16-8B96-F9BB2692F46F}"/>
              </a:ext>
            </a:extLst>
          </p:cNvPr>
          <p:cNvSpPr txBox="1"/>
          <p:nvPr/>
        </p:nvSpPr>
        <p:spPr>
          <a:xfrm>
            <a:off x="8314937" y="5259126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C)</a:t>
            </a:r>
          </a:p>
        </p:txBody>
      </p:sp>
    </p:spTree>
    <p:extLst>
      <p:ext uri="{BB962C8B-B14F-4D97-AF65-F5344CB8AC3E}">
        <p14:creationId xmlns:p14="http://schemas.microsoft.com/office/powerpoint/2010/main" val="4004898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E4F8260-3115-496F-B901-6D8A40CF88FD}"/>
              </a:ext>
            </a:extLst>
          </p:cNvPr>
          <p:cNvSpPr txBox="1"/>
          <p:nvPr/>
        </p:nvSpPr>
        <p:spPr>
          <a:xfrm>
            <a:off x="4225364" y="2031110"/>
            <a:ext cx="23134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2956172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7AE636BC-21EB-41B6-B731-CD4C26DF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61" y="354248"/>
            <a:ext cx="8139682" cy="610793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F1F7D52-E89B-4D8F-A74E-A4343A3C0C8C}"/>
              </a:ext>
            </a:extLst>
          </p:cNvPr>
          <p:cNvSpPr/>
          <p:nvPr/>
        </p:nvSpPr>
        <p:spPr>
          <a:xfrm>
            <a:off x="2533501" y="786041"/>
            <a:ext cx="4817566" cy="1229278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609314"/>
                </a:lnTo>
                <a:lnTo>
                  <a:pt x="2128458" y="616555"/>
                </a:lnTo>
                <a:cubicBezTo>
                  <a:pt x="2128458" y="788352"/>
                  <a:pt x="2126965" y="940044"/>
                  <a:pt x="2126965" y="1111841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DEF191B-C051-4754-9336-84AA97468A4C}"/>
              </a:ext>
            </a:extLst>
          </p:cNvPr>
          <p:cNvSpPr txBox="1"/>
          <p:nvPr/>
        </p:nvSpPr>
        <p:spPr>
          <a:xfrm>
            <a:off x="2533501" y="478263"/>
            <a:ext cx="18537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χMCF file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C7AFD89-29A5-458F-806D-1498F3EE0278}"/>
              </a:ext>
            </a:extLst>
          </p:cNvPr>
          <p:cNvSpPr txBox="1"/>
          <p:nvPr/>
        </p:nvSpPr>
        <p:spPr>
          <a:xfrm>
            <a:off x="2533501" y="3429000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1</a:t>
            </a:r>
          </a:p>
        </p:txBody>
      </p:sp>
      <p:sp>
        <p:nvSpPr>
          <p:cNvPr id="12" name="Freihandform 6">
            <a:extLst>
              <a:ext uri="{FF2B5EF4-FFF2-40B4-BE49-F238E27FC236}">
                <a16:creationId xmlns:a16="http://schemas.microsoft.com/office/drawing/2014/main" id="{F65744C2-B149-45C8-A507-D98DFB6E19C9}"/>
              </a:ext>
            </a:extLst>
          </p:cNvPr>
          <p:cNvSpPr/>
          <p:nvPr/>
        </p:nvSpPr>
        <p:spPr>
          <a:xfrm flipV="1">
            <a:off x="1858690" y="2668493"/>
            <a:ext cx="3924117" cy="1496361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7AD5DBA-AAF0-43B2-AC66-D584FEBC0D84}"/>
              </a:ext>
            </a:extLst>
          </p:cNvPr>
          <p:cNvSpPr txBox="1"/>
          <p:nvPr/>
        </p:nvSpPr>
        <p:spPr>
          <a:xfrm>
            <a:off x="8752557" y="5066307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2)</a:t>
            </a: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C3851F4A-8E6D-47A4-A8D9-DFDFFD9ACBA5}"/>
              </a:ext>
            </a:extLst>
          </p:cNvPr>
          <p:cNvSpPr/>
          <p:nvPr/>
        </p:nvSpPr>
        <p:spPr>
          <a:xfrm>
            <a:off x="5866057" y="2668494"/>
            <a:ext cx="2895457" cy="1744638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4391A83-445B-47FB-B6D7-C514A3D103DC}"/>
              </a:ext>
            </a:extLst>
          </p:cNvPr>
          <p:cNvSpPr txBox="1"/>
          <p:nvPr/>
        </p:nvSpPr>
        <p:spPr>
          <a:xfrm>
            <a:off x="8821143" y="2592148"/>
            <a:ext cx="1795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Reference to STEP file</a:t>
            </a:r>
            <a:br>
              <a:rPr lang="en-US" sz="1400" b="1" dirty="0">
                <a:solidFill>
                  <a:srgbClr val="004489"/>
                </a:solidFill>
              </a:rPr>
            </a:br>
            <a:r>
              <a:rPr lang="en-US" sz="1400" b="1" dirty="0">
                <a:solidFill>
                  <a:srgbClr val="004489"/>
                </a:solidFill>
              </a:rPr>
              <a:t>(Geometry of Part 1)</a:t>
            </a:r>
          </a:p>
        </p:txBody>
      </p:sp>
      <p:sp>
        <p:nvSpPr>
          <p:cNvPr id="20" name="Freihandform 6">
            <a:extLst>
              <a:ext uri="{FF2B5EF4-FFF2-40B4-BE49-F238E27FC236}">
                <a16:creationId xmlns:a16="http://schemas.microsoft.com/office/drawing/2014/main" id="{78A8A72D-8DCA-4786-93D4-785C3ADBC0B3}"/>
              </a:ext>
            </a:extLst>
          </p:cNvPr>
          <p:cNvSpPr/>
          <p:nvPr/>
        </p:nvSpPr>
        <p:spPr>
          <a:xfrm flipV="1">
            <a:off x="1936384" y="4609484"/>
            <a:ext cx="3837466" cy="1496360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hteck 12">
            <a:extLst>
              <a:ext uri="{FF2B5EF4-FFF2-40B4-BE49-F238E27FC236}">
                <a16:creationId xmlns:a16="http://schemas.microsoft.com/office/drawing/2014/main" id="{70AA97E2-8B31-4448-9791-685A3BA5CF41}"/>
              </a:ext>
            </a:extLst>
          </p:cNvPr>
          <p:cNvSpPr/>
          <p:nvPr/>
        </p:nvSpPr>
        <p:spPr>
          <a:xfrm>
            <a:off x="5857100" y="4609486"/>
            <a:ext cx="2895457" cy="1744638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20E1A68-88BA-413D-8496-3F5C930BEFB3}"/>
              </a:ext>
            </a:extLst>
          </p:cNvPr>
          <p:cNvSpPr txBox="1"/>
          <p:nvPr/>
        </p:nvSpPr>
        <p:spPr>
          <a:xfrm>
            <a:off x="2509603" y="538330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2</a:t>
            </a:r>
          </a:p>
        </p:txBody>
      </p:sp>
    </p:spTree>
    <p:extLst>
      <p:ext uri="{BB962C8B-B14F-4D97-AF65-F5344CB8AC3E}">
        <p14:creationId xmlns:p14="http://schemas.microsoft.com/office/powerpoint/2010/main" val="501241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AC7184F-6062-475B-83EC-6BD48A708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657" y="0"/>
            <a:ext cx="4598685" cy="6858000"/>
          </a:xfrm>
          <a:prstGeom prst="rect">
            <a:avLst/>
          </a:prstGeom>
        </p:spPr>
      </p:pic>
      <p:sp>
        <p:nvSpPr>
          <p:cNvPr id="6" name="Freihandform 6">
            <a:extLst>
              <a:ext uri="{FF2B5EF4-FFF2-40B4-BE49-F238E27FC236}">
                <a16:creationId xmlns:a16="http://schemas.microsoft.com/office/drawing/2014/main" id="{0868213F-5527-4484-8EEA-46BAF6371797}"/>
              </a:ext>
            </a:extLst>
          </p:cNvPr>
          <p:cNvSpPr/>
          <p:nvPr/>
        </p:nvSpPr>
        <p:spPr>
          <a:xfrm flipV="1">
            <a:off x="4627291" y="1544542"/>
            <a:ext cx="2827610" cy="1097058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ihandform 6">
            <a:extLst>
              <a:ext uri="{FF2B5EF4-FFF2-40B4-BE49-F238E27FC236}">
                <a16:creationId xmlns:a16="http://schemas.microsoft.com/office/drawing/2014/main" id="{9FE94331-2658-4196-A95E-9F347313E1AE}"/>
              </a:ext>
            </a:extLst>
          </p:cNvPr>
          <p:cNvSpPr/>
          <p:nvPr/>
        </p:nvSpPr>
        <p:spPr>
          <a:xfrm flipV="1">
            <a:off x="4627291" y="2918460"/>
            <a:ext cx="2827610" cy="1127975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ihandform 6">
            <a:extLst>
              <a:ext uri="{FF2B5EF4-FFF2-40B4-BE49-F238E27FC236}">
                <a16:creationId xmlns:a16="http://schemas.microsoft.com/office/drawing/2014/main" id="{C07F430A-B799-4291-A2AC-A1F8BB777F7E}"/>
              </a:ext>
            </a:extLst>
          </p:cNvPr>
          <p:cNvSpPr/>
          <p:nvPr/>
        </p:nvSpPr>
        <p:spPr>
          <a:xfrm flipV="1">
            <a:off x="4627291" y="4287187"/>
            <a:ext cx="2827610" cy="1097058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ihandform 6">
            <a:extLst>
              <a:ext uri="{FF2B5EF4-FFF2-40B4-BE49-F238E27FC236}">
                <a16:creationId xmlns:a16="http://schemas.microsoft.com/office/drawing/2014/main" id="{0EE45776-7AFE-483E-9801-38EA1B4B1387}"/>
              </a:ext>
            </a:extLst>
          </p:cNvPr>
          <p:cNvSpPr/>
          <p:nvPr/>
        </p:nvSpPr>
        <p:spPr>
          <a:xfrm flipV="1">
            <a:off x="4627291" y="5646420"/>
            <a:ext cx="2827610" cy="1143000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0C300F5-4C9B-4A79-93DC-454B5A8BA41E}"/>
              </a:ext>
            </a:extLst>
          </p:cNvPr>
          <p:cNvSpPr txBox="1"/>
          <p:nvPr/>
        </p:nvSpPr>
        <p:spPr>
          <a:xfrm>
            <a:off x="4949851" y="2093071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1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83C37D0-F83D-43BA-BD16-C3440DDD5440}"/>
              </a:ext>
            </a:extLst>
          </p:cNvPr>
          <p:cNvSpPr txBox="1"/>
          <p:nvPr/>
        </p:nvSpPr>
        <p:spPr>
          <a:xfrm>
            <a:off x="4949851" y="3527424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A04E819-4283-491E-A2CA-4A281FD5AA08}"/>
              </a:ext>
            </a:extLst>
          </p:cNvPr>
          <p:cNvSpPr txBox="1"/>
          <p:nvPr/>
        </p:nvSpPr>
        <p:spPr>
          <a:xfrm>
            <a:off x="4894948" y="4835716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3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E9AD8F6-F8D6-47F1-B242-FE4B4C7C1A3A}"/>
              </a:ext>
            </a:extLst>
          </p:cNvPr>
          <p:cNvSpPr txBox="1"/>
          <p:nvPr/>
        </p:nvSpPr>
        <p:spPr>
          <a:xfrm>
            <a:off x="4894948" y="6309471"/>
            <a:ext cx="114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4489"/>
                </a:solidFill>
              </a:rPr>
              <a:t>Joined Part 4</a:t>
            </a:r>
          </a:p>
        </p:txBody>
      </p:sp>
    </p:spTree>
    <p:extLst>
      <p:ext uri="{BB962C8B-B14F-4D97-AF65-F5344CB8AC3E}">
        <p14:creationId xmlns:p14="http://schemas.microsoft.com/office/powerpoint/2010/main" val="88134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5097756-99CC-4344-A9CA-99FAA34C28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68" t="12432" r="8579" b="9910"/>
          <a:stretch/>
        </p:blipFill>
        <p:spPr>
          <a:xfrm>
            <a:off x="2366318" y="850269"/>
            <a:ext cx="7970109" cy="532576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2E6D75A-2048-4167-A103-C8350E93EF73}"/>
              </a:ext>
            </a:extLst>
          </p:cNvPr>
          <p:cNvSpPr txBox="1"/>
          <p:nvPr/>
        </p:nvSpPr>
        <p:spPr>
          <a:xfrm>
            <a:off x="5764428" y="5807676"/>
            <a:ext cx="10086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dataFormat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= “STP” </a:t>
            </a:r>
          </a:p>
        </p:txBody>
      </p:sp>
      <p:sp>
        <p:nvSpPr>
          <p:cNvPr id="7" name="Freihandform 4">
            <a:extLst>
              <a:ext uri="{FF2B5EF4-FFF2-40B4-BE49-F238E27FC236}">
                <a16:creationId xmlns:a16="http://schemas.microsoft.com/office/drawing/2014/main" id="{26D4F5CD-8A0B-41C4-8737-3699D4B57E24}"/>
              </a:ext>
            </a:extLst>
          </p:cNvPr>
          <p:cNvSpPr/>
          <p:nvPr/>
        </p:nvSpPr>
        <p:spPr>
          <a:xfrm>
            <a:off x="2611401" y="3154350"/>
            <a:ext cx="2722989" cy="1567324"/>
          </a:xfrm>
          <a:custGeom>
            <a:avLst/>
            <a:gdLst>
              <a:gd name="connsiteX0" fmla="*/ 0 w 2709950"/>
              <a:gd name="connsiteY0" fmla="*/ 0 h 1620981"/>
              <a:gd name="connsiteX1" fmla="*/ 24939 w 2709950"/>
              <a:gd name="connsiteY1" fmla="*/ 1620981 h 1620981"/>
              <a:gd name="connsiteX2" fmla="*/ 2709950 w 2709950"/>
              <a:gd name="connsiteY2" fmla="*/ 1620981 h 1620981"/>
              <a:gd name="connsiteX3" fmla="*/ 2709950 w 2709950"/>
              <a:gd name="connsiteY3" fmla="*/ 1213658 h 1620981"/>
              <a:gd name="connsiteX4" fmla="*/ 1147157 w 2709950"/>
              <a:gd name="connsiteY4" fmla="*/ 1213658 h 1620981"/>
              <a:gd name="connsiteX5" fmla="*/ 1147157 w 2709950"/>
              <a:gd name="connsiteY5" fmla="*/ 0 h 1620981"/>
              <a:gd name="connsiteX6" fmla="*/ 0 w 2709950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147157 w 2718007"/>
              <a:gd name="connsiteY4" fmla="*/ 1213658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147157 w 2718007"/>
              <a:gd name="connsiteY5" fmla="*/ 0 h 1620981"/>
              <a:gd name="connsiteX6" fmla="*/ 0 w 2718007"/>
              <a:gd name="connsiteY6" fmla="*/ 0 h 1620981"/>
              <a:gd name="connsiteX0" fmla="*/ 0 w 2718007"/>
              <a:gd name="connsiteY0" fmla="*/ 0 h 1620981"/>
              <a:gd name="connsiteX1" fmla="*/ 24939 w 2718007"/>
              <a:gd name="connsiteY1" fmla="*/ 1620981 h 1620981"/>
              <a:gd name="connsiteX2" fmla="*/ 2709950 w 2718007"/>
              <a:gd name="connsiteY2" fmla="*/ 1620981 h 1620981"/>
              <a:gd name="connsiteX3" fmla="*/ 2718007 w 2718007"/>
              <a:gd name="connsiteY3" fmla="*/ 1124744 h 1620981"/>
              <a:gd name="connsiteX4" fmla="*/ 1388896 w 2718007"/>
              <a:gd name="connsiteY4" fmla="*/ 1124744 h 1620981"/>
              <a:gd name="connsiteX5" fmla="*/ 1413070 w 2718007"/>
              <a:gd name="connsiteY5" fmla="*/ 290993 h 1620981"/>
              <a:gd name="connsiteX6" fmla="*/ 0 w 2718007"/>
              <a:gd name="connsiteY6" fmla="*/ 0 h 1620981"/>
              <a:gd name="connsiteX0" fmla="*/ 369901 w 2693068"/>
              <a:gd name="connsiteY0" fmla="*/ 0 h 1338071"/>
              <a:gd name="connsiteX1" fmla="*/ 0 w 2693068"/>
              <a:gd name="connsiteY1" fmla="*/ 1338071 h 1338071"/>
              <a:gd name="connsiteX2" fmla="*/ 2685011 w 2693068"/>
              <a:gd name="connsiteY2" fmla="*/ 1338071 h 1338071"/>
              <a:gd name="connsiteX3" fmla="*/ 2693068 w 2693068"/>
              <a:gd name="connsiteY3" fmla="*/ 841834 h 1338071"/>
              <a:gd name="connsiteX4" fmla="*/ 1363957 w 2693068"/>
              <a:gd name="connsiteY4" fmla="*/ 841834 h 1338071"/>
              <a:gd name="connsiteX5" fmla="*/ 1388131 w 2693068"/>
              <a:gd name="connsiteY5" fmla="*/ 8083 h 1338071"/>
              <a:gd name="connsiteX6" fmla="*/ 369901 w 2693068"/>
              <a:gd name="connsiteY6" fmla="*/ 0 h 1338071"/>
              <a:gd name="connsiteX0" fmla="*/ 23408 w 2346575"/>
              <a:gd name="connsiteY0" fmla="*/ 0 h 1338071"/>
              <a:gd name="connsiteX1" fmla="*/ 0 w 2346575"/>
              <a:gd name="connsiteY1" fmla="*/ 1338071 h 1338071"/>
              <a:gd name="connsiteX2" fmla="*/ 2338518 w 2346575"/>
              <a:gd name="connsiteY2" fmla="*/ 1338071 h 1338071"/>
              <a:gd name="connsiteX3" fmla="*/ 2346575 w 2346575"/>
              <a:gd name="connsiteY3" fmla="*/ 841834 h 1338071"/>
              <a:gd name="connsiteX4" fmla="*/ 1017464 w 2346575"/>
              <a:gd name="connsiteY4" fmla="*/ 841834 h 1338071"/>
              <a:gd name="connsiteX5" fmla="*/ 1041638 w 2346575"/>
              <a:gd name="connsiteY5" fmla="*/ 8083 h 1338071"/>
              <a:gd name="connsiteX6" fmla="*/ 23408 w 2346575"/>
              <a:gd name="connsiteY6" fmla="*/ 0 h 1338071"/>
              <a:gd name="connsiteX0" fmla="*/ 23408 w 2474028"/>
              <a:gd name="connsiteY0" fmla="*/ 0 h 1338071"/>
              <a:gd name="connsiteX1" fmla="*/ 0 w 2474028"/>
              <a:gd name="connsiteY1" fmla="*/ 1338071 h 1338071"/>
              <a:gd name="connsiteX2" fmla="*/ 2338518 w 2474028"/>
              <a:gd name="connsiteY2" fmla="*/ 1338071 h 1338071"/>
              <a:gd name="connsiteX3" fmla="*/ 2474028 w 2474028"/>
              <a:gd name="connsiteY3" fmla="*/ 836022 h 1338071"/>
              <a:gd name="connsiteX4" fmla="*/ 1017464 w 2474028"/>
              <a:gd name="connsiteY4" fmla="*/ 841834 h 1338071"/>
              <a:gd name="connsiteX5" fmla="*/ 1041638 w 2474028"/>
              <a:gd name="connsiteY5" fmla="*/ 8083 h 1338071"/>
              <a:gd name="connsiteX6" fmla="*/ 23408 w 2474028"/>
              <a:gd name="connsiteY6" fmla="*/ 0 h 1338071"/>
              <a:gd name="connsiteX0" fmla="*/ 23408 w 2489144"/>
              <a:gd name="connsiteY0" fmla="*/ 0 h 1338071"/>
              <a:gd name="connsiteX1" fmla="*/ 0 w 2489144"/>
              <a:gd name="connsiteY1" fmla="*/ 1338071 h 1338071"/>
              <a:gd name="connsiteX2" fmla="*/ 2489144 w 2489144"/>
              <a:gd name="connsiteY2" fmla="*/ 1320637 h 1338071"/>
              <a:gd name="connsiteX3" fmla="*/ 2474028 w 2489144"/>
              <a:gd name="connsiteY3" fmla="*/ 836022 h 1338071"/>
              <a:gd name="connsiteX4" fmla="*/ 1017464 w 2489144"/>
              <a:gd name="connsiteY4" fmla="*/ 841834 h 1338071"/>
              <a:gd name="connsiteX5" fmla="*/ 1041638 w 2489144"/>
              <a:gd name="connsiteY5" fmla="*/ 8083 h 1338071"/>
              <a:gd name="connsiteX6" fmla="*/ 23408 w 2489144"/>
              <a:gd name="connsiteY6" fmla="*/ 0 h 1338071"/>
              <a:gd name="connsiteX0" fmla="*/ 23408 w 2489144"/>
              <a:gd name="connsiteY0" fmla="*/ 0 h 1338071"/>
              <a:gd name="connsiteX1" fmla="*/ 0 w 2489144"/>
              <a:gd name="connsiteY1" fmla="*/ 1338071 h 1338071"/>
              <a:gd name="connsiteX2" fmla="*/ 2489144 w 2489144"/>
              <a:gd name="connsiteY2" fmla="*/ 1320637 h 1338071"/>
              <a:gd name="connsiteX3" fmla="*/ 2474028 w 2489144"/>
              <a:gd name="connsiteY3" fmla="*/ 836022 h 1338071"/>
              <a:gd name="connsiteX4" fmla="*/ 1052224 w 2489144"/>
              <a:gd name="connsiteY4" fmla="*/ 841834 h 1338071"/>
              <a:gd name="connsiteX5" fmla="*/ 1041638 w 2489144"/>
              <a:gd name="connsiteY5" fmla="*/ 8083 h 1338071"/>
              <a:gd name="connsiteX6" fmla="*/ 23408 w 2489144"/>
              <a:gd name="connsiteY6" fmla="*/ 0 h 1338071"/>
              <a:gd name="connsiteX0" fmla="*/ 23408 w 2489144"/>
              <a:gd name="connsiteY0" fmla="*/ 79088 h 1417159"/>
              <a:gd name="connsiteX1" fmla="*/ 0 w 2489144"/>
              <a:gd name="connsiteY1" fmla="*/ 1417159 h 1417159"/>
              <a:gd name="connsiteX2" fmla="*/ 2489144 w 2489144"/>
              <a:gd name="connsiteY2" fmla="*/ 1399725 h 1417159"/>
              <a:gd name="connsiteX3" fmla="*/ 2474028 w 2489144"/>
              <a:gd name="connsiteY3" fmla="*/ 915110 h 1417159"/>
              <a:gd name="connsiteX4" fmla="*/ 1052224 w 2489144"/>
              <a:gd name="connsiteY4" fmla="*/ 920922 h 1417159"/>
              <a:gd name="connsiteX5" fmla="*/ 1053224 w 2489144"/>
              <a:gd name="connsiteY5" fmla="*/ 0 h 1417159"/>
              <a:gd name="connsiteX6" fmla="*/ 23408 w 2489144"/>
              <a:gd name="connsiteY6" fmla="*/ 79088 h 1417159"/>
              <a:gd name="connsiteX0" fmla="*/ 34995 w 2489144"/>
              <a:gd name="connsiteY0" fmla="*/ 15162 h 1417159"/>
              <a:gd name="connsiteX1" fmla="*/ 0 w 2489144"/>
              <a:gd name="connsiteY1" fmla="*/ 1417159 h 1417159"/>
              <a:gd name="connsiteX2" fmla="*/ 2489144 w 2489144"/>
              <a:gd name="connsiteY2" fmla="*/ 1399725 h 1417159"/>
              <a:gd name="connsiteX3" fmla="*/ 2474028 w 2489144"/>
              <a:gd name="connsiteY3" fmla="*/ 915110 h 1417159"/>
              <a:gd name="connsiteX4" fmla="*/ 1052224 w 2489144"/>
              <a:gd name="connsiteY4" fmla="*/ 920922 h 1417159"/>
              <a:gd name="connsiteX5" fmla="*/ 1053224 w 2489144"/>
              <a:gd name="connsiteY5" fmla="*/ 0 h 1417159"/>
              <a:gd name="connsiteX6" fmla="*/ 34995 w 2489144"/>
              <a:gd name="connsiteY6" fmla="*/ 15162 h 1417159"/>
              <a:gd name="connsiteX0" fmla="*/ 0 w 2633742"/>
              <a:gd name="connsiteY0" fmla="*/ 0 h 1419431"/>
              <a:gd name="connsiteX1" fmla="*/ 144598 w 2633742"/>
              <a:gd name="connsiteY1" fmla="*/ 1419431 h 1419431"/>
              <a:gd name="connsiteX2" fmla="*/ 2633742 w 2633742"/>
              <a:gd name="connsiteY2" fmla="*/ 1401997 h 1419431"/>
              <a:gd name="connsiteX3" fmla="*/ 2618626 w 2633742"/>
              <a:gd name="connsiteY3" fmla="*/ 917382 h 1419431"/>
              <a:gd name="connsiteX4" fmla="*/ 1196822 w 2633742"/>
              <a:gd name="connsiteY4" fmla="*/ 923194 h 1419431"/>
              <a:gd name="connsiteX5" fmla="*/ 1197822 w 2633742"/>
              <a:gd name="connsiteY5" fmla="*/ 2272 h 1419431"/>
              <a:gd name="connsiteX6" fmla="*/ 0 w 2633742"/>
              <a:gd name="connsiteY6" fmla="*/ 0 h 1419431"/>
              <a:gd name="connsiteX0" fmla="*/ 0 w 2633742"/>
              <a:gd name="connsiteY0" fmla="*/ 0 h 1524037"/>
              <a:gd name="connsiteX1" fmla="*/ 40319 w 2633742"/>
              <a:gd name="connsiteY1" fmla="*/ 1524037 h 1524037"/>
              <a:gd name="connsiteX2" fmla="*/ 2633742 w 2633742"/>
              <a:gd name="connsiteY2" fmla="*/ 1401997 h 1524037"/>
              <a:gd name="connsiteX3" fmla="*/ 2618626 w 2633742"/>
              <a:gd name="connsiteY3" fmla="*/ 917382 h 1524037"/>
              <a:gd name="connsiteX4" fmla="*/ 1196822 w 2633742"/>
              <a:gd name="connsiteY4" fmla="*/ 923194 h 1524037"/>
              <a:gd name="connsiteX5" fmla="*/ 1197822 w 2633742"/>
              <a:gd name="connsiteY5" fmla="*/ 2272 h 1524037"/>
              <a:gd name="connsiteX6" fmla="*/ 0 w 2633742"/>
              <a:gd name="connsiteY6" fmla="*/ 0 h 1524037"/>
              <a:gd name="connsiteX0" fmla="*/ 0 w 2639535"/>
              <a:gd name="connsiteY0" fmla="*/ 0 h 1524037"/>
              <a:gd name="connsiteX1" fmla="*/ 40319 w 2639535"/>
              <a:gd name="connsiteY1" fmla="*/ 1524037 h 1524037"/>
              <a:gd name="connsiteX2" fmla="*/ 2639535 w 2639535"/>
              <a:gd name="connsiteY2" fmla="*/ 1524037 h 1524037"/>
              <a:gd name="connsiteX3" fmla="*/ 2618626 w 2639535"/>
              <a:gd name="connsiteY3" fmla="*/ 917382 h 1524037"/>
              <a:gd name="connsiteX4" fmla="*/ 1196822 w 2639535"/>
              <a:gd name="connsiteY4" fmla="*/ 923194 h 1524037"/>
              <a:gd name="connsiteX5" fmla="*/ 1197822 w 2639535"/>
              <a:gd name="connsiteY5" fmla="*/ 2272 h 1524037"/>
              <a:gd name="connsiteX6" fmla="*/ 0 w 2639535"/>
              <a:gd name="connsiteY6" fmla="*/ 0 h 1524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1524037">
                <a:moveTo>
                  <a:pt x="0" y="0"/>
                </a:moveTo>
                <a:lnTo>
                  <a:pt x="40319" y="1524037"/>
                </a:lnTo>
                <a:lnTo>
                  <a:pt x="2639535" y="1524037"/>
                </a:lnTo>
                <a:lnTo>
                  <a:pt x="2618626" y="917382"/>
                </a:lnTo>
                <a:lnTo>
                  <a:pt x="1196822" y="923194"/>
                </a:lnTo>
                <a:cubicBezTo>
                  <a:pt x="1197155" y="616220"/>
                  <a:pt x="1197489" y="309246"/>
                  <a:pt x="1197822" y="2272"/>
                </a:cubicBezTo>
                <a:lnTo>
                  <a:pt x="0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56F0934-9A37-4B2A-B7CC-BDA2E6A2DC3F}"/>
              </a:ext>
            </a:extLst>
          </p:cNvPr>
          <p:cNvSpPr txBox="1"/>
          <p:nvPr/>
        </p:nvSpPr>
        <p:spPr>
          <a:xfrm>
            <a:off x="2760572" y="2860319"/>
            <a:ext cx="8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Base part</a:t>
            </a:r>
          </a:p>
        </p:txBody>
      </p:sp>
      <p:sp>
        <p:nvSpPr>
          <p:cNvPr id="9" name="Freihandform 6">
            <a:extLst>
              <a:ext uri="{FF2B5EF4-FFF2-40B4-BE49-F238E27FC236}">
                <a16:creationId xmlns:a16="http://schemas.microsoft.com/office/drawing/2014/main" id="{D941A080-F3CF-4F1D-A6A1-E5A2892F28A7}"/>
              </a:ext>
            </a:extLst>
          </p:cNvPr>
          <p:cNvSpPr/>
          <p:nvPr/>
        </p:nvSpPr>
        <p:spPr>
          <a:xfrm>
            <a:off x="7124760" y="3083859"/>
            <a:ext cx="2879851" cy="1612536"/>
          </a:xfrm>
          <a:custGeom>
            <a:avLst/>
            <a:gdLst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787236 w 4206240"/>
              <a:gd name="connsiteY4" fmla="*/ 1221971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1787236 w 4206240"/>
              <a:gd name="connsiteY5" fmla="*/ 0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2513920 w 4206240"/>
              <a:gd name="connsiteY4" fmla="*/ 1205346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2490480 w 4206240"/>
              <a:gd name="connsiteY5" fmla="*/ 8313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91440 h 1795549"/>
              <a:gd name="connsiteX1" fmla="*/ 4206240 w 4206240"/>
              <a:gd name="connsiteY1" fmla="*/ 1795549 h 1795549"/>
              <a:gd name="connsiteX2" fmla="*/ 0 w 4206240"/>
              <a:gd name="connsiteY2" fmla="*/ 1795549 h 1795549"/>
              <a:gd name="connsiteX3" fmla="*/ 0 w 4206240"/>
              <a:gd name="connsiteY3" fmla="*/ 1221971 h 1795549"/>
              <a:gd name="connsiteX4" fmla="*/ 1605714 w 4206240"/>
              <a:gd name="connsiteY4" fmla="*/ 1223647 h 1795549"/>
              <a:gd name="connsiteX5" fmla="*/ 1600259 w 4206240"/>
              <a:gd name="connsiteY5" fmla="*/ 200481 h 1795549"/>
              <a:gd name="connsiteX6" fmla="*/ 4206240 w 4206240"/>
              <a:gd name="connsiteY6" fmla="*/ 0 h 1795549"/>
              <a:gd name="connsiteX7" fmla="*/ 4206240 w 4206240"/>
              <a:gd name="connsiteY7" fmla="*/ 91440 h 1795549"/>
              <a:gd name="connsiteX0" fmla="*/ 4206240 w 4206240"/>
              <a:gd name="connsiteY0" fmla="*/ 0 h 1704109"/>
              <a:gd name="connsiteX1" fmla="*/ 4206240 w 4206240"/>
              <a:gd name="connsiteY1" fmla="*/ 1704109 h 1704109"/>
              <a:gd name="connsiteX2" fmla="*/ 0 w 4206240"/>
              <a:gd name="connsiteY2" fmla="*/ 1704109 h 1704109"/>
              <a:gd name="connsiteX3" fmla="*/ 0 w 4206240"/>
              <a:gd name="connsiteY3" fmla="*/ 1130531 h 1704109"/>
              <a:gd name="connsiteX4" fmla="*/ 1605714 w 4206240"/>
              <a:gd name="connsiteY4" fmla="*/ 1132207 h 1704109"/>
              <a:gd name="connsiteX5" fmla="*/ 1600259 w 4206240"/>
              <a:gd name="connsiteY5" fmla="*/ 109041 h 1704109"/>
              <a:gd name="connsiteX6" fmla="*/ 4206240 w 4206240"/>
              <a:gd name="connsiteY6" fmla="*/ 91577 h 1704109"/>
              <a:gd name="connsiteX7" fmla="*/ 4206240 w 4206240"/>
              <a:gd name="connsiteY7" fmla="*/ 0 h 1704109"/>
              <a:gd name="connsiteX0" fmla="*/ 4206240 w 4206240"/>
              <a:gd name="connsiteY0" fmla="*/ -1 h 1612531"/>
              <a:gd name="connsiteX1" fmla="*/ 4206240 w 4206240"/>
              <a:gd name="connsiteY1" fmla="*/ 1612531 h 1612531"/>
              <a:gd name="connsiteX2" fmla="*/ 0 w 4206240"/>
              <a:gd name="connsiteY2" fmla="*/ 1612531 h 1612531"/>
              <a:gd name="connsiteX3" fmla="*/ 0 w 4206240"/>
              <a:gd name="connsiteY3" fmla="*/ 1038953 h 1612531"/>
              <a:gd name="connsiteX4" fmla="*/ 1605714 w 4206240"/>
              <a:gd name="connsiteY4" fmla="*/ 1040629 h 1612531"/>
              <a:gd name="connsiteX5" fmla="*/ 1600259 w 4206240"/>
              <a:gd name="connsiteY5" fmla="*/ 17463 h 1612531"/>
              <a:gd name="connsiteX6" fmla="*/ 4206240 w 4206240"/>
              <a:gd name="connsiteY6" fmla="*/ -1 h 1612531"/>
              <a:gd name="connsiteX0" fmla="*/ 4206240 w 4206240"/>
              <a:gd name="connsiteY0" fmla="*/ 0 h 1612532"/>
              <a:gd name="connsiteX1" fmla="*/ 2803466 w 4206240"/>
              <a:gd name="connsiteY1" fmla="*/ 1612532 h 1612532"/>
              <a:gd name="connsiteX2" fmla="*/ 0 w 4206240"/>
              <a:gd name="connsiteY2" fmla="*/ 1612532 h 1612532"/>
              <a:gd name="connsiteX3" fmla="*/ 0 w 4206240"/>
              <a:gd name="connsiteY3" fmla="*/ 1038954 h 1612532"/>
              <a:gd name="connsiteX4" fmla="*/ 1605714 w 4206240"/>
              <a:gd name="connsiteY4" fmla="*/ 1040630 h 1612532"/>
              <a:gd name="connsiteX5" fmla="*/ 1600259 w 4206240"/>
              <a:gd name="connsiteY5" fmla="*/ 17464 h 1612532"/>
              <a:gd name="connsiteX6" fmla="*/ 4206240 w 4206240"/>
              <a:gd name="connsiteY6" fmla="*/ 0 h 1612532"/>
              <a:gd name="connsiteX0" fmla="*/ 2794474 w 2803466"/>
              <a:gd name="connsiteY0" fmla="*/ 838 h 1595069"/>
              <a:gd name="connsiteX1" fmla="*/ 2803466 w 2803466"/>
              <a:gd name="connsiteY1" fmla="*/ 1595069 h 1595069"/>
              <a:gd name="connsiteX2" fmla="*/ 0 w 2803466"/>
              <a:gd name="connsiteY2" fmla="*/ 1595069 h 1595069"/>
              <a:gd name="connsiteX3" fmla="*/ 0 w 2803466"/>
              <a:gd name="connsiteY3" fmla="*/ 1021491 h 1595069"/>
              <a:gd name="connsiteX4" fmla="*/ 1605714 w 2803466"/>
              <a:gd name="connsiteY4" fmla="*/ 1023167 h 1595069"/>
              <a:gd name="connsiteX5" fmla="*/ 1600259 w 2803466"/>
              <a:gd name="connsiteY5" fmla="*/ 1 h 1595069"/>
              <a:gd name="connsiteX6" fmla="*/ 2794474 w 2803466"/>
              <a:gd name="connsiteY6" fmla="*/ 838 h 159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3466" h="1595069">
                <a:moveTo>
                  <a:pt x="2794474" y="838"/>
                </a:moveTo>
                <a:cubicBezTo>
                  <a:pt x="2797471" y="532248"/>
                  <a:pt x="2800469" y="1063659"/>
                  <a:pt x="2803466" y="1595069"/>
                </a:cubicBezTo>
                <a:lnTo>
                  <a:pt x="0" y="1595069"/>
                </a:lnTo>
                <a:lnTo>
                  <a:pt x="0" y="1021491"/>
                </a:lnTo>
                <a:lnTo>
                  <a:pt x="1605714" y="1023167"/>
                </a:lnTo>
                <a:cubicBezTo>
                  <a:pt x="1603896" y="682112"/>
                  <a:pt x="1602077" y="341056"/>
                  <a:pt x="1600259" y="1"/>
                </a:cubicBezTo>
                <a:lnTo>
                  <a:pt x="2794474" y="83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7">
            <a:extLst>
              <a:ext uri="{FF2B5EF4-FFF2-40B4-BE49-F238E27FC236}">
                <a16:creationId xmlns:a16="http://schemas.microsoft.com/office/drawing/2014/main" id="{757DB5C2-86F1-4CD8-BEED-C7130D17CEE4}"/>
              </a:ext>
            </a:extLst>
          </p:cNvPr>
          <p:cNvSpPr/>
          <p:nvPr/>
        </p:nvSpPr>
        <p:spPr>
          <a:xfrm>
            <a:off x="6168528" y="1122609"/>
            <a:ext cx="3089220" cy="1348741"/>
          </a:xfrm>
          <a:custGeom>
            <a:avLst/>
            <a:gdLst>
              <a:gd name="connsiteX0" fmla="*/ 0 w 3388478"/>
              <a:gd name="connsiteY0" fmla="*/ 0 h 576064"/>
              <a:gd name="connsiteX1" fmla="*/ 3388478 w 3388478"/>
              <a:gd name="connsiteY1" fmla="*/ 0 h 576064"/>
              <a:gd name="connsiteX2" fmla="*/ 3388478 w 3388478"/>
              <a:gd name="connsiteY2" fmla="*/ 576064 h 576064"/>
              <a:gd name="connsiteX3" fmla="*/ 0 w 3388478"/>
              <a:gd name="connsiteY3" fmla="*/ 576064 h 576064"/>
              <a:gd name="connsiteX4" fmla="*/ 0 w 3388478"/>
              <a:gd name="connsiteY4" fmla="*/ 0 h 576064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0 w 3388478"/>
              <a:gd name="connsiteY4" fmla="*/ 576064 h 576665"/>
              <a:gd name="connsiteX5" fmla="*/ 0 w 3388478"/>
              <a:gd name="connsiteY5" fmla="*/ 0 h 576665"/>
              <a:gd name="connsiteX0" fmla="*/ 0 w 3388478"/>
              <a:gd name="connsiteY0" fmla="*/ 0 h 576665"/>
              <a:gd name="connsiteX1" fmla="*/ 3388478 w 3388478"/>
              <a:gd name="connsiteY1" fmla="*/ 0 h 576665"/>
              <a:gd name="connsiteX2" fmla="*/ 3388478 w 3388478"/>
              <a:gd name="connsiteY2" fmla="*/ 576064 h 576665"/>
              <a:gd name="connsiteX3" fmla="*/ 1765361 w 3388478"/>
              <a:gd name="connsiteY3" fmla="*/ 576665 h 576665"/>
              <a:gd name="connsiteX4" fmla="*/ 1532605 w 3388478"/>
              <a:gd name="connsiteY4" fmla="*/ 576665 h 576665"/>
              <a:gd name="connsiteX5" fmla="*/ 0 w 3388478"/>
              <a:gd name="connsiteY5" fmla="*/ 576064 h 576665"/>
              <a:gd name="connsiteX6" fmla="*/ 0 w 3388478"/>
              <a:gd name="connsiteY6" fmla="*/ 0 h 576665"/>
              <a:gd name="connsiteX0" fmla="*/ 0 w 3388478"/>
              <a:gd name="connsiteY0" fmla="*/ 0 h 1092055"/>
              <a:gd name="connsiteX1" fmla="*/ 3388478 w 3388478"/>
              <a:gd name="connsiteY1" fmla="*/ 0 h 1092055"/>
              <a:gd name="connsiteX2" fmla="*/ 3388478 w 3388478"/>
              <a:gd name="connsiteY2" fmla="*/ 576064 h 1092055"/>
              <a:gd name="connsiteX3" fmla="*/ 1765361 w 3388478"/>
              <a:gd name="connsiteY3" fmla="*/ 576665 h 1092055"/>
              <a:gd name="connsiteX4" fmla="*/ 1765361 w 3388478"/>
              <a:gd name="connsiteY4" fmla="*/ 1092055 h 1092055"/>
              <a:gd name="connsiteX5" fmla="*/ 0 w 3388478"/>
              <a:gd name="connsiteY5" fmla="*/ 576064 h 1092055"/>
              <a:gd name="connsiteX6" fmla="*/ 0 w 3388478"/>
              <a:gd name="connsiteY6" fmla="*/ 0 h 1092055"/>
              <a:gd name="connsiteX0" fmla="*/ 0 w 3388478"/>
              <a:gd name="connsiteY0" fmla="*/ 0 h 1116392"/>
              <a:gd name="connsiteX1" fmla="*/ 3388478 w 3388478"/>
              <a:gd name="connsiteY1" fmla="*/ 0 h 1116392"/>
              <a:gd name="connsiteX2" fmla="*/ 3388478 w 3388478"/>
              <a:gd name="connsiteY2" fmla="*/ 576064 h 1116392"/>
              <a:gd name="connsiteX3" fmla="*/ 1765361 w 3388478"/>
              <a:gd name="connsiteY3" fmla="*/ 576665 h 1116392"/>
              <a:gd name="connsiteX4" fmla="*/ 1765361 w 3388478"/>
              <a:gd name="connsiteY4" fmla="*/ 1092055 h 1116392"/>
              <a:gd name="connsiteX5" fmla="*/ 299258 w 3388478"/>
              <a:gd name="connsiteY5" fmla="*/ 1116392 h 1116392"/>
              <a:gd name="connsiteX6" fmla="*/ 0 w 3388478"/>
              <a:gd name="connsiteY6" fmla="*/ 0 h 1116392"/>
              <a:gd name="connsiteX0" fmla="*/ 8313 w 3089220"/>
              <a:gd name="connsiteY0" fmla="*/ 24938 h 1116392"/>
              <a:gd name="connsiteX1" fmla="*/ 3089220 w 3089220"/>
              <a:gd name="connsiteY1" fmla="*/ 0 h 1116392"/>
              <a:gd name="connsiteX2" fmla="*/ 3089220 w 3089220"/>
              <a:gd name="connsiteY2" fmla="*/ 576064 h 1116392"/>
              <a:gd name="connsiteX3" fmla="*/ 1466103 w 3089220"/>
              <a:gd name="connsiteY3" fmla="*/ 576665 h 1116392"/>
              <a:gd name="connsiteX4" fmla="*/ 1466103 w 3089220"/>
              <a:gd name="connsiteY4" fmla="*/ 1092055 h 1116392"/>
              <a:gd name="connsiteX5" fmla="*/ 0 w 3089220"/>
              <a:gd name="connsiteY5" fmla="*/ 1116392 h 1116392"/>
              <a:gd name="connsiteX6" fmla="*/ 8313 w 3089220"/>
              <a:gd name="connsiteY6" fmla="*/ 24938 h 1116392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66103 w 3089220"/>
              <a:gd name="connsiteY4" fmla="*/ 1100367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41931"/>
              <a:gd name="connsiteX1" fmla="*/ 3089220 w 3089220"/>
              <a:gd name="connsiteY1" fmla="*/ 8312 h 1141931"/>
              <a:gd name="connsiteX2" fmla="*/ 3089220 w 3089220"/>
              <a:gd name="connsiteY2" fmla="*/ 584376 h 1141931"/>
              <a:gd name="connsiteX3" fmla="*/ 1466103 w 3089220"/>
              <a:gd name="connsiteY3" fmla="*/ 584977 h 1141931"/>
              <a:gd name="connsiteX4" fmla="*/ 1441165 w 3089220"/>
              <a:gd name="connsiteY4" fmla="*/ 1141931 h 1141931"/>
              <a:gd name="connsiteX5" fmla="*/ 0 w 3089220"/>
              <a:gd name="connsiteY5" fmla="*/ 1124704 h 1141931"/>
              <a:gd name="connsiteX6" fmla="*/ 8313 w 3089220"/>
              <a:gd name="connsiteY6" fmla="*/ 0 h 1141931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66103 w 3089220"/>
              <a:gd name="connsiteY3" fmla="*/ 584977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9220 w 3089220"/>
              <a:gd name="connsiteY2" fmla="*/ 584376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1441165 w 3089220"/>
              <a:gd name="connsiteY4" fmla="*/ 1116993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1441164 w 3089220"/>
              <a:gd name="connsiteY3" fmla="*/ 601603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  <a:gd name="connsiteX0" fmla="*/ 8313 w 3089220"/>
              <a:gd name="connsiteY0" fmla="*/ 0 h 1124704"/>
              <a:gd name="connsiteX1" fmla="*/ 3089220 w 3089220"/>
              <a:gd name="connsiteY1" fmla="*/ 8312 h 1124704"/>
              <a:gd name="connsiteX2" fmla="*/ 3080907 w 3089220"/>
              <a:gd name="connsiteY2" fmla="*/ 609314 h 1124704"/>
              <a:gd name="connsiteX3" fmla="*/ 2128458 w 3089220"/>
              <a:gd name="connsiteY3" fmla="*/ 616555 h 1124704"/>
              <a:gd name="connsiteX4" fmla="*/ 2126965 w 3089220"/>
              <a:gd name="connsiteY4" fmla="*/ 1111841 h 1124704"/>
              <a:gd name="connsiteX5" fmla="*/ 0 w 3089220"/>
              <a:gd name="connsiteY5" fmla="*/ 1124704 h 1124704"/>
              <a:gd name="connsiteX6" fmla="*/ 8313 w 3089220"/>
              <a:gd name="connsiteY6" fmla="*/ 0 h 112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9220" h="1124704">
                <a:moveTo>
                  <a:pt x="8313" y="0"/>
                </a:moveTo>
                <a:lnTo>
                  <a:pt x="3089220" y="8312"/>
                </a:lnTo>
                <a:lnTo>
                  <a:pt x="3080907" y="609314"/>
                </a:lnTo>
                <a:lnTo>
                  <a:pt x="2128458" y="616555"/>
                </a:lnTo>
                <a:cubicBezTo>
                  <a:pt x="2128458" y="788352"/>
                  <a:pt x="2126965" y="940044"/>
                  <a:pt x="2126965" y="1111841"/>
                </a:cubicBezTo>
                <a:lnTo>
                  <a:pt x="0" y="1124704"/>
                </a:lnTo>
                <a:lnTo>
                  <a:pt x="8313" y="0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42B74B1-5A92-4845-A9F9-8084CFC5CF5A}"/>
              </a:ext>
            </a:extLst>
          </p:cNvPr>
          <p:cNvSpPr txBox="1"/>
          <p:nvPr/>
        </p:nvSpPr>
        <p:spPr>
          <a:xfrm>
            <a:off x="8848745" y="2797826"/>
            <a:ext cx="1002197" cy="30777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Attached part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C249AA4-4218-4520-9298-36FEEB363DFD}"/>
              </a:ext>
            </a:extLst>
          </p:cNvPr>
          <p:cNvSpPr txBox="1"/>
          <p:nvPr/>
        </p:nvSpPr>
        <p:spPr>
          <a:xfrm>
            <a:off x="6096001" y="842890"/>
            <a:ext cx="1827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χMCF file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0C44527-E075-403F-8EE9-035558AD5E15}"/>
              </a:ext>
            </a:extLst>
          </p:cNvPr>
          <p:cNvSpPr/>
          <p:nvPr/>
        </p:nvSpPr>
        <p:spPr>
          <a:xfrm>
            <a:off x="8464036" y="4788295"/>
            <a:ext cx="1587423" cy="1158293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3559710-155D-43B1-86D5-C50D55F6335F}"/>
              </a:ext>
            </a:extLst>
          </p:cNvPr>
          <p:cNvSpPr txBox="1"/>
          <p:nvPr/>
        </p:nvSpPr>
        <p:spPr>
          <a:xfrm>
            <a:off x="8134716" y="5907064"/>
            <a:ext cx="2246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STEP file</a:t>
            </a:r>
            <a:br>
              <a:rPr lang="en-US" sz="1400" dirty="0">
                <a:solidFill>
                  <a:srgbClr val="004489"/>
                </a:solidFill>
              </a:rPr>
            </a:br>
            <a:r>
              <a:rPr lang="en-US" sz="1400" dirty="0">
                <a:solidFill>
                  <a:srgbClr val="004489"/>
                </a:solidFill>
              </a:rPr>
              <a:t>(Geometry of attached part)</a:t>
            </a:r>
          </a:p>
        </p:txBody>
      </p:sp>
      <p:sp>
        <p:nvSpPr>
          <p:cNvPr id="15" name="Rechteck 12">
            <a:extLst>
              <a:ext uri="{FF2B5EF4-FFF2-40B4-BE49-F238E27FC236}">
                <a16:creationId xmlns:a16="http://schemas.microsoft.com/office/drawing/2014/main" id="{613740E2-F493-4334-BC0C-10F74DF0A14C}"/>
              </a:ext>
            </a:extLst>
          </p:cNvPr>
          <p:cNvSpPr/>
          <p:nvPr/>
        </p:nvSpPr>
        <p:spPr>
          <a:xfrm>
            <a:off x="2639617" y="4788295"/>
            <a:ext cx="1587423" cy="1158293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7DD5A99-35E0-48F7-B324-416DD79612CD}"/>
              </a:ext>
            </a:extLst>
          </p:cNvPr>
          <p:cNvSpPr txBox="1"/>
          <p:nvPr/>
        </p:nvSpPr>
        <p:spPr>
          <a:xfrm>
            <a:off x="2606230" y="5871254"/>
            <a:ext cx="19447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4489"/>
                </a:solidFill>
              </a:rPr>
              <a:t>Reference to STEP file</a:t>
            </a:r>
            <a:br>
              <a:rPr lang="en-US" sz="1400" dirty="0">
                <a:solidFill>
                  <a:srgbClr val="004489"/>
                </a:solidFill>
              </a:rPr>
            </a:br>
            <a:r>
              <a:rPr lang="en-US" sz="1400" dirty="0">
                <a:solidFill>
                  <a:srgbClr val="004489"/>
                </a:solidFill>
              </a:rPr>
              <a:t>(Geometry of base part)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7C5FFC6-F009-4A12-B9DA-CE6FB23B171D}"/>
              </a:ext>
            </a:extLst>
          </p:cNvPr>
          <p:cNvSpPr txBox="1"/>
          <p:nvPr/>
        </p:nvSpPr>
        <p:spPr>
          <a:xfrm>
            <a:off x="7713138" y="1504195"/>
            <a:ext cx="10743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dataFormat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= “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xMCF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2C46418-FE57-423D-828D-F3002F79D5FC}"/>
              </a:ext>
            </a:extLst>
          </p:cNvPr>
          <p:cNvSpPr txBox="1"/>
          <p:nvPr/>
        </p:nvSpPr>
        <p:spPr>
          <a:xfrm>
            <a:off x="5424899" y="2903061"/>
            <a:ext cx="1771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FR"/>
            </a:defPPr>
            <a:lvl1pPr>
              <a:defRPr sz="1400">
                <a:solidFill>
                  <a:srgbClr val="004489"/>
                </a:solidFill>
              </a:defRPr>
            </a:lvl1pPr>
          </a:lstStyle>
          <a:p>
            <a:r>
              <a:rPr lang="en-US" dirty="0"/>
              <a:t>Additional info about </a:t>
            </a:r>
            <a:br>
              <a:rPr lang="en-US" dirty="0"/>
            </a:br>
            <a:r>
              <a:rPr lang="en-US" dirty="0"/>
              <a:t>the mating</a:t>
            </a:r>
          </a:p>
        </p:txBody>
      </p:sp>
      <p:sp>
        <p:nvSpPr>
          <p:cNvPr id="19" name="Rechteck 12">
            <a:extLst>
              <a:ext uri="{FF2B5EF4-FFF2-40B4-BE49-F238E27FC236}">
                <a16:creationId xmlns:a16="http://schemas.microsoft.com/office/drawing/2014/main" id="{CE25689C-8220-424B-B4FE-D247006973EA}"/>
              </a:ext>
            </a:extLst>
          </p:cNvPr>
          <p:cNvSpPr/>
          <p:nvPr/>
        </p:nvSpPr>
        <p:spPr>
          <a:xfrm>
            <a:off x="5526756" y="3391376"/>
            <a:ext cx="1587423" cy="523221"/>
          </a:xfrm>
          <a:custGeom>
            <a:avLst/>
            <a:gdLst>
              <a:gd name="connsiteX0" fmla="*/ 0 w 3064024"/>
              <a:gd name="connsiteY0" fmla="*/ 0 h 561208"/>
              <a:gd name="connsiteX1" fmla="*/ 3064024 w 3064024"/>
              <a:gd name="connsiteY1" fmla="*/ 0 h 561208"/>
              <a:gd name="connsiteX2" fmla="*/ 3064024 w 3064024"/>
              <a:gd name="connsiteY2" fmla="*/ 561208 h 561208"/>
              <a:gd name="connsiteX3" fmla="*/ 0 w 3064024"/>
              <a:gd name="connsiteY3" fmla="*/ 561208 h 561208"/>
              <a:gd name="connsiteX4" fmla="*/ 0 w 3064024"/>
              <a:gd name="connsiteY4" fmla="*/ 0 h 561208"/>
              <a:gd name="connsiteX0" fmla="*/ 0 w 3554475"/>
              <a:gd name="connsiteY0" fmla="*/ 0 h 561208"/>
              <a:gd name="connsiteX1" fmla="*/ 3064024 w 3554475"/>
              <a:gd name="connsiteY1" fmla="*/ 0 h 561208"/>
              <a:gd name="connsiteX2" fmla="*/ 3554475 w 3554475"/>
              <a:gd name="connsiteY2" fmla="*/ 561208 h 561208"/>
              <a:gd name="connsiteX3" fmla="*/ 0 w 3554475"/>
              <a:gd name="connsiteY3" fmla="*/ 561208 h 561208"/>
              <a:gd name="connsiteX4" fmla="*/ 0 w 3554475"/>
              <a:gd name="connsiteY4" fmla="*/ 0 h 561208"/>
              <a:gd name="connsiteX0" fmla="*/ 0 w 3571100"/>
              <a:gd name="connsiteY0" fmla="*/ 490451 h 1051659"/>
              <a:gd name="connsiteX1" fmla="*/ 3571100 w 3571100"/>
              <a:gd name="connsiteY1" fmla="*/ 0 h 1051659"/>
              <a:gd name="connsiteX2" fmla="*/ 3554475 w 3571100"/>
              <a:gd name="connsiteY2" fmla="*/ 1051659 h 1051659"/>
              <a:gd name="connsiteX3" fmla="*/ 0 w 3571100"/>
              <a:gd name="connsiteY3" fmla="*/ 1051659 h 1051659"/>
              <a:gd name="connsiteX4" fmla="*/ 0 w 3571100"/>
              <a:gd name="connsiteY4" fmla="*/ 490451 h 1051659"/>
              <a:gd name="connsiteX0" fmla="*/ 0 w 3571100"/>
              <a:gd name="connsiteY0" fmla="*/ 490451 h 1051659"/>
              <a:gd name="connsiteX1" fmla="*/ 1967052 w 3571100"/>
              <a:gd name="connsiteY1" fmla="*/ 221464 h 1051659"/>
              <a:gd name="connsiteX2" fmla="*/ 3571100 w 3571100"/>
              <a:gd name="connsiteY2" fmla="*/ 0 h 1051659"/>
              <a:gd name="connsiteX3" fmla="*/ 3554475 w 3571100"/>
              <a:gd name="connsiteY3" fmla="*/ 1051659 h 1051659"/>
              <a:gd name="connsiteX4" fmla="*/ 0 w 3571100"/>
              <a:gd name="connsiteY4" fmla="*/ 1051659 h 1051659"/>
              <a:gd name="connsiteX5" fmla="*/ 0 w 3571100"/>
              <a:gd name="connsiteY5" fmla="*/ 490451 h 1051659"/>
              <a:gd name="connsiteX0" fmla="*/ 0 w 3571100"/>
              <a:gd name="connsiteY0" fmla="*/ 493431 h 1054639"/>
              <a:gd name="connsiteX1" fmla="*/ 1983677 w 3571100"/>
              <a:gd name="connsiteY1" fmla="*/ 0 h 1054639"/>
              <a:gd name="connsiteX2" fmla="*/ 3571100 w 3571100"/>
              <a:gd name="connsiteY2" fmla="*/ 2980 h 1054639"/>
              <a:gd name="connsiteX3" fmla="*/ 3554475 w 3571100"/>
              <a:gd name="connsiteY3" fmla="*/ 1054639 h 1054639"/>
              <a:gd name="connsiteX4" fmla="*/ 0 w 3571100"/>
              <a:gd name="connsiteY4" fmla="*/ 1054639 h 1054639"/>
              <a:gd name="connsiteX5" fmla="*/ 0 w 3571100"/>
              <a:gd name="connsiteY5" fmla="*/ 493431 h 1054639"/>
              <a:gd name="connsiteX0" fmla="*/ 0 w 3571100"/>
              <a:gd name="connsiteY0" fmla="*/ 493431 h 1054639"/>
              <a:gd name="connsiteX1" fmla="*/ 1584667 w 3571100"/>
              <a:gd name="connsiteY1" fmla="*/ 108066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0 w 3571100"/>
              <a:gd name="connsiteY0" fmla="*/ 493431 h 1054639"/>
              <a:gd name="connsiteX1" fmla="*/ 1983677 w 3571100"/>
              <a:gd name="connsiteY1" fmla="*/ 482139 h 1054639"/>
              <a:gd name="connsiteX2" fmla="*/ 1983677 w 3571100"/>
              <a:gd name="connsiteY2" fmla="*/ 0 h 1054639"/>
              <a:gd name="connsiteX3" fmla="*/ 3571100 w 3571100"/>
              <a:gd name="connsiteY3" fmla="*/ 2980 h 1054639"/>
              <a:gd name="connsiteX4" fmla="*/ 3554475 w 3571100"/>
              <a:gd name="connsiteY4" fmla="*/ 1054639 h 1054639"/>
              <a:gd name="connsiteX5" fmla="*/ 0 w 3571100"/>
              <a:gd name="connsiteY5" fmla="*/ 1054639 h 1054639"/>
              <a:gd name="connsiteX6" fmla="*/ 0 w 3571100"/>
              <a:gd name="connsiteY6" fmla="*/ 493431 h 1054639"/>
              <a:gd name="connsiteX0" fmla="*/ 8313 w 3579413"/>
              <a:gd name="connsiteY0" fmla="*/ 493431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6" fmla="*/ 8313 w 3579413"/>
              <a:gd name="connsiteY6" fmla="*/ 493431 h 1503527"/>
              <a:gd name="connsiteX0" fmla="*/ 0 w 3579413"/>
              <a:gd name="connsiteY0" fmla="*/ 1503527 h 1503527"/>
              <a:gd name="connsiteX1" fmla="*/ 1991990 w 3579413"/>
              <a:gd name="connsiteY1" fmla="*/ 482139 h 1503527"/>
              <a:gd name="connsiteX2" fmla="*/ 1991990 w 3579413"/>
              <a:gd name="connsiteY2" fmla="*/ 0 h 1503527"/>
              <a:gd name="connsiteX3" fmla="*/ 3579413 w 3579413"/>
              <a:gd name="connsiteY3" fmla="*/ 2980 h 1503527"/>
              <a:gd name="connsiteX4" fmla="*/ 3562788 w 3579413"/>
              <a:gd name="connsiteY4" fmla="*/ 1054639 h 1503527"/>
              <a:gd name="connsiteX5" fmla="*/ 0 w 3579413"/>
              <a:gd name="connsiteY5" fmla="*/ 1503527 h 1503527"/>
              <a:gd name="connsiteX0" fmla="*/ 1570798 w 1587423"/>
              <a:gd name="connsiteY0" fmla="*/ 1054639 h 1054639"/>
              <a:gd name="connsiteX1" fmla="*/ 0 w 1587423"/>
              <a:gd name="connsiteY1" fmla="*/ 482139 h 1054639"/>
              <a:gd name="connsiteX2" fmla="*/ 0 w 1587423"/>
              <a:gd name="connsiteY2" fmla="*/ 0 h 1054639"/>
              <a:gd name="connsiteX3" fmla="*/ 1587423 w 1587423"/>
              <a:gd name="connsiteY3" fmla="*/ 2980 h 1054639"/>
              <a:gd name="connsiteX4" fmla="*/ 1570798 w 1587423"/>
              <a:gd name="connsiteY4" fmla="*/ 1054639 h 1054639"/>
              <a:gd name="connsiteX0" fmla="*/ 1595736 w 1612361"/>
              <a:gd name="connsiteY0" fmla="*/ 1054639 h 1064030"/>
              <a:gd name="connsiteX1" fmla="*/ 0 w 1612361"/>
              <a:gd name="connsiteY1" fmla="*/ 1064030 h 1064030"/>
              <a:gd name="connsiteX2" fmla="*/ 24938 w 1612361"/>
              <a:gd name="connsiteY2" fmla="*/ 0 h 1064030"/>
              <a:gd name="connsiteX3" fmla="*/ 1612361 w 1612361"/>
              <a:gd name="connsiteY3" fmla="*/ 2980 h 1064030"/>
              <a:gd name="connsiteX4" fmla="*/ 1595736 w 1612361"/>
              <a:gd name="connsiteY4" fmla="*/ 1054639 h 1064030"/>
              <a:gd name="connsiteX0" fmla="*/ 1595736 w 1612361"/>
              <a:gd name="connsiteY0" fmla="*/ 1054639 h 1055717"/>
              <a:gd name="connsiteX1" fmla="*/ 0 w 1612361"/>
              <a:gd name="connsiteY1" fmla="*/ 1055717 h 1055717"/>
              <a:gd name="connsiteX2" fmla="*/ 24938 w 1612361"/>
              <a:gd name="connsiteY2" fmla="*/ 0 h 1055717"/>
              <a:gd name="connsiteX3" fmla="*/ 1612361 w 1612361"/>
              <a:gd name="connsiteY3" fmla="*/ 2980 h 1055717"/>
              <a:gd name="connsiteX4" fmla="*/ 1595736 w 1612361"/>
              <a:gd name="connsiteY4" fmla="*/ 1054639 h 1055717"/>
              <a:gd name="connsiteX0" fmla="*/ 1570798 w 1587423"/>
              <a:gd name="connsiteY0" fmla="*/ 1054639 h 1055717"/>
              <a:gd name="connsiteX1" fmla="*/ 0 w 1587423"/>
              <a:gd name="connsiteY1" fmla="*/ 1055717 h 1055717"/>
              <a:gd name="connsiteX2" fmla="*/ 0 w 1587423"/>
              <a:gd name="connsiteY2" fmla="*/ 0 h 1055717"/>
              <a:gd name="connsiteX3" fmla="*/ 1587423 w 1587423"/>
              <a:gd name="connsiteY3" fmla="*/ 2980 h 1055717"/>
              <a:gd name="connsiteX4" fmla="*/ 1570798 w 1587423"/>
              <a:gd name="connsiteY4" fmla="*/ 1054639 h 10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7423" h="1055717">
                <a:moveTo>
                  <a:pt x="1570798" y="1054639"/>
                </a:moveTo>
                <a:lnTo>
                  <a:pt x="0" y="1055717"/>
                </a:lnTo>
                <a:lnTo>
                  <a:pt x="0" y="0"/>
                </a:lnTo>
                <a:lnTo>
                  <a:pt x="1587423" y="2980"/>
                </a:lnTo>
                <a:lnTo>
                  <a:pt x="1570798" y="1054639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CD89FAD-1644-41E5-AACA-A5B26B86C8F5}"/>
              </a:ext>
            </a:extLst>
          </p:cNvPr>
          <p:cNvSpPr txBox="1"/>
          <p:nvPr/>
        </p:nvSpPr>
        <p:spPr>
          <a:xfrm flipH="1">
            <a:off x="1235037" y="892587"/>
            <a:ext cx="25361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C00000"/>
                </a:solidFill>
              </a:rPr>
              <a:t>Old</a:t>
            </a:r>
          </a:p>
        </p:txBody>
      </p:sp>
    </p:spTree>
    <p:extLst>
      <p:ext uri="{BB962C8B-B14F-4D97-AF65-F5344CB8AC3E}">
        <p14:creationId xmlns:p14="http://schemas.microsoft.com/office/powerpoint/2010/main" val="40998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ogo and line (best for main title slide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O_TC184_SC4_Template.potx" id="{8AE052B5-862D-46E4-8CD3-79860CC6C2E1}" vid="{E5628145-A155-41A4-A63B-7CB817A4E4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Breitbild</PresentationFormat>
  <Paragraphs>26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MetaPro-Light</vt:lpstr>
      <vt:lpstr>Office Theme</vt:lpstr>
      <vt:lpstr>Logo and line (best for main title slide)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STEP Extended Architecture to federate standards</dc:title>
  <dc:creator>Jean Brangé [Boost Conseil]</dc:creator>
  <cp:lastModifiedBy>Ungerer, Max</cp:lastModifiedBy>
  <cp:revision>43</cp:revision>
  <dcterms:created xsi:type="dcterms:W3CDTF">2020-12-10T11:56:45Z</dcterms:created>
  <dcterms:modified xsi:type="dcterms:W3CDTF">2022-03-08T11:14:55Z</dcterms:modified>
</cp:coreProperties>
</file>