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314FF"/>
    <a:srgbClr val="FF41FF"/>
    <a:srgbClr val="6995C7"/>
    <a:srgbClr val="729FCF"/>
    <a:srgbClr val="1DB66E"/>
    <a:srgbClr val="F04B52"/>
    <a:srgbClr val="F68E92"/>
    <a:srgbClr val="A6A6A6"/>
    <a:srgbClr val="C5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458F-8D26-1D14-0DA6-A8F48F09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ABD05-EAE5-C6C2-D879-A53395BA1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754-6D7D-1A1A-5538-006D441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776E-31E3-56B9-B9D6-16009D4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6D4A-5B02-E7CA-064C-892E410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4C9-05C4-7E46-2FF2-D8DEA39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212D-122D-B37A-3E9A-B9DEF815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B78-EDD6-463F-7573-113549C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47D4-CF56-DB30-D9DC-19A06EE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4F09-D49D-DB1A-145B-8DD978D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BD25B-31AF-40B0-B498-E39B2E0F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4DAE-FD15-538B-F588-A841E1FC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BD7-7938-D9E6-F3A0-0A699A4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17A7-9CE5-FCBD-5000-03E94DB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F5BA-2657-0888-8DBA-A2FFE6FF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C7B-EC8A-2065-2F30-333D13B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D07-2B85-1FDE-493B-12F06204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7CC9-3DE1-F2EB-3B65-64421CA0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5B30-EEFF-D228-1BD8-75F1C74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8054-8272-AF82-98E2-2D70084A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D232-9737-C6FC-5ACD-C9188E75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D1FF-2BFC-A181-9B0C-45EBF292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7944-8490-7E02-0451-92AE4DB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774F-D0A6-F7AB-AB99-FB39568C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D560-1F56-EA1A-FB7F-FAC5C67E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B5B-55D3-C9D4-0368-686BF206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162-3EDA-C138-20C2-0553DE04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42DD-3F50-B217-92C1-307731AA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F169-60F7-A377-B263-2DA61815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1DFE-8A2E-817F-9D41-A15DD72D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2261-3009-DB8B-9F3E-B4A2684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BAC-80D3-9B38-6802-182FF89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4651-F54F-6598-FBB2-28129A37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2E89-5652-7889-E176-91E4D1CB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FA105-480C-F049-0B16-D7C7C7EF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CFE4-F418-4A1D-163D-6070D720E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EDE73-0246-D178-59E9-4F78B5C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8FB53-3F19-9E83-37F6-0FC8FDCC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9678-18BA-D1D5-1B52-AA21613F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EBC-138E-6D5F-4A6E-7B15DC2D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300A-B683-4CE9-B61F-0C788412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CC32-C281-EC85-AB7C-66BD1CAF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31BAD-6AB6-7A79-8519-ED8F33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DE28-B73C-5054-E170-301CF84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02C0-D839-7298-FCD2-A4EC486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B58F-F7D1-390C-F95F-04AF8814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4F07-2755-3A52-8818-BAA4712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9C7E-CC16-30B0-FB60-968EA3FD6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6B61-D8C6-5901-81A3-5610EA8B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A93F-FE5F-AACC-8149-BA40DF88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09CE-F031-268A-89CA-96FD0239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F33F-7F05-007B-8FB3-0B04F5C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F00-3762-D400-23F2-11F392E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3036F-35BA-6D8B-7946-FA9E8291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85-9DD2-C6DA-3C7F-BC7CA0C1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556E-3DFE-A545-680B-CA6F078C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305-C871-DC49-CBFF-0399AD98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ED30-8892-C7CA-147D-CAD27D9D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1B54F-F2DD-2A83-621E-0D3A701E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F35B-E97F-9492-E5E0-FB926772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09A1-88C8-5055-1EEC-B5CDF9C9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A497-C458-0F81-FC2E-3CBC9B903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63C7-2B9D-29EA-2603-61D83F5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F11A33-FDE5-CEE0-F544-F2E79F9303B1}"/>
              </a:ext>
            </a:extLst>
          </p:cNvPr>
          <p:cNvGrpSpPr>
            <a:grpSpLocks noChangeAspect="1"/>
          </p:cNvGrpSpPr>
          <p:nvPr/>
        </p:nvGrpSpPr>
        <p:grpSpPr>
          <a:xfrm>
            <a:off x="539553" y="1093536"/>
            <a:ext cx="4407294" cy="3575297"/>
            <a:chOff x="539553" y="1093536"/>
            <a:chExt cx="4407294" cy="3575297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5BA82E9-035E-08E7-B399-87E23E10FD7E}"/>
                </a:ext>
              </a:extLst>
            </p:cNvPr>
            <p:cNvSpPr/>
            <p:nvPr/>
          </p:nvSpPr>
          <p:spPr>
            <a:xfrm>
              <a:off x="539553" y="2209327"/>
              <a:ext cx="4407294" cy="1982146"/>
            </a:xfrm>
            <a:prstGeom prst="parallelogram">
              <a:avLst>
                <a:gd name="adj" fmla="val 37640"/>
              </a:avLst>
            </a:prstGeom>
            <a:solidFill>
              <a:srgbClr val="C5C8CA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29BDC898-F52C-467B-67CB-5DE87D69C70C}"/>
                </a:ext>
              </a:extLst>
            </p:cNvPr>
            <p:cNvSpPr/>
            <p:nvPr/>
          </p:nvSpPr>
          <p:spPr>
            <a:xfrm rot="17371111">
              <a:off x="657273" y="2200174"/>
              <a:ext cx="2692876" cy="1076485"/>
            </a:xfrm>
            <a:prstGeom prst="parallelogram">
              <a:avLst>
                <a:gd name="adj" fmla="val 57711"/>
              </a:avLst>
            </a:prstGeom>
            <a:solidFill>
              <a:srgbClr val="A6A6A6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BC4807-EA2F-1D54-1C08-6529AE959957}"/>
                </a:ext>
              </a:extLst>
            </p:cNvPr>
            <p:cNvCxnSpPr/>
            <p:nvPr/>
          </p:nvCxnSpPr>
          <p:spPr>
            <a:xfrm flipV="1">
              <a:off x="2073019" y="2195252"/>
              <a:ext cx="687220" cy="1976151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84DE0D-C3CC-BC4A-1342-3FC39AEB4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6629" y="1539145"/>
              <a:ext cx="1399998" cy="16672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oval" w="lg" len="lg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AF9A7E-98F0-6A5E-BFF3-2DEDD82940A6}"/>
                </a:ext>
              </a:extLst>
            </p:cNvPr>
            <p:cNvSpPr txBox="1"/>
            <p:nvPr/>
          </p:nvSpPr>
          <p:spPr>
            <a:xfrm>
              <a:off x="1986671" y="42995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2C18DA-9106-000E-66C0-039168B74F3F}"/>
                </a:ext>
              </a:extLst>
            </p:cNvPr>
            <p:cNvSpPr txBox="1"/>
            <p:nvPr/>
          </p:nvSpPr>
          <p:spPr>
            <a:xfrm>
              <a:off x="2655906" y="17038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FF3272"/>
                  </a:solidFill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2EA235-AF99-D67A-4B6E-482C0B264CFA}"/>
                </a:ext>
              </a:extLst>
            </p:cNvPr>
            <p:cNvSpPr txBox="1"/>
            <p:nvPr/>
          </p:nvSpPr>
          <p:spPr>
            <a:xfrm>
              <a:off x="3695250" y="1093536"/>
              <a:ext cx="739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3272"/>
                  </a:solidFill>
                </a:rPr>
                <a:t>(</a:t>
              </a:r>
              <a:r>
                <a:rPr lang="en-US" b="1" dirty="0" err="1">
                  <a:solidFill>
                    <a:srgbClr val="FF0000"/>
                  </a:solidFill>
                </a:rPr>
                <a:t>x,y,z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822551-2C57-BC72-1484-3009A7AB261F}"/>
                </a:ext>
              </a:extLst>
            </p:cNvPr>
            <p:cNvSpPr txBox="1"/>
            <p:nvPr/>
          </p:nvSpPr>
          <p:spPr>
            <a:xfrm>
              <a:off x="2606992" y="29911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B09ED0D-0D34-C8C4-3AFD-2711E37670D0}"/>
              </a:ext>
            </a:extLst>
          </p:cNvPr>
          <p:cNvGrpSpPr>
            <a:grpSpLocks noChangeAspect="1"/>
          </p:cNvGrpSpPr>
          <p:nvPr/>
        </p:nvGrpSpPr>
        <p:grpSpPr>
          <a:xfrm>
            <a:off x="5957799" y="1828800"/>
            <a:ext cx="5276258" cy="2840033"/>
            <a:chOff x="5957799" y="1828800"/>
            <a:chExt cx="5276258" cy="284003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29E343-4E31-550C-B9F4-05AAF27B4A55}"/>
                </a:ext>
              </a:extLst>
            </p:cNvPr>
            <p:cNvCxnSpPr/>
            <p:nvPr/>
          </p:nvCxnSpPr>
          <p:spPr>
            <a:xfrm>
              <a:off x="5957799" y="4117640"/>
              <a:ext cx="52762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D66331-FF04-188A-EB2E-9253EDFA3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0897" y="3374528"/>
              <a:ext cx="1442594" cy="743112"/>
            </a:xfrm>
            <a:prstGeom prst="line">
              <a:avLst/>
            </a:prstGeom>
            <a:ln w="28575">
              <a:solidFill>
                <a:srgbClr val="F04B52"/>
              </a:solidFill>
              <a:prstDash val="dash"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89C9FA-CD0E-D646-F331-60333E580882}"/>
                </a:ext>
              </a:extLst>
            </p:cNvPr>
            <p:cNvCxnSpPr>
              <a:cxnSpLocks/>
            </p:cNvCxnSpPr>
            <p:nvPr/>
          </p:nvCxnSpPr>
          <p:spPr>
            <a:xfrm>
              <a:off x="8773473" y="3867782"/>
              <a:ext cx="177424" cy="249857"/>
            </a:xfrm>
            <a:prstGeom prst="line">
              <a:avLst/>
            </a:prstGeom>
            <a:ln w="28575">
              <a:solidFill>
                <a:srgbClr val="F04B52"/>
              </a:solidFill>
              <a:prstDash val="dash"/>
              <a:headEnd type="oval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7533ED-BCDF-21D8-7210-491EB83BE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897" y="4038600"/>
              <a:ext cx="383603" cy="79039"/>
            </a:xfrm>
            <a:prstGeom prst="line">
              <a:avLst/>
            </a:prstGeom>
            <a:ln w="28575">
              <a:solidFill>
                <a:srgbClr val="F04B52"/>
              </a:solidFill>
              <a:prstDash val="dash"/>
              <a:headEnd type="oval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2A2C26-F89D-774B-0758-CB74033F1C0C}"/>
                </a:ext>
              </a:extLst>
            </p:cNvPr>
            <p:cNvSpPr txBox="1"/>
            <p:nvPr/>
          </p:nvSpPr>
          <p:spPr>
            <a:xfrm>
              <a:off x="7924800" y="3556670"/>
              <a:ext cx="751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vague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811215B-195B-D612-9E49-76DA52D92CD8}"/>
                </a:ext>
              </a:extLst>
            </p:cNvPr>
            <p:cNvSpPr txBox="1"/>
            <p:nvPr/>
          </p:nvSpPr>
          <p:spPr>
            <a:xfrm>
              <a:off x="9227755" y="4108747"/>
              <a:ext cx="751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vague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BCBCC7-D27D-A121-8CE7-05CC8D9F7C1B}"/>
                </a:ext>
              </a:extLst>
            </p:cNvPr>
            <p:cNvSpPr txBox="1"/>
            <p:nvPr/>
          </p:nvSpPr>
          <p:spPr>
            <a:xfrm>
              <a:off x="7561474" y="4299501"/>
              <a:ext cx="1021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the weld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4C4EE8-E8E7-A742-300B-BFEBF0BBC0F6}"/>
                </a:ext>
              </a:extLst>
            </p:cNvPr>
            <p:cNvSpPr txBox="1"/>
            <p:nvPr/>
          </p:nvSpPr>
          <p:spPr>
            <a:xfrm>
              <a:off x="10570915" y="3197402"/>
              <a:ext cx="661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DB66E"/>
                  </a:solidFill>
                </a:rPr>
                <a:t>good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FEA049-40C8-AC92-67B3-0DD3729BC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373" y="1828800"/>
              <a:ext cx="1426925" cy="18219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7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hape, polygon&#10;&#10;Description automatically generated">
            <a:extLst>
              <a:ext uri="{FF2B5EF4-FFF2-40B4-BE49-F238E27FC236}">
                <a16:creationId xmlns:a16="http://schemas.microsoft.com/office/drawing/2014/main" id="{0311B1E1-118B-78D9-1CBD-DF60A6236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956"/>
            <a:ext cx="5487505" cy="3768087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6E1ADB3-641A-502B-D071-DD7F8F07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18" y="1544956"/>
            <a:ext cx="7006482" cy="36700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57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Dr. Carsten Franke</cp:lastModifiedBy>
  <cp:revision>3</cp:revision>
  <dcterms:created xsi:type="dcterms:W3CDTF">2023-01-21T13:21:37Z</dcterms:created>
  <dcterms:modified xsi:type="dcterms:W3CDTF">2023-01-23T11:11:23Z</dcterms:modified>
</cp:coreProperties>
</file>