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80"/>
    <a:srgbClr val="A5BCD8"/>
    <a:srgbClr val="E6E6FF"/>
    <a:srgbClr val="99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50" d="100"/>
          <a:sy n="50" d="100"/>
        </p:scale>
        <p:origin x="60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1C13-5170-7F1E-3100-7489AB9E7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C616-0E43-DE0B-38EE-32367CAF6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79B0-C860-4570-5184-3A9396B0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EB4A-AFCF-5C75-8040-A8C595D4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66B1-8D29-074A-5FE3-EF591110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8338-DD53-32A9-8058-E7C326FD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36BD3-DE4B-4E00-9D8B-A2BFEE5D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7B92-15FA-C803-4632-F87879EA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CB6D9-72F3-9DDF-A16C-5064E528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27F1-A516-63B9-8FEE-2FC9B9E0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5FCA61-BFF6-5112-BB9C-8B0067D0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70CE2-6176-3D17-D202-D37289C5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1075-6DE3-4AE9-35EE-8A59724A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52CA2-9527-7249-C358-3C019C6E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ED76-3393-821D-42E5-40A1F58E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1725-264C-396C-3A44-28F0D588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CA9F-7E79-94D1-6035-DF961D199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7179A-A4F0-542C-6084-CE269CAB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A1762-50FF-95D7-C0ED-3AEAA890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75930-EC54-0D48-4573-490501AD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739B-5AD0-CEC0-C2E9-4AD3190C8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68979-1209-F625-152A-9DB0648AA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88DF8-4638-95AF-9393-16E0A2C4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BA9BB-953C-565A-759E-04B11600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0937-66E5-5201-5DB1-0303682F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6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8C7D-1391-2F89-7546-729E58D28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B6307-9DC6-809D-5535-E719F04E6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12B87-CB1A-22E1-AFDD-0664C64CD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36D23-35BF-D09B-85EF-EBFD127A8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8E96-1474-2C06-C12A-FA071038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C92D-D24B-4CC9-DCFD-D3FD00D7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8393-2CF7-5779-D6A2-437D20C1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7BC12-33D5-AA1E-F82C-E523CAD3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A1325-7D52-BC42-BD76-C6F4103D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F4276-ADE9-77E0-AC27-715F80A00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17FEF-E125-E748-817A-454569030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9B62D-DE60-AA6A-7329-6EFC5F28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B1CF3-BC76-75A6-F1F6-E76659E3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3E63E-FA14-C261-B7D2-AAF9898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36B5-5148-0A7B-A495-4042164A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9FA54-55A8-5E6F-3F90-BE65A1FF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13E9C-18EF-6492-6739-8DBB7708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BAABE-8DC5-8D0E-9BA4-41E8674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A1F70-2A0D-0009-EFD3-6E1DC4BB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92C61-108D-D7CF-951D-0EE686FA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02D3-4716-743E-E8D4-40FEDE4D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A8B-C9A4-91EA-A1D2-B1413CE9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11DCF-5700-A1DD-17C8-AEAB6E066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1058E-D9E9-478E-503D-09E821FF5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7343B-0D46-939E-00A0-3F32546D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FA2D7-4DC8-5DF1-EDD1-DE401D04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8B233-C6DB-03D9-1138-4D2ACBB82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1D86-8657-9A65-DFCE-7BCE5476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1819B-BA91-1051-FA22-11E71FE99C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762D-036D-309E-71B8-86DD7F0C7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5E886-F13F-691B-33C1-9DF27E3C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3041D-284A-21BC-BA8D-D7E99C5C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3A94-5AB9-96D9-ED89-CF96F646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7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38EBD-7165-69B6-8966-0ACD6CA2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577C7-7837-3478-0809-8BB42E3DA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F42DC-8B00-AAF3-D3D0-723D849A6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7E56C-39DC-4751-8E2C-49FE9F7E139F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F87B0-382E-283E-A38D-D1FC234C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481D-205D-CDD0-61A6-430862748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15B5-382A-4D56-84F6-C9D624AA0B1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2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C3CC2A4-CD4E-74BA-9616-1F2F15BA0EAA}"/>
              </a:ext>
            </a:extLst>
          </p:cNvPr>
          <p:cNvGrpSpPr>
            <a:grpSpLocks noChangeAspect="1"/>
          </p:cNvGrpSpPr>
          <p:nvPr/>
        </p:nvGrpSpPr>
        <p:grpSpPr>
          <a:xfrm>
            <a:off x="-500787" y="-114079"/>
            <a:ext cx="6847727" cy="6328882"/>
            <a:chOff x="-500787" y="-114079"/>
            <a:chExt cx="6847727" cy="6328882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EBF3275A-4E00-28E5-8375-6F69463049AD}"/>
                </a:ext>
              </a:extLst>
            </p:cNvPr>
            <p:cNvSpPr/>
            <p:nvPr/>
          </p:nvSpPr>
          <p:spPr>
            <a:xfrm rot="10800000">
              <a:off x="-500787" y="-114079"/>
              <a:ext cx="6847727" cy="5337423"/>
            </a:xfrm>
            <a:prstGeom prst="blockArc">
              <a:avLst>
                <a:gd name="adj1" fmla="val 12865127"/>
                <a:gd name="adj2" fmla="val 19501939"/>
                <a:gd name="adj3" fmla="val 11947"/>
              </a:avLst>
            </a:prstGeom>
            <a:solidFill>
              <a:srgbClr val="99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C8A6ABE-9B9E-A5C9-3195-92CEDC058511}"/>
                </a:ext>
              </a:extLst>
            </p:cNvPr>
            <p:cNvSpPr/>
            <p:nvPr/>
          </p:nvSpPr>
          <p:spPr>
            <a:xfrm>
              <a:off x="2149947" y="5069234"/>
              <a:ext cx="863030" cy="554805"/>
            </a:xfrm>
            <a:custGeom>
              <a:avLst/>
              <a:gdLst>
                <a:gd name="connsiteX0" fmla="*/ 0 w 863030"/>
                <a:gd name="connsiteY0" fmla="*/ 549668 h 554805"/>
                <a:gd name="connsiteX1" fmla="*/ 71920 w 863030"/>
                <a:gd name="connsiteY1" fmla="*/ 0 h 554805"/>
                <a:gd name="connsiteX2" fmla="*/ 863030 w 863030"/>
                <a:gd name="connsiteY2" fmla="*/ 66782 h 554805"/>
                <a:gd name="connsiteX3" fmla="*/ 842481 w 863030"/>
                <a:gd name="connsiteY3" fmla="*/ 554805 h 554805"/>
                <a:gd name="connsiteX4" fmla="*/ 0 w 863030"/>
                <a:gd name="connsiteY4" fmla="*/ 549668 h 55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030" h="554805">
                  <a:moveTo>
                    <a:pt x="0" y="549668"/>
                  </a:moveTo>
                  <a:lnTo>
                    <a:pt x="71920" y="0"/>
                  </a:lnTo>
                  <a:lnTo>
                    <a:pt x="863030" y="66782"/>
                  </a:lnTo>
                  <a:lnTo>
                    <a:pt x="842481" y="554805"/>
                  </a:lnTo>
                  <a:lnTo>
                    <a:pt x="0" y="549668"/>
                  </a:lnTo>
                  <a:close/>
                </a:path>
              </a:pathLst>
            </a:cu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60920-618F-26C7-7B63-103BF6C96116}"/>
                </a:ext>
              </a:extLst>
            </p:cNvPr>
            <p:cNvSpPr/>
            <p:nvPr/>
          </p:nvSpPr>
          <p:spPr>
            <a:xfrm>
              <a:off x="131075" y="5531571"/>
              <a:ext cx="5208998" cy="683232"/>
            </a:xfrm>
            <a:prstGeom prst="rect">
              <a:avLst/>
            </a:prstGeom>
            <a:solidFill>
              <a:srgbClr val="E6E6FF"/>
            </a:solidFill>
            <a:ln w="19050">
              <a:solidFill>
                <a:srgbClr val="A5BC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E20CF3B-8D11-73F9-4AAF-59C625373784}"/>
                </a:ext>
              </a:extLst>
            </p:cNvPr>
            <p:cNvSpPr/>
            <p:nvPr/>
          </p:nvSpPr>
          <p:spPr>
            <a:xfrm rot="10800000">
              <a:off x="151624" y="1231833"/>
              <a:ext cx="5506948" cy="3724383"/>
            </a:xfrm>
            <a:prstGeom prst="arc">
              <a:avLst>
                <a:gd name="adj1" fmla="val 12005298"/>
                <a:gd name="adj2" fmla="val 13757177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3EE037-9360-7142-A540-5D99F38EB0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8816" y="5873187"/>
              <a:ext cx="3302791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FA2FB7-8C62-2676-E7A1-0A1D6DC33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H="1" flipV="1">
              <a:off x="3557754" y="4535214"/>
              <a:ext cx="157656" cy="599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23A58B-692D-2BE1-C907-31E745DF9D31}"/>
                </a:ext>
              </a:extLst>
            </p:cNvPr>
            <p:cNvSpPr txBox="1"/>
            <p:nvPr/>
          </p:nvSpPr>
          <p:spPr>
            <a:xfrm rot="20742338">
              <a:off x="3590817" y="4496377"/>
              <a:ext cx="426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</a:t>
              </a:r>
              <a:r>
                <a:rPr lang="en-US" sz="2800" baseline="-25000" dirty="0"/>
                <a:t>1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E22A9C-5E7E-A9AF-435E-5432C0500C45}"/>
                </a:ext>
              </a:extLst>
            </p:cNvPr>
            <p:cNvGrpSpPr/>
            <p:nvPr/>
          </p:nvGrpSpPr>
          <p:grpSpPr>
            <a:xfrm>
              <a:off x="2917821" y="4878185"/>
              <a:ext cx="166967" cy="963443"/>
              <a:chOff x="1204632" y="5240796"/>
              <a:chExt cx="166967" cy="96344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2A6F45B-76E3-BF03-9DE1-EBBE0921F48F}"/>
                  </a:ext>
                </a:extLst>
              </p:cNvPr>
              <p:cNvCxnSpPr/>
              <p:nvPr/>
            </p:nvCxnSpPr>
            <p:spPr>
              <a:xfrm flipV="1">
                <a:off x="1294533" y="5896013"/>
                <a:ext cx="0" cy="3082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EEA164C-A68C-E185-11F8-FD427C661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4026" y="5240796"/>
                <a:ext cx="0" cy="3556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01380D5-87FA-18D6-C9E2-5BFBD12B6AF6}"/>
                  </a:ext>
                </a:extLst>
              </p:cNvPr>
              <p:cNvCxnSpPr/>
              <p:nvPr/>
            </p:nvCxnSpPr>
            <p:spPr>
              <a:xfrm>
                <a:off x="1204632" y="5596468"/>
                <a:ext cx="1512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1DED060-AA97-3BC2-A954-C1B79EC8C6B0}"/>
                  </a:ext>
                </a:extLst>
              </p:cNvPr>
              <p:cNvCxnSpPr/>
              <p:nvPr/>
            </p:nvCxnSpPr>
            <p:spPr>
              <a:xfrm>
                <a:off x="1220397" y="5885499"/>
                <a:ext cx="1512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0FE8319-5ECD-03F7-C7DE-D3B157F56021}"/>
                  </a:ext>
                </a:extLst>
              </p:cNvPr>
              <p:cNvCxnSpPr/>
              <p:nvPr/>
            </p:nvCxnSpPr>
            <p:spPr>
              <a:xfrm flipH="1" flipV="1">
                <a:off x="1280233" y="5309174"/>
                <a:ext cx="14300" cy="89506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50B506-0CCE-D957-05DB-53AD4001409B}"/>
                </a:ext>
              </a:extLst>
            </p:cNvPr>
            <p:cNvSpPr txBox="1"/>
            <p:nvPr/>
          </p:nvSpPr>
          <p:spPr>
            <a:xfrm rot="16200000">
              <a:off x="2589919" y="5132253"/>
              <a:ext cx="336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</a:t>
              </a:r>
              <a:endParaRPr lang="en-US" sz="2800" baseline="-25000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8C3651-B6BA-F65D-BBB7-E373D0447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rot="922805" flipH="1" flipV="1">
              <a:off x="3520967" y="5575739"/>
              <a:ext cx="157656" cy="59909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00E522-A428-E860-9032-A02325A8645C}"/>
                </a:ext>
              </a:extLst>
            </p:cNvPr>
            <p:cNvSpPr txBox="1"/>
            <p:nvPr/>
          </p:nvSpPr>
          <p:spPr>
            <a:xfrm rot="65143">
              <a:off x="3550023" y="5536902"/>
              <a:ext cx="4347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t</a:t>
              </a:r>
              <a:r>
                <a:rPr lang="en-US" sz="2800" baseline="-25000" dirty="0" err="1"/>
                <a:t>B</a:t>
              </a:r>
              <a:endParaRPr lang="en-US" sz="2800" baseline="-25000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8B39850-39AE-F326-5494-104A49D62792}"/>
                </a:ext>
              </a:extLst>
            </p:cNvPr>
            <p:cNvSpPr/>
            <p:nvPr/>
          </p:nvSpPr>
          <p:spPr>
            <a:xfrm rot="10800000">
              <a:off x="151623" y="1226578"/>
              <a:ext cx="5506948" cy="3724383"/>
            </a:xfrm>
            <a:prstGeom prst="arc">
              <a:avLst>
                <a:gd name="adj1" fmla="val 16576986"/>
                <a:gd name="adj2" fmla="val 20227163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360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7C2578E-45EF-170B-88B3-EFF228F31A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56844" y="5878445"/>
              <a:ext cx="133710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195C70B-4E0F-5C9B-EABB-BF67CF1C4A5F}"/>
              </a:ext>
            </a:extLst>
          </p:cNvPr>
          <p:cNvGrpSpPr>
            <a:grpSpLocks noChangeAspect="1"/>
          </p:cNvGrpSpPr>
          <p:nvPr/>
        </p:nvGrpSpPr>
        <p:grpSpPr>
          <a:xfrm>
            <a:off x="5918527" y="-114034"/>
            <a:ext cx="6847727" cy="6328882"/>
            <a:chOff x="5918527" y="-114034"/>
            <a:chExt cx="6847727" cy="6328882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8D0BEDE-3BC5-EDCA-DF48-7F04809A3F0D}"/>
                </a:ext>
              </a:extLst>
            </p:cNvPr>
            <p:cNvSpPr/>
            <p:nvPr/>
          </p:nvSpPr>
          <p:spPr>
            <a:xfrm>
              <a:off x="8569261" y="5069279"/>
              <a:ext cx="863030" cy="554805"/>
            </a:xfrm>
            <a:custGeom>
              <a:avLst/>
              <a:gdLst>
                <a:gd name="connsiteX0" fmla="*/ 0 w 863030"/>
                <a:gd name="connsiteY0" fmla="*/ 549668 h 554805"/>
                <a:gd name="connsiteX1" fmla="*/ 71920 w 863030"/>
                <a:gd name="connsiteY1" fmla="*/ 0 h 554805"/>
                <a:gd name="connsiteX2" fmla="*/ 863030 w 863030"/>
                <a:gd name="connsiteY2" fmla="*/ 66782 h 554805"/>
                <a:gd name="connsiteX3" fmla="*/ 842481 w 863030"/>
                <a:gd name="connsiteY3" fmla="*/ 554805 h 554805"/>
                <a:gd name="connsiteX4" fmla="*/ 0 w 863030"/>
                <a:gd name="connsiteY4" fmla="*/ 549668 h 55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030" h="554805">
                  <a:moveTo>
                    <a:pt x="0" y="549668"/>
                  </a:moveTo>
                  <a:lnTo>
                    <a:pt x="71920" y="0"/>
                  </a:lnTo>
                  <a:lnTo>
                    <a:pt x="863030" y="66782"/>
                  </a:lnTo>
                  <a:lnTo>
                    <a:pt x="842481" y="554805"/>
                  </a:lnTo>
                  <a:lnTo>
                    <a:pt x="0" y="549668"/>
                  </a:lnTo>
                  <a:close/>
                </a:path>
              </a:pathLst>
            </a:cu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AE70DDD-629A-2AB2-BBAF-71C9CE2D9DBC}"/>
                </a:ext>
              </a:extLst>
            </p:cNvPr>
            <p:cNvSpPr/>
            <p:nvPr/>
          </p:nvSpPr>
          <p:spPr>
            <a:xfrm>
              <a:off x="6550389" y="5531616"/>
              <a:ext cx="5208998" cy="683232"/>
            </a:xfrm>
            <a:prstGeom prst="rect">
              <a:avLst/>
            </a:prstGeom>
            <a:solidFill>
              <a:srgbClr val="E6E6FF"/>
            </a:solidFill>
            <a:ln w="19050">
              <a:solidFill>
                <a:srgbClr val="A5BC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Block Arc 73">
              <a:extLst>
                <a:ext uri="{FF2B5EF4-FFF2-40B4-BE49-F238E27FC236}">
                  <a16:creationId xmlns:a16="http://schemas.microsoft.com/office/drawing/2014/main" id="{9803AB9A-C6F7-47EC-9D57-6BFE330AE639}"/>
                </a:ext>
              </a:extLst>
            </p:cNvPr>
            <p:cNvSpPr/>
            <p:nvPr/>
          </p:nvSpPr>
          <p:spPr>
            <a:xfrm rot="10800000">
              <a:off x="5918527" y="-114034"/>
              <a:ext cx="6847727" cy="5337423"/>
            </a:xfrm>
            <a:prstGeom prst="blockArc">
              <a:avLst>
                <a:gd name="adj1" fmla="val 12865127"/>
                <a:gd name="adj2" fmla="val 19501939"/>
                <a:gd name="adj3" fmla="val 11947"/>
              </a:avLst>
            </a:prstGeom>
            <a:solidFill>
              <a:srgbClr val="99CC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BEE6CF5-D55D-D491-2D90-DA2434D26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9261" y="5662993"/>
              <a:ext cx="86303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5B7EEE4-43A4-AEB1-01D3-3E795FBE3B08}"/>
                </a:ext>
              </a:extLst>
            </p:cNvPr>
            <p:cNvSpPr txBox="1"/>
            <p:nvPr/>
          </p:nvSpPr>
          <p:spPr>
            <a:xfrm rot="65143">
              <a:off x="8833143" y="5216379"/>
              <a:ext cx="373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b</a:t>
              </a:r>
              <a:endParaRPr lang="en-US" sz="2800" baseline="-25000" dirty="0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67BE271-10EE-64DE-F1A6-D2DF281BECCE}"/>
                </a:ext>
              </a:extLst>
            </p:cNvPr>
            <p:cNvCxnSpPr/>
            <p:nvPr/>
          </p:nvCxnSpPr>
          <p:spPr>
            <a:xfrm flipV="1">
              <a:off x="8569261" y="5581735"/>
              <a:ext cx="0" cy="1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C38EDD6-45C1-D504-77C5-43D725A066B0}"/>
                </a:ext>
              </a:extLst>
            </p:cNvPr>
            <p:cNvCxnSpPr/>
            <p:nvPr/>
          </p:nvCxnSpPr>
          <p:spPr>
            <a:xfrm flipV="1">
              <a:off x="9431113" y="5576482"/>
              <a:ext cx="0" cy="1927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484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Oikonomidis, Nikolaos</dc:creator>
  <cp:lastModifiedBy>Dr. Carsten Franke</cp:lastModifiedBy>
  <cp:revision>2</cp:revision>
  <dcterms:created xsi:type="dcterms:W3CDTF">2023-01-18T08:00:00Z</dcterms:created>
  <dcterms:modified xsi:type="dcterms:W3CDTF">2023-01-20T10:31:25Z</dcterms:modified>
</cp:coreProperties>
</file>