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0" r:id="rId3"/>
    <p:sldId id="262" r:id="rId4"/>
    <p:sldId id="258" r:id="rId5"/>
    <p:sldId id="263" r:id="rId6"/>
  </p:sldIdLst>
  <p:sldSz cx="9144000" cy="6858000" type="screen4x3"/>
  <p:notesSz cx="6797675" cy="9926638"/>
  <p:embeddedFontLst>
    <p:embeddedFont>
      <p:font typeface="Wingdings 3" panose="05040102010807070707" pitchFamily="18" charset="2"/>
      <p:regular r:id="rId9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rgbClr val="4F4E5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4F4E5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4F4E5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4F4E5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4F4E5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rgbClr val="4F4E5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rgbClr val="4F4E5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rgbClr val="4F4E5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rgbClr val="4F4E5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4489"/>
    <a:srgbClr val="4F4E52"/>
    <a:srgbClr val="D1D1D1"/>
    <a:srgbClr val="9A092D"/>
    <a:srgbClr val="022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2548" autoAdjust="0"/>
  </p:normalViewPr>
  <p:slideViewPr>
    <p:cSldViewPr>
      <p:cViewPr varScale="1">
        <p:scale>
          <a:sx n="148" d="100"/>
          <a:sy n="148" d="100"/>
        </p:scale>
        <p:origin x="1974" y="114"/>
      </p:cViewPr>
      <p:guideLst>
        <p:guide orient="horz" pos="3294"/>
        <p:guide pos="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396" y="6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8404" y="248167"/>
            <a:ext cx="5740868" cy="496332"/>
          </a:xfrm>
          <a:prstGeom prst="rect">
            <a:avLst/>
          </a:prstGeom>
          <a:solidFill>
            <a:srgbClr val="D1D1D1"/>
          </a:solidFill>
          <a:ln>
            <a:noFill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algn="l" defTabSz="955485" eaLnBrk="0" hangingPunct="0">
              <a:defRPr sz="1400" b="1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&lt;Titel&gt;</a:t>
            </a:r>
            <a:endParaRPr lang="en-US"/>
          </a:p>
        </p:txBody>
      </p:sp>
      <p:pic>
        <p:nvPicPr>
          <p:cNvPr id="6147" name="Picture 10" descr="Prostep logo_R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6" b="4956"/>
          <a:stretch>
            <a:fillRect/>
          </a:stretch>
        </p:blipFill>
        <p:spPr bwMode="auto">
          <a:xfrm>
            <a:off x="4077996" y="291326"/>
            <a:ext cx="2191276" cy="28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62435" y="9678472"/>
            <a:ext cx="2870434" cy="164930"/>
          </a:xfrm>
          <a:prstGeom prst="rect">
            <a:avLst/>
          </a:prstGeom>
          <a:noFill/>
          <a:ln>
            <a:noFill/>
          </a:ln>
          <a:effectLst/>
        </p:spPr>
        <p:txBody>
          <a:bodyPr lIns="95558" tIns="47778" rIns="95558" bIns="47778"/>
          <a:lstStyle>
            <a:lvl1pPr defTabSz="989013">
              <a:defRPr>
                <a:solidFill>
                  <a:srgbClr val="4F4E52"/>
                </a:solidFill>
                <a:latin typeface="Arial" charset="0"/>
              </a:defRPr>
            </a:lvl1pPr>
            <a:lvl2pPr marL="742950" indent="-285750" defTabSz="989013">
              <a:defRPr>
                <a:solidFill>
                  <a:srgbClr val="4F4E52"/>
                </a:solidFill>
                <a:latin typeface="Arial" charset="0"/>
              </a:defRPr>
            </a:lvl2pPr>
            <a:lvl3pPr marL="1143000" indent="-228600" defTabSz="989013">
              <a:defRPr>
                <a:solidFill>
                  <a:srgbClr val="4F4E52"/>
                </a:solidFill>
                <a:latin typeface="Arial" charset="0"/>
              </a:defRPr>
            </a:lvl3pPr>
            <a:lvl4pPr marL="1600200" indent="-228600" defTabSz="989013">
              <a:defRPr>
                <a:solidFill>
                  <a:srgbClr val="4F4E52"/>
                </a:solidFill>
                <a:latin typeface="Arial" charset="0"/>
              </a:defRPr>
            </a:lvl4pPr>
            <a:lvl5pPr marL="2057400" indent="-228600" defTabSz="989013">
              <a:defRPr>
                <a:solidFill>
                  <a:srgbClr val="4F4E52"/>
                </a:solidFill>
                <a:latin typeface="Arial" charset="0"/>
              </a:defRPr>
            </a:lvl5pPr>
            <a:lvl6pPr marL="25146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6pPr>
            <a:lvl7pPr marL="29718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7pPr>
            <a:lvl8pPr marL="34290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8pPr>
            <a:lvl9pPr marL="38862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de-DE" altLang="de-DE" sz="600" dirty="0">
                <a:solidFill>
                  <a:schemeClr val="tx1"/>
                </a:solidFill>
                <a:cs typeface="+mn-cs"/>
              </a:rPr>
              <a:t>© PROSTEP AG </a:t>
            </a:r>
            <a:r>
              <a:rPr lang="de-DE" altLang="de-DE" sz="600" dirty="0">
                <a:solidFill>
                  <a:schemeClr val="tx1"/>
                </a:solidFill>
                <a:cs typeface="+mn-cs"/>
                <a:sym typeface="Symbol" pitchFamily="18" charset="2"/>
              </a:rPr>
              <a:t></a:t>
            </a:r>
            <a:r>
              <a:rPr lang="de-DE" altLang="de-DE" sz="600" dirty="0">
                <a:solidFill>
                  <a:schemeClr val="tx1"/>
                </a:solidFill>
                <a:cs typeface="+mn-cs"/>
              </a:rPr>
              <a:t> 2015</a:t>
            </a:r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5274899" y="9678472"/>
            <a:ext cx="1446638" cy="164930"/>
          </a:xfrm>
          <a:prstGeom prst="rect">
            <a:avLst/>
          </a:prstGeom>
          <a:noFill/>
          <a:ln>
            <a:noFill/>
          </a:ln>
          <a:effectLst/>
        </p:spPr>
        <p:txBody>
          <a:bodyPr lIns="95558" tIns="47778" rIns="95558" bIns="47778"/>
          <a:lstStyle>
            <a:lvl1pPr defTabSz="989013">
              <a:defRPr>
                <a:solidFill>
                  <a:srgbClr val="4F4E52"/>
                </a:solidFill>
                <a:latin typeface="Arial" charset="0"/>
              </a:defRPr>
            </a:lvl1pPr>
            <a:lvl2pPr marL="742950" indent="-285750" defTabSz="989013">
              <a:defRPr>
                <a:solidFill>
                  <a:srgbClr val="4F4E52"/>
                </a:solidFill>
                <a:latin typeface="Arial" charset="0"/>
              </a:defRPr>
            </a:lvl2pPr>
            <a:lvl3pPr marL="1143000" indent="-228600" defTabSz="989013">
              <a:defRPr>
                <a:solidFill>
                  <a:srgbClr val="4F4E52"/>
                </a:solidFill>
                <a:latin typeface="Arial" charset="0"/>
              </a:defRPr>
            </a:lvl3pPr>
            <a:lvl4pPr marL="1600200" indent="-228600" defTabSz="989013">
              <a:defRPr>
                <a:solidFill>
                  <a:srgbClr val="4F4E52"/>
                </a:solidFill>
                <a:latin typeface="Arial" charset="0"/>
              </a:defRPr>
            </a:lvl4pPr>
            <a:lvl5pPr marL="2057400" indent="-228600" defTabSz="989013">
              <a:defRPr>
                <a:solidFill>
                  <a:srgbClr val="4F4E52"/>
                </a:solidFill>
                <a:latin typeface="Arial" charset="0"/>
              </a:defRPr>
            </a:lvl5pPr>
            <a:lvl6pPr marL="25146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6pPr>
            <a:lvl7pPr marL="29718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7pPr>
            <a:lvl8pPr marL="34290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8pPr>
            <a:lvl9pPr marL="38862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r>
              <a:rPr lang="de-DE" altLang="de-DE" sz="600">
                <a:solidFill>
                  <a:schemeClr val="tx1"/>
                </a:solidFill>
                <a:cs typeface="+mn-cs"/>
              </a:rPr>
              <a:t>NN </a:t>
            </a:r>
            <a:fld id="{D4F44380-C556-4F15-8BA9-6AA1D1842A03}" type="datetime3">
              <a:rPr lang="de-DE" altLang="de-DE" sz="600">
                <a:solidFill>
                  <a:schemeClr val="tx1"/>
                </a:solidFill>
                <a:cs typeface="+mn-cs"/>
              </a:rPr>
              <a:pPr algn="r" eaLnBrk="0" hangingPunct="0">
                <a:defRPr/>
              </a:pPr>
              <a:t>05/08/21</a:t>
            </a:fld>
            <a:r>
              <a:rPr lang="de-DE" altLang="de-DE" sz="600">
                <a:solidFill>
                  <a:schemeClr val="tx1"/>
                </a:solidFill>
                <a:cs typeface="+mn-cs"/>
              </a:rPr>
              <a:t> – Seite/Page </a:t>
            </a:r>
            <a:fld id="{89EE4A91-2912-4407-910B-C1EB47805535}" type="slidenum">
              <a:rPr lang="de-DE" altLang="de-DE" sz="600">
                <a:solidFill>
                  <a:schemeClr val="tx1"/>
                </a:solidFill>
                <a:cs typeface="+mn-cs"/>
              </a:rPr>
              <a:pPr algn="r" eaLnBrk="0" hangingPunct="0">
                <a:defRPr/>
              </a:pPr>
              <a:t>‹Nr.›</a:t>
            </a:fld>
            <a:endParaRPr lang="de-DE" altLang="de-DE" sz="60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74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8404" y="248167"/>
            <a:ext cx="5740868" cy="496332"/>
          </a:xfrm>
          <a:prstGeom prst="rect">
            <a:avLst/>
          </a:prstGeom>
          <a:solidFill>
            <a:srgbClr val="D1D1D1"/>
          </a:solidFill>
          <a:ln>
            <a:noFill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algn="l" defTabSz="955485" eaLnBrk="0" hangingPunct="0">
              <a:defRPr sz="1400" b="1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&lt;Titel&gt;</a:t>
            </a:r>
            <a:endParaRPr lang="en-US"/>
          </a:p>
        </p:txBody>
      </p:sp>
      <p:sp>
        <p:nvSpPr>
          <p:cNvPr id="51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5588" y="827088"/>
            <a:ext cx="6288087" cy="471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404" y="5624582"/>
            <a:ext cx="5740868" cy="3888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pic>
        <p:nvPicPr>
          <p:cNvPr id="5125" name="Picture 11" descr="Prostep logo_R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6" b="4956"/>
          <a:stretch>
            <a:fillRect/>
          </a:stretch>
        </p:blipFill>
        <p:spPr bwMode="auto">
          <a:xfrm>
            <a:off x="4077996" y="291326"/>
            <a:ext cx="2191276" cy="28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13"/>
          <p:cNvSpPr>
            <a:spLocks noChangeArrowheads="1"/>
          </p:cNvSpPr>
          <p:nvPr/>
        </p:nvSpPr>
        <p:spPr bwMode="auto">
          <a:xfrm>
            <a:off x="62435" y="9678472"/>
            <a:ext cx="2870434" cy="164930"/>
          </a:xfrm>
          <a:prstGeom prst="rect">
            <a:avLst/>
          </a:prstGeom>
          <a:noFill/>
          <a:ln>
            <a:noFill/>
          </a:ln>
          <a:effectLst/>
        </p:spPr>
        <p:txBody>
          <a:bodyPr lIns="95558" tIns="47778" rIns="95558" bIns="47778"/>
          <a:lstStyle>
            <a:lvl1pPr defTabSz="989013">
              <a:defRPr>
                <a:solidFill>
                  <a:srgbClr val="4F4E52"/>
                </a:solidFill>
                <a:latin typeface="Arial" charset="0"/>
              </a:defRPr>
            </a:lvl1pPr>
            <a:lvl2pPr marL="742950" indent="-285750" defTabSz="989013">
              <a:defRPr>
                <a:solidFill>
                  <a:srgbClr val="4F4E52"/>
                </a:solidFill>
                <a:latin typeface="Arial" charset="0"/>
              </a:defRPr>
            </a:lvl2pPr>
            <a:lvl3pPr marL="1143000" indent="-228600" defTabSz="989013">
              <a:defRPr>
                <a:solidFill>
                  <a:srgbClr val="4F4E52"/>
                </a:solidFill>
                <a:latin typeface="Arial" charset="0"/>
              </a:defRPr>
            </a:lvl3pPr>
            <a:lvl4pPr marL="1600200" indent="-228600" defTabSz="989013">
              <a:defRPr>
                <a:solidFill>
                  <a:srgbClr val="4F4E52"/>
                </a:solidFill>
                <a:latin typeface="Arial" charset="0"/>
              </a:defRPr>
            </a:lvl4pPr>
            <a:lvl5pPr marL="2057400" indent="-228600" defTabSz="989013">
              <a:defRPr>
                <a:solidFill>
                  <a:srgbClr val="4F4E52"/>
                </a:solidFill>
                <a:latin typeface="Arial" charset="0"/>
              </a:defRPr>
            </a:lvl5pPr>
            <a:lvl6pPr marL="25146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6pPr>
            <a:lvl7pPr marL="29718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7pPr>
            <a:lvl8pPr marL="34290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8pPr>
            <a:lvl9pPr marL="38862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de-DE" altLang="de-DE" sz="600" dirty="0">
                <a:solidFill>
                  <a:schemeClr val="tx1"/>
                </a:solidFill>
                <a:cs typeface="+mn-cs"/>
              </a:rPr>
              <a:t>© PROSTEP AG </a:t>
            </a:r>
            <a:r>
              <a:rPr lang="de-DE" altLang="de-DE" sz="600" dirty="0">
                <a:solidFill>
                  <a:schemeClr val="tx1"/>
                </a:solidFill>
                <a:cs typeface="+mn-cs"/>
                <a:sym typeface="Symbol" pitchFamily="18" charset="2"/>
              </a:rPr>
              <a:t></a:t>
            </a:r>
            <a:r>
              <a:rPr lang="de-DE" altLang="de-DE" sz="600" dirty="0">
                <a:solidFill>
                  <a:schemeClr val="tx1"/>
                </a:solidFill>
                <a:cs typeface="+mn-cs"/>
              </a:rPr>
              <a:t> 2015</a:t>
            </a:r>
          </a:p>
        </p:txBody>
      </p:sp>
      <p:sp>
        <p:nvSpPr>
          <p:cNvPr id="5127" name="Rectangle 14"/>
          <p:cNvSpPr>
            <a:spLocks noChangeArrowheads="1"/>
          </p:cNvSpPr>
          <p:nvPr/>
        </p:nvSpPr>
        <p:spPr bwMode="auto">
          <a:xfrm>
            <a:off x="5274899" y="9678472"/>
            <a:ext cx="1446638" cy="164930"/>
          </a:xfrm>
          <a:prstGeom prst="rect">
            <a:avLst/>
          </a:prstGeom>
          <a:noFill/>
          <a:ln>
            <a:noFill/>
          </a:ln>
          <a:effectLst/>
        </p:spPr>
        <p:txBody>
          <a:bodyPr lIns="95558" tIns="47778" rIns="95558" bIns="47778"/>
          <a:lstStyle>
            <a:lvl1pPr defTabSz="989013">
              <a:defRPr>
                <a:solidFill>
                  <a:srgbClr val="4F4E52"/>
                </a:solidFill>
                <a:latin typeface="Arial" charset="0"/>
              </a:defRPr>
            </a:lvl1pPr>
            <a:lvl2pPr marL="742950" indent="-285750" defTabSz="989013">
              <a:defRPr>
                <a:solidFill>
                  <a:srgbClr val="4F4E52"/>
                </a:solidFill>
                <a:latin typeface="Arial" charset="0"/>
              </a:defRPr>
            </a:lvl2pPr>
            <a:lvl3pPr marL="1143000" indent="-228600" defTabSz="989013">
              <a:defRPr>
                <a:solidFill>
                  <a:srgbClr val="4F4E52"/>
                </a:solidFill>
                <a:latin typeface="Arial" charset="0"/>
              </a:defRPr>
            </a:lvl3pPr>
            <a:lvl4pPr marL="1600200" indent="-228600" defTabSz="989013">
              <a:defRPr>
                <a:solidFill>
                  <a:srgbClr val="4F4E52"/>
                </a:solidFill>
                <a:latin typeface="Arial" charset="0"/>
              </a:defRPr>
            </a:lvl4pPr>
            <a:lvl5pPr marL="2057400" indent="-228600" defTabSz="989013">
              <a:defRPr>
                <a:solidFill>
                  <a:srgbClr val="4F4E52"/>
                </a:solidFill>
                <a:latin typeface="Arial" charset="0"/>
              </a:defRPr>
            </a:lvl5pPr>
            <a:lvl6pPr marL="25146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6pPr>
            <a:lvl7pPr marL="29718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7pPr>
            <a:lvl8pPr marL="34290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8pPr>
            <a:lvl9pPr marL="3886200" indent="-228600" algn="ctr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r>
              <a:rPr lang="de-DE" altLang="de-DE" sz="600">
                <a:solidFill>
                  <a:schemeClr val="tx1"/>
                </a:solidFill>
                <a:cs typeface="+mn-cs"/>
              </a:rPr>
              <a:t>NN </a:t>
            </a:r>
            <a:fld id="{99327845-E0DC-42F2-AFC4-0CDBDC5CAC92}" type="datetime3">
              <a:rPr lang="de-DE" altLang="de-DE" sz="600">
                <a:solidFill>
                  <a:schemeClr val="tx1"/>
                </a:solidFill>
                <a:cs typeface="+mn-cs"/>
              </a:rPr>
              <a:pPr algn="r" eaLnBrk="0" hangingPunct="0">
                <a:defRPr/>
              </a:pPr>
              <a:t>05/08/21</a:t>
            </a:fld>
            <a:r>
              <a:rPr lang="de-DE" altLang="de-DE" sz="600">
                <a:solidFill>
                  <a:schemeClr val="tx1"/>
                </a:solidFill>
                <a:cs typeface="+mn-cs"/>
              </a:rPr>
              <a:t> – Seite/Page </a:t>
            </a:r>
            <a:fld id="{82B3BC94-B3EF-4AF8-9B9A-3A8FFC19B5DF}" type="slidenum">
              <a:rPr lang="de-DE" altLang="de-DE" sz="600">
                <a:solidFill>
                  <a:schemeClr val="tx1"/>
                </a:solidFill>
                <a:cs typeface="+mn-cs"/>
              </a:rPr>
              <a:pPr algn="r" eaLnBrk="0" hangingPunct="0">
                <a:defRPr/>
              </a:pPr>
              <a:t>‹Nr.›</a:t>
            </a:fld>
            <a:endParaRPr lang="de-DE" altLang="de-DE" sz="60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56678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--- English version of previous slide ---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&lt;Titel&gt;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860800" y="6324600"/>
            <a:ext cx="5181600" cy="271463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rgbClr val="4F4E52"/>
                </a:solidFill>
                <a:latin typeface="Arial" charset="0"/>
              </a:defRPr>
            </a:lvl1pPr>
            <a:lvl2pPr marL="742950" indent="-285750">
              <a:defRPr>
                <a:solidFill>
                  <a:srgbClr val="4F4E52"/>
                </a:solidFill>
                <a:latin typeface="Arial" charset="0"/>
              </a:defRPr>
            </a:lvl2pPr>
            <a:lvl3pPr marL="1143000" indent="-228600">
              <a:defRPr>
                <a:solidFill>
                  <a:srgbClr val="4F4E52"/>
                </a:solidFill>
                <a:latin typeface="Arial" charset="0"/>
              </a:defRPr>
            </a:lvl3pPr>
            <a:lvl4pPr marL="1600200" indent="-228600">
              <a:defRPr>
                <a:solidFill>
                  <a:srgbClr val="4F4E52"/>
                </a:solidFill>
                <a:latin typeface="Arial" charset="0"/>
              </a:defRPr>
            </a:lvl4pPr>
            <a:lvl5pPr marL="2057400" indent="-228600">
              <a:defRPr>
                <a:solidFill>
                  <a:srgbClr val="4F4E5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20000"/>
              </a:spcBef>
              <a:defRPr/>
            </a:pPr>
            <a:r>
              <a:rPr lang="de-DE" altLang="de-DE" sz="1200">
                <a:cs typeface="+mn-cs"/>
              </a:rPr>
              <a:t>PROSTEP AG </a:t>
            </a:r>
            <a:r>
              <a:rPr lang="de-DE" altLang="de-DE" sz="1200"/>
              <a:t>•</a:t>
            </a:r>
            <a:r>
              <a:rPr lang="de-DE" altLang="de-DE" sz="1200">
                <a:cs typeface="+mn-cs"/>
              </a:rPr>
              <a:t> Dolivostraße 11 </a:t>
            </a:r>
            <a:r>
              <a:rPr lang="de-DE" altLang="de-DE" sz="1200"/>
              <a:t>•</a:t>
            </a:r>
            <a:r>
              <a:rPr lang="de-DE" altLang="de-DE" sz="1200">
                <a:cs typeface="+mn-cs"/>
              </a:rPr>
              <a:t> 64293 Darmstadt </a:t>
            </a:r>
            <a:r>
              <a:rPr lang="de-DE" altLang="de-DE" sz="1200"/>
              <a:t>•</a:t>
            </a:r>
            <a:r>
              <a:rPr lang="de-DE" altLang="de-DE" sz="1200">
                <a:cs typeface="+mn-cs"/>
              </a:rPr>
              <a:t> www.prostep.com</a:t>
            </a:r>
          </a:p>
        </p:txBody>
      </p:sp>
      <p:pic>
        <p:nvPicPr>
          <p:cNvPr id="5" name="Grafik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63513"/>
            <a:ext cx="5270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7"/>
          <p:cNvSpPr txBox="1"/>
          <p:nvPr userDrawn="1"/>
        </p:nvSpPr>
        <p:spPr>
          <a:xfrm>
            <a:off x="179388" y="6597650"/>
            <a:ext cx="3455987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600" dirty="0">
                <a:cs typeface="+mn-cs"/>
              </a:rPr>
              <a:t>© PROSTEP AG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6400800" cy="2438400"/>
          </a:xfrm>
        </p:spPr>
        <p:txBody>
          <a:bodyPr anchor="ctr"/>
          <a:lstStyle>
            <a:lvl1pPr marL="0" indent="0">
              <a:defRPr sz="3200"/>
            </a:lvl1pPr>
          </a:lstStyle>
          <a:p>
            <a:pPr lvl="0"/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733800"/>
            <a:ext cx="6400800" cy="830997"/>
          </a:xfrm>
        </p:spPr>
        <p:txBody>
          <a:bodyPr>
            <a:spAutoFit/>
          </a:bodyPr>
          <a:lstStyle>
            <a:lvl1pPr marL="0" indent="0">
              <a:buFont typeface="Wingdings 3" pitchFamily="18" charset="2"/>
              <a:buNone/>
              <a:defRPr/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g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gefolie nummeriert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SzPct val="100000"/>
              <a:buFont typeface="+mj-lt"/>
              <a:buAutoNum type="arabicPeriod"/>
              <a:defRPr/>
            </a:lvl1pPr>
            <a:lvl2pPr marL="931863" indent="-457200">
              <a:buSzPct val="100000"/>
              <a:buFont typeface="+mj-lt"/>
              <a:buAutoNum type="arabicPeriod"/>
              <a:defRPr/>
            </a:lvl2pPr>
            <a:lvl3pPr marL="1287462" indent="-342900">
              <a:buSzPct val="100000"/>
              <a:buFont typeface="+mj-lt"/>
              <a:buAutoNum type="arabicPeriod"/>
              <a:defRPr/>
            </a:lvl3pPr>
            <a:lvl4pPr marL="1666875" indent="-342900">
              <a:buSzPct val="100000"/>
              <a:buFont typeface="+mj-lt"/>
              <a:buAutoNum type="arabicPeriod"/>
              <a:defRPr/>
            </a:lvl4pPr>
            <a:lvl5pPr marL="2085975" indent="-342900"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65100"/>
            <a:ext cx="6400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Folientitel</a:t>
            </a:r>
            <a:br>
              <a:rPr lang="de-DE" altLang="de-DE" dirty="0"/>
            </a:br>
            <a:r>
              <a:rPr lang="de-DE" altLang="de-DE" dirty="0"/>
              <a:t>2. Zeile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</a:t>
            </a:r>
            <a:r>
              <a:rPr lang="de-DE" altLang="de-DE" dirty="0" err="1"/>
              <a:t>Vorlagentextes</a:t>
            </a:r>
            <a:r>
              <a:rPr lang="de-DE" altLang="de-DE" dirty="0"/>
              <a:t>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7620000" y="6597650"/>
            <a:ext cx="1460500" cy="152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rgbClr val="4F4E52"/>
                </a:solidFill>
                <a:latin typeface="Arial" charset="0"/>
              </a:defRPr>
            </a:lvl1pPr>
            <a:lvl2pPr marL="742950" indent="-285750">
              <a:defRPr>
                <a:solidFill>
                  <a:srgbClr val="4F4E52"/>
                </a:solidFill>
                <a:latin typeface="Arial" charset="0"/>
              </a:defRPr>
            </a:lvl2pPr>
            <a:lvl3pPr marL="1143000" indent="-228600">
              <a:defRPr>
                <a:solidFill>
                  <a:srgbClr val="4F4E52"/>
                </a:solidFill>
                <a:latin typeface="Arial" charset="0"/>
              </a:defRPr>
            </a:lvl3pPr>
            <a:lvl4pPr marL="1600200" indent="-228600">
              <a:defRPr>
                <a:solidFill>
                  <a:srgbClr val="4F4E52"/>
                </a:solidFill>
                <a:latin typeface="Arial" charset="0"/>
              </a:defRPr>
            </a:lvl4pPr>
            <a:lvl5pPr marL="2057400" indent="-228600">
              <a:defRPr>
                <a:solidFill>
                  <a:srgbClr val="4F4E5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F4E52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r>
              <a:rPr lang="de-DE" altLang="de-DE" sz="600" dirty="0">
                <a:solidFill>
                  <a:srgbClr val="4F4E52"/>
                </a:solidFill>
                <a:cs typeface="+mn-cs"/>
              </a:rPr>
              <a:t>Ungerer </a:t>
            </a:r>
            <a:fld id="{CC42313D-DE2C-42D7-ACA0-FD0676C69D35}" type="datetime3">
              <a:rPr lang="de-DE" altLang="de-DE" sz="600" smtClean="0">
                <a:solidFill>
                  <a:srgbClr val="4F4E52"/>
                </a:solidFill>
                <a:cs typeface="+mn-cs"/>
              </a:rPr>
              <a:pPr algn="r" eaLnBrk="0" hangingPunct="0">
                <a:defRPr/>
              </a:pPr>
              <a:t>05/08/21</a:t>
            </a:fld>
            <a:r>
              <a:rPr lang="de-DE" altLang="de-DE" sz="600" dirty="0">
                <a:solidFill>
                  <a:srgbClr val="4F4E52"/>
                </a:solidFill>
                <a:cs typeface="+mn-cs"/>
              </a:rPr>
              <a:t> – Seite/Page </a:t>
            </a:r>
            <a:fld id="{7C98287F-E06B-430C-8F6B-DF9D8A474A87}" type="slidenum">
              <a:rPr lang="de-DE" altLang="de-DE" sz="600">
                <a:solidFill>
                  <a:srgbClr val="4F4E52"/>
                </a:solidFill>
                <a:cs typeface="+mn-cs"/>
              </a:rPr>
              <a:pPr algn="r" eaLnBrk="0" hangingPunct="0">
                <a:defRPr/>
              </a:pPr>
              <a:t>‹Nr.›</a:t>
            </a:fld>
            <a:endParaRPr lang="de-DE" altLang="de-DE" sz="600" dirty="0">
              <a:solidFill>
                <a:srgbClr val="4F4E52"/>
              </a:solidFill>
              <a:cs typeface="+mn-cs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179388" y="6597650"/>
            <a:ext cx="3455987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600" dirty="0">
                <a:cs typeface="+mn-cs"/>
              </a:rPr>
              <a:t>© PROSTEP AG </a:t>
            </a:r>
            <a:r>
              <a:rPr lang="en-US" sz="600" dirty="0">
                <a:cs typeface="+mn-cs"/>
                <a:sym typeface="Wingdings"/>
              </a:rPr>
              <a:t></a:t>
            </a:r>
            <a:r>
              <a:rPr lang="en-US" sz="600" dirty="0">
                <a:cs typeface="+mn-cs"/>
              </a:rPr>
              <a:t> 2015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3635375" y="6597650"/>
            <a:ext cx="18732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600" dirty="0">
                <a:cs typeface="+mn-cs"/>
              </a:rPr>
              <a:t>Confidential Information</a:t>
            </a:r>
          </a:p>
        </p:txBody>
      </p:sp>
      <p:pic>
        <p:nvPicPr>
          <p:cNvPr id="1031" name="Grafik 8"/>
          <p:cNvPicPr>
            <a:picLocks noChangeAspect="1"/>
          </p:cNvPicPr>
          <p:nvPr userDrawn="1"/>
        </p:nvPicPr>
        <p:blipFill>
          <a:blip r:embed="rId6"/>
          <a:srcRect r="15668" b="30457"/>
          <a:stretch>
            <a:fillRect/>
          </a:stretch>
        </p:blipFill>
        <p:spPr bwMode="auto">
          <a:xfrm>
            <a:off x="6769100" y="188913"/>
            <a:ext cx="22225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1" r:id="rId3"/>
  </p:sldLayoutIdLst>
  <p:hf sldNum="0" hdr="0" dt="0"/>
  <p:txStyles>
    <p:titleStyle>
      <a:lvl1pPr marL="195263" indent="-195263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48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195263" indent="-195263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489"/>
          </a:solidFill>
          <a:latin typeface="Arial" charset="0"/>
        </a:defRPr>
      </a:lvl2pPr>
      <a:lvl3pPr marL="195263" indent="-195263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489"/>
          </a:solidFill>
          <a:latin typeface="Arial" charset="0"/>
        </a:defRPr>
      </a:lvl3pPr>
      <a:lvl4pPr marL="195263" indent="-195263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489"/>
          </a:solidFill>
          <a:latin typeface="Arial" charset="0"/>
        </a:defRPr>
      </a:lvl4pPr>
      <a:lvl5pPr marL="195263" indent="-195263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489"/>
          </a:solidFill>
          <a:latin typeface="Arial" charset="0"/>
        </a:defRPr>
      </a:lvl5pPr>
      <a:lvl6pPr marL="652463" indent="-195263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2236A"/>
          </a:solidFill>
          <a:latin typeface="Arial" charset="0"/>
        </a:defRPr>
      </a:lvl6pPr>
      <a:lvl7pPr marL="1109663" indent="-195263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2236A"/>
          </a:solidFill>
          <a:latin typeface="Arial" charset="0"/>
        </a:defRPr>
      </a:lvl7pPr>
      <a:lvl8pPr marL="1566863" indent="-195263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2236A"/>
          </a:solidFill>
          <a:latin typeface="Arial" charset="0"/>
        </a:defRPr>
      </a:lvl8pPr>
      <a:lvl9pPr marL="2024063" indent="-195263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2236A"/>
          </a:solidFill>
          <a:latin typeface="Arial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Clr>
          <a:srgbClr val="9A092D"/>
        </a:buClr>
        <a:buSzPct val="160000"/>
        <a:buFont typeface="Wingdings 3" pitchFamily="18" charset="2"/>
        <a:buChar char="¬"/>
        <a:defRPr sz="2400">
          <a:solidFill>
            <a:srgbClr val="4F4E5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54063" indent="-279400" algn="l" rtl="0" eaLnBrk="0" fontAlgn="base" hangingPunct="0">
        <a:spcBef>
          <a:spcPct val="20000"/>
        </a:spcBef>
        <a:spcAft>
          <a:spcPct val="0"/>
        </a:spcAft>
        <a:buClr>
          <a:srgbClr val="9A092D"/>
        </a:buClr>
        <a:buSzPct val="160000"/>
        <a:buFont typeface="Wingdings 3" pitchFamily="18" charset="2"/>
        <a:buChar char="¬"/>
        <a:defRPr sz="2000">
          <a:solidFill>
            <a:srgbClr val="4F4E5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33475" indent="-188913" algn="l" rtl="0" eaLnBrk="0" fontAlgn="base" hangingPunct="0">
        <a:spcBef>
          <a:spcPct val="20000"/>
        </a:spcBef>
        <a:spcAft>
          <a:spcPct val="0"/>
        </a:spcAft>
        <a:buClr>
          <a:srgbClr val="9A092D"/>
        </a:buClr>
        <a:buSzPct val="160000"/>
        <a:buFont typeface="Wingdings 3" pitchFamily="18" charset="2"/>
        <a:buChar char="¬"/>
        <a:defRPr>
          <a:solidFill>
            <a:srgbClr val="4F4E5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552575" indent="-228600" algn="l" rtl="0" eaLnBrk="0" fontAlgn="base" hangingPunct="0">
        <a:spcBef>
          <a:spcPct val="20000"/>
        </a:spcBef>
        <a:spcAft>
          <a:spcPct val="0"/>
        </a:spcAft>
        <a:buClr>
          <a:srgbClr val="9A092D"/>
        </a:buClr>
        <a:buSzPct val="160000"/>
        <a:buFont typeface="Wingdings 3" pitchFamily="18" charset="2"/>
        <a:buChar char="¬"/>
        <a:defRPr sz="1600">
          <a:solidFill>
            <a:srgbClr val="4F4E5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993900" indent="-250825" algn="l" rtl="0" eaLnBrk="0" fontAlgn="base" hangingPunct="0">
        <a:spcBef>
          <a:spcPct val="20000"/>
        </a:spcBef>
        <a:spcAft>
          <a:spcPct val="0"/>
        </a:spcAft>
        <a:buClr>
          <a:srgbClr val="9A092D"/>
        </a:buClr>
        <a:buSzPct val="160000"/>
        <a:buFont typeface="Wingdings 3" pitchFamily="18" charset="2"/>
        <a:buChar char="¬"/>
        <a:defRPr sz="1400">
          <a:solidFill>
            <a:srgbClr val="4F4E5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451100" indent="-250825" algn="l" rtl="0" eaLnBrk="1" fontAlgn="base" hangingPunct="1">
        <a:spcBef>
          <a:spcPct val="20000"/>
        </a:spcBef>
        <a:spcAft>
          <a:spcPct val="0"/>
        </a:spcAft>
        <a:buClr>
          <a:srgbClr val="9A092D"/>
        </a:buClr>
        <a:buSzPct val="160000"/>
        <a:buFont typeface="Wingdings 3" pitchFamily="18" charset="2"/>
        <a:buChar char="¬"/>
        <a:defRPr sz="1400">
          <a:solidFill>
            <a:srgbClr val="4F4E52"/>
          </a:solidFill>
          <a:latin typeface="+mn-lt"/>
        </a:defRPr>
      </a:lvl6pPr>
      <a:lvl7pPr marL="2908300" indent="-250825" algn="l" rtl="0" eaLnBrk="1" fontAlgn="base" hangingPunct="1">
        <a:spcBef>
          <a:spcPct val="20000"/>
        </a:spcBef>
        <a:spcAft>
          <a:spcPct val="0"/>
        </a:spcAft>
        <a:buClr>
          <a:srgbClr val="9A092D"/>
        </a:buClr>
        <a:buSzPct val="160000"/>
        <a:buFont typeface="Wingdings 3" pitchFamily="18" charset="2"/>
        <a:buChar char="¬"/>
        <a:defRPr sz="1400">
          <a:solidFill>
            <a:srgbClr val="4F4E52"/>
          </a:solidFill>
          <a:latin typeface="+mn-lt"/>
        </a:defRPr>
      </a:lvl7pPr>
      <a:lvl8pPr marL="3365500" indent="-250825" algn="l" rtl="0" eaLnBrk="1" fontAlgn="base" hangingPunct="1">
        <a:spcBef>
          <a:spcPct val="20000"/>
        </a:spcBef>
        <a:spcAft>
          <a:spcPct val="0"/>
        </a:spcAft>
        <a:buClr>
          <a:srgbClr val="9A092D"/>
        </a:buClr>
        <a:buSzPct val="160000"/>
        <a:buFont typeface="Wingdings 3" pitchFamily="18" charset="2"/>
        <a:buChar char="¬"/>
        <a:defRPr sz="1400">
          <a:solidFill>
            <a:srgbClr val="4F4E52"/>
          </a:solidFill>
          <a:latin typeface="+mn-lt"/>
        </a:defRPr>
      </a:lvl8pPr>
      <a:lvl9pPr marL="3822700" indent="-250825" algn="l" rtl="0" eaLnBrk="1" fontAlgn="base" hangingPunct="1">
        <a:spcBef>
          <a:spcPct val="20000"/>
        </a:spcBef>
        <a:spcAft>
          <a:spcPct val="0"/>
        </a:spcAft>
        <a:buClr>
          <a:srgbClr val="9A092D"/>
        </a:buClr>
        <a:buSzPct val="160000"/>
        <a:buFont typeface="Wingdings 3" pitchFamily="18" charset="2"/>
        <a:buChar char="¬"/>
        <a:defRPr sz="1400">
          <a:solidFill>
            <a:srgbClr val="4F4E5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Schweißverbindung in AP242 - </a:t>
            </a:r>
            <a:r>
              <a:rPr lang="de-DE" sz="2000" dirty="0"/>
              <a:t>Strukturinformationen + Technologieparameter 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386" y="1485774"/>
            <a:ext cx="9144000" cy="5040560"/>
          </a:xfrm>
          <a:prstGeom prst="rect">
            <a:avLst/>
          </a:prstGeom>
        </p:spPr>
      </p:pic>
      <p:sp>
        <p:nvSpPr>
          <p:cNvPr id="5" name="Freihandform 4"/>
          <p:cNvSpPr/>
          <p:nvPr/>
        </p:nvSpPr>
        <p:spPr>
          <a:xfrm>
            <a:off x="22386" y="2420888"/>
            <a:ext cx="2795629" cy="1667022"/>
          </a:xfrm>
          <a:custGeom>
            <a:avLst/>
            <a:gdLst>
              <a:gd name="connsiteX0" fmla="*/ 0 w 2709950"/>
              <a:gd name="connsiteY0" fmla="*/ 0 h 1620981"/>
              <a:gd name="connsiteX1" fmla="*/ 24939 w 2709950"/>
              <a:gd name="connsiteY1" fmla="*/ 1620981 h 1620981"/>
              <a:gd name="connsiteX2" fmla="*/ 2709950 w 2709950"/>
              <a:gd name="connsiteY2" fmla="*/ 1620981 h 1620981"/>
              <a:gd name="connsiteX3" fmla="*/ 2709950 w 2709950"/>
              <a:gd name="connsiteY3" fmla="*/ 1213658 h 1620981"/>
              <a:gd name="connsiteX4" fmla="*/ 1147157 w 2709950"/>
              <a:gd name="connsiteY4" fmla="*/ 1213658 h 1620981"/>
              <a:gd name="connsiteX5" fmla="*/ 1147157 w 2709950"/>
              <a:gd name="connsiteY5" fmla="*/ 0 h 1620981"/>
              <a:gd name="connsiteX6" fmla="*/ 0 w 2709950"/>
              <a:gd name="connsiteY6" fmla="*/ 0 h 162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9950" h="1620981">
                <a:moveTo>
                  <a:pt x="0" y="0"/>
                </a:moveTo>
                <a:lnTo>
                  <a:pt x="24939" y="1620981"/>
                </a:lnTo>
                <a:lnTo>
                  <a:pt x="2709950" y="1620981"/>
                </a:lnTo>
                <a:lnTo>
                  <a:pt x="2709950" y="1213658"/>
                </a:lnTo>
                <a:lnTo>
                  <a:pt x="1147157" y="1213658"/>
                </a:lnTo>
                <a:lnTo>
                  <a:pt x="1147157" y="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0" y="205758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4489"/>
                </a:solidFill>
              </a:rPr>
              <a:t>Basisblech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4912822" y="2385753"/>
            <a:ext cx="4206240" cy="1795549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6240" h="1795549">
                <a:moveTo>
                  <a:pt x="4206240" y="91440"/>
                </a:moveTo>
                <a:lnTo>
                  <a:pt x="4206240" y="1795549"/>
                </a:lnTo>
                <a:lnTo>
                  <a:pt x="0" y="1795549"/>
                </a:lnTo>
                <a:lnTo>
                  <a:pt x="0" y="1221971"/>
                </a:lnTo>
                <a:lnTo>
                  <a:pt x="1787236" y="1221971"/>
                </a:lnTo>
                <a:lnTo>
                  <a:pt x="1787236" y="0"/>
                </a:lnTo>
                <a:lnTo>
                  <a:pt x="4206240" y="0"/>
                </a:lnTo>
                <a:lnTo>
                  <a:pt x="4206240" y="9144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728172" y="2016421"/>
            <a:ext cx="230832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de-DE" dirty="0">
                <a:solidFill>
                  <a:srgbClr val="004489"/>
                </a:solidFill>
              </a:rPr>
              <a:t>angeschweißtes Blech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3779912" y="4797152"/>
            <a:ext cx="1224136" cy="320148"/>
            <a:chOff x="5436096" y="5445224"/>
            <a:chExt cx="1224136" cy="320148"/>
          </a:xfrm>
        </p:grpSpPr>
        <p:pic>
          <p:nvPicPr>
            <p:cNvPr id="9" name="Grafik 8"/>
            <p:cNvPicPr/>
            <p:nvPr/>
          </p:nvPicPr>
          <p:blipFill rotWithShape="1">
            <a:blip r:embed="rId2"/>
            <a:srcRect l="61452" t="24909" r="29862" b="68739"/>
            <a:stretch/>
          </p:blipFill>
          <p:spPr>
            <a:xfrm>
              <a:off x="5436096" y="5445224"/>
              <a:ext cx="1224136" cy="320148"/>
            </a:xfrm>
            <a:prstGeom prst="rect">
              <a:avLst/>
            </a:prstGeom>
          </p:spPr>
        </p:pic>
        <p:sp>
          <p:nvSpPr>
            <p:cNvPr id="3" name="Textfeld 2"/>
            <p:cNvSpPr txBox="1"/>
            <p:nvPr/>
          </p:nvSpPr>
          <p:spPr>
            <a:xfrm>
              <a:off x="5508104" y="5605298"/>
              <a:ext cx="1008112" cy="92333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600" b="1" dirty="0" err="1"/>
                <a:t>MatingType</a:t>
              </a:r>
              <a:r>
                <a:rPr lang="de-DE" sz="600" b="1" dirty="0"/>
                <a:t>=„</a:t>
              </a:r>
              <a:r>
                <a:rPr lang="de-DE" sz="600" b="1" dirty="0" err="1"/>
                <a:t>welding</a:t>
              </a:r>
              <a:r>
                <a:rPr lang="de-DE" sz="600" b="1" dirty="0"/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41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75310"/>
            <a:ext cx="6520408" cy="567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ihandform 4"/>
          <p:cNvSpPr/>
          <p:nvPr/>
        </p:nvSpPr>
        <p:spPr>
          <a:xfrm>
            <a:off x="1236571" y="3238021"/>
            <a:ext cx="2420766" cy="1376076"/>
          </a:xfrm>
          <a:custGeom>
            <a:avLst/>
            <a:gdLst>
              <a:gd name="connsiteX0" fmla="*/ 0 w 2709950"/>
              <a:gd name="connsiteY0" fmla="*/ 0 h 1620981"/>
              <a:gd name="connsiteX1" fmla="*/ 24939 w 2709950"/>
              <a:gd name="connsiteY1" fmla="*/ 1620981 h 1620981"/>
              <a:gd name="connsiteX2" fmla="*/ 2709950 w 2709950"/>
              <a:gd name="connsiteY2" fmla="*/ 1620981 h 1620981"/>
              <a:gd name="connsiteX3" fmla="*/ 2709950 w 2709950"/>
              <a:gd name="connsiteY3" fmla="*/ 1213658 h 1620981"/>
              <a:gd name="connsiteX4" fmla="*/ 1147157 w 2709950"/>
              <a:gd name="connsiteY4" fmla="*/ 1213658 h 1620981"/>
              <a:gd name="connsiteX5" fmla="*/ 1147157 w 2709950"/>
              <a:gd name="connsiteY5" fmla="*/ 0 h 1620981"/>
              <a:gd name="connsiteX6" fmla="*/ 0 w 2709950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147157 w 2718007"/>
              <a:gd name="connsiteY4" fmla="*/ 1213658 h 1620981"/>
              <a:gd name="connsiteX5" fmla="*/ 1147157 w 2718007"/>
              <a:gd name="connsiteY5" fmla="*/ 0 h 1620981"/>
              <a:gd name="connsiteX6" fmla="*/ 0 w 2718007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388896 w 2718007"/>
              <a:gd name="connsiteY4" fmla="*/ 1124744 h 1620981"/>
              <a:gd name="connsiteX5" fmla="*/ 1147157 w 2718007"/>
              <a:gd name="connsiteY5" fmla="*/ 0 h 1620981"/>
              <a:gd name="connsiteX6" fmla="*/ 0 w 2718007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388896 w 2718007"/>
              <a:gd name="connsiteY4" fmla="*/ 1124744 h 1620981"/>
              <a:gd name="connsiteX5" fmla="*/ 1413070 w 2718007"/>
              <a:gd name="connsiteY5" fmla="*/ 290993 h 1620981"/>
              <a:gd name="connsiteX6" fmla="*/ 0 w 2718007"/>
              <a:gd name="connsiteY6" fmla="*/ 0 h 1620981"/>
              <a:gd name="connsiteX0" fmla="*/ 369901 w 2693068"/>
              <a:gd name="connsiteY0" fmla="*/ 0 h 1338071"/>
              <a:gd name="connsiteX1" fmla="*/ 0 w 2693068"/>
              <a:gd name="connsiteY1" fmla="*/ 1338071 h 1338071"/>
              <a:gd name="connsiteX2" fmla="*/ 2685011 w 2693068"/>
              <a:gd name="connsiteY2" fmla="*/ 1338071 h 1338071"/>
              <a:gd name="connsiteX3" fmla="*/ 2693068 w 2693068"/>
              <a:gd name="connsiteY3" fmla="*/ 841834 h 1338071"/>
              <a:gd name="connsiteX4" fmla="*/ 1363957 w 2693068"/>
              <a:gd name="connsiteY4" fmla="*/ 841834 h 1338071"/>
              <a:gd name="connsiteX5" fmla="*/ 1388131 w 2693068"/>
              <a:gd name="connsiteY5" fmla="*/ 8083 h 1338071"/>
              <a:gd name="connsiteX6" fmla="*/ 369901 w 2693068"/>
              <a:gd name="connsiteY6" fmla="*/ 0 h 1338071"/>
              <a:gd name="connsiteX0" fmla="*/ 23408 w 2346575"/>
              <a:gd name="connsiteY0" fmla="*/ 0 h 1338071"/>
              <a:gd name="connsiteX1" fmla="*/ 0 w 2346575"/>
              <a:gd name="connsiteY1" fmla="*/ 1338071 h 1338071"/>
              <a:gd name="connsiteX2" fmla="*/ 2338518 w 2346575"/>
              <a:gd name="connsiteY2" fmla="*/ 1338071 h 1338071"/>
              <a:gd name="connsiteX3" fmla="*/ 2346575 w 2346575"/>
              <a:gd name="connsiteY3" fmla="*/ 841834 h 1338071"/>
              <a:gd name="connsiteX4" fmla="*/ 1017464 w 2346575"/>
              <a:gd name="connsiteY4" fmla="*/ 841834 h 1338071"/>
              <a:gd name="connsiteX5" fmla="*/ 1041638 w 2346575"/>
              <a:gd name="connsiteY5" fmla="*/ 8083 h 1338071"/>
              <a:gd name="connsiteX6" fmla="*/ 23408 w 2346575"/>
              <a:gd name="connsiteY6" fmla="*/ 0 h 13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6575" h="1338071">
                <a:moveTo>
                  <a:pt x="23408" y="0"/>
                </a:moveTo>
                <a:lnTo>
                  <a:pt x="0" y="1338071"/>
                </a:lnTo>
                <a:lnTo>
                  <a:pt x="2338518" y="1338071"/>
                </a:lnTo>
                <a:lnTo>
                  <a:pt x="2346575" y="841834"/>
                </a:lnTo>
                <a:lnTo>
                  <a:pt x="1017464" y="841834"/>
                </a:lnTo>
                <a:lnTo>
                  <a:pt x="1041638" y="8083"/>
                </a:lnTo>
                <a:lnTo>
                  <a:pt x="23408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236571" y="2860318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4489"/>
                </a:solidFill>
              </a:rPr>
              <a:t>Basisblech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867584" y="3166762"/>
            <a:ext cx="2591646" cy="1448978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618813" y="756393"/>
            <a:ext cx="3089220" cy="1124704"/>
          </a:xfrm>
          <a:custGeom>
            <a:avLst/>
            <a:gdLst>
              <a:gd name="connsiteX0" fmla="*/ 0 w 3388478"/>
              <a:gd name="connsiteY0" fmla="*/ 0 h 576064"/>
              <a:gd name="connsiteX1" fmla="*/ 3388478 w 3388478"/>
              <a:gd name="connsiteY1" fmla="*/ 0 h 576064"/>
              <a:gd name="connsiteX2" fmla="*/ 3388478 w 3388478"/>
              <a:gd name="connsiteY2" fmla="*/ 576064 h 576064"/>
              <a:gd name="connsiteX3" fmla="*/ 0 w 3388478"/>
              <a:gd name="connsiteY3" fmla="*/ 576064 h 576064"/>
              <a:gd name="connsiteX4" fmla="*/ 0 w 3388478"/>
              <a:gd name="connsiteY4" fmla="*/ 0 h 576064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0 w 3388478"/>
              <a:gd name="connsiteY4" fmla="*/ 576064 h 576665"/>
              <a:gd name="connsiteX5" fmla="*/ 0 w 3388478"/>
              <a:gd name="connsiteY5" fmla="*/ 0 h 576665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1532605 w 3388478"/>
              <a:gd name="connsiteY4" fmla="*/ 576665 h 576665"/>
              <a:gd name="connsiteX5" fmla="*/ 0 w 3388478"/>
              <a:gd name="connsiteY5" fmla="*/ 576064 h 576665"/>
              <a:gd name="connsiteX6" fmla="*/ 0 w 3388478"/>
              <a:gd name="connsiteY6" fmla="*/ 0 h 576665"/>
              <a:gd name="connsiteX0" fmla="*/ 0 w 3388478"/>
              <a:gd name="connsiteY0" fmla="*/ 0 h 1092055"/>
              <a:gd name="connsiteX1" fmla="*/ 3388478 w 3388478"/>
              <a:gd name="connsiteY1" fmla="*/ 0 h 1092055"/>
              <a:gd name="connsiteX2" fmla="*/ 3388478 w 3388478"/>
              <a:gd name="connsiteY2" fmla="*/ 576064 h 1092055"/>
              <a:gd name="connsiteX3" fmla="*/ 1765361 w 3388478"/>
              <a:gd name="connsiteY3" fmla="*/ 576665 h 1092055"/>
              <a:gd name="connsiteX4" fmla="*/ 1765361 w 3388478"/>
              <a:gd name="connsiteY4" fmla="*/ 1092055 h 1092055"/>
              <a:gd name="connsiteX5" fmla="*/ 0 w 3388478"/>
              <a:gd name="connsiteY5" fmla="*/ 576064 h 1092055"/>
              <a:gd name="connsiteX6" fmla="*/ 0 w 3388478"/>
              <a:gd name="connsiteY6" fmla="*/ 0 h 1092055"/>
              <a:gd name="connsiteX0" fmla="*/ 0 w 3388478"/>
              <a:gd name="connsiteY0" fmla="*/ 0 h 1116392"/>
              <a:gd name="connsiteX1" fmla="*/ 3388478 w 3388478"/>
              <a:gd name="connsiteY1" fmla="*/ 0 h 1116392"/>
              <a:gd name="connsiteX2" fmla="*/ 3388478 w 3388478"/>
              <a:gd name="connsiteY2" fmla="*/ 576064 h 1116392"/>
              <a:gd name="connsiteX3" fmla="*/ 1765361 w 3388478"/>
              <a:gd name="connsiteY3" fmla="*/ 576665 h 1116392"/>
              <a:gd name="connsiteX4" fmla="*/ 1765361 w 3388478"/>
              <a:gd name="connsiteY4" fmla="*/ 1092055 h 1116392"/>
              <a:gd name="connsiteX5" fmla="*/ 299258 w 3388478"/>
              <a:gd name="connsiteY5" fmla="*/ 1116392 h 1116392"/>
              <a:gd name="connsiteX6" fmla="*/ 0 w 3388478"/>
              <a:gd name="connsiteY6" fmla="*/ 0 h 1116392"/>
              <a:gd name="connsiteX0" fmla="*/ 8313 w 3089220"/>
              <a:gd name="connsiteY0" fmla="*/ 24938 h 1116392"/>
              <a:gd name="connsiteX1" fmla="*/ 3089220 w 3089220"/>
              <a:gd name="connsiteY1" fmla="*/ 0 h 1116392"/>
              <a:gd name="connsiteX2" fmla="*/ 3089220 w 3089220"/>
              <a:gd name="connsiteY2" fmla="*/ 576064 h 1116392"/>
              <a:gd name="connsiteX3" fmla="*/ 1466103 w 3089220"/>
              <a:gd name="connsiteY3" fmla="*/ 576665 h 1116392"/>
              <a:gd name="connsiteX4" fmla="*/ 1466103 w 3089220"/>
              <a:gd name="connsiteY4" fmla="*/ 1092055 h 1116392"/>
              <a:gd name="connsiteX5" fmla="*/ 0 w 3089220"/>
              <a:gd name="connsiteY5" fmla="*/ 1116392 h 1116392"/>
              <a:gd name="connsiteX6" fmla="*/ 8313 w 3089220"/>
              <a:gd name="connsiteY6" fmla="*/ 24938 h 1116392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66103 w 3089220"/>
              <a:gd name="connsiteY4" fmla="*/ 1100367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41931"/>
              <a:gd name="connsiteX1" fmla="*/ 3089220 w 3089220"/>
              <a:gd name="connsiteY1" fmla="*/ 8312 h 1141931"/>
              <a:gd name="connsiteX2" fmla="*/ 3089220 w 3089220"/>
              <a:gd name="connsiteY2" fmla="*/ 584376 h 1141931"/>
              <a:gd name="connsiteX3" fmla="*/ 1466103 w 3089220"/>
              <a:gd name="connsiteY3" fmla="*/ 584977 h 1141931"/>
              <a:gd name="connsiteX4" fmla="*/ 1441165 w 3089220"/>
              <a:gd name="connsiteY4" fmla="*/ 1141931 h 1141931"/>
              <a:gd name="connsiteX5" fmla="*/ 0 w 3089220"/>
              <a:gd name="connsiteY5" fmla="*/ 1124704 h 1141931"/>
              <a:gd name="connsiteX6" fmla="*/ 8313 w 3089220"/>
              <a:gd name="connsiteY6" fmla="*/ 0 h 1141931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9220" h="1124704">
                <a:moveTo>
                  <a:pt x="8313" y="0"/>
                </a:moveTo>
                <a:lnTo>
                  <a:pt x="3089220" y="8312"/>
                </a:lnTo>
                <a:lnTo>
                  <a:pt x="3080907" y="609314"/>
                </a:lnTo>
                <a:lnTo>
                  <a:pt x="1441164" y="601603"/>
                </a:lnTo>
                <a:cubicBezTo>
                  <a:pt x="1441164" y="773400"/>
                  <a:pt x="1441165" y="945196"/>
                  <a:pt x="1441165" y="1116993"/>
                </a:cubicBezTo>
                <a:lnTo>
                  <a:pt x="0" y="1124704"/>
                </a:lnTo>
                <a:lnTo>
                  <a:pt x="8313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553870" y="3162319"/>
            <a:ext cx="1293624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de-DE" sz="1400" dirty="0">
                <a:solidFill>
                  <a:srgbClr val="004489"/>
                </a:solidFill>
              </a:rPr>
              <a:t>angeschweißtes</a:t>
            </a:r>
            <a:br>
              <a:rPr lang="de-DE" sz="1400" dirty="0">
                <a:solidFill>
                  <a:srgbClr val="004489"/>
                </a:solidFill>
              </a:rPr>
            </a:br>
            <a:r>
              <a:rPr lang="de-DE" sz="1400" dirty="0">
                <a:solidFill>
                  <a:srgbClr val="004489"/>
                </a:solidFill>
              </a:rPr>
              <a:t>Blech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72000" y="476672"/>
            <a:ext cx="2209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4489"/>
                </a:solidFill>
              </a:rPr>
              <a:t>Referenz auf </a:t>
            </a:r>
            <a:r>
              <a:rPr lang="el-GR" sz="1400" dirty="0">
                <a:solidFill>
                  <a:srgbClr val="004489"/>
                </a:solidFill>
              </a:rPr>
              <a:t>χ</a:t>
            </a:r>
            <a:r>
              <a:rPr lang="de-DE" sz="1400" dirty="0">
                <a:solidFill>
                  <a:srgbClr val="004489"/>
                </a:solidFill>
              </a:rPr>
              <a:t>MCF Datei</a:t>
            </a:r>
          </a:p>
        </p:txBody>
      </p:sp>
      <p:sp>
        <p:nvSpPr>
          <p:cNvPr id="11" name="Rechteck 10"/>
          <p:cNvSpPr/>
          <p:nvPr/>
        </p:nvSpPr>
        <p:spPr>
          <a:xfrm>
            <a:off x="4635695" y="1980528"/>
            <a:ext cx="3055712" cy="1001568"/>
          </a:xfrm>
          <a:custGeom>
            <a:avLst/>
            <a:gdLst>
              <a:gd name="connsiteX0" fmla="*/ 0 w 3064024"/>
              <a:gd name="connsiteY0" fmla="*/ 0 h 993256"/>
              <a:gd name="connsiteX1" fmla="*/ 3064024 w 3064024"/>
              <a:gd name="connsiteY1" fmla="*/ 0 h 993256"/>
              <a:gd name="connsiteX2" fmla="*/ 3064024 w 3064024"/>
              <a:gd name="connsiteY2" fmla="*/ 993256 h 993256"/>
              <a:gd name="connsiteX3" fmla="*/ 0 w 3064024"/>
              <a:gd name="connsiteY3" fmla="*/ 993256 h 993256"/>
              <a:gd name="connsiteX4" fmla="*/ 0 w 3064024"/>
              <a:gd name="connsiteY4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3064024 w 3064024"/>
              <a:gd name="connsiteY2" fmla="*/ 0 h 993256"/>
              <a:gd name="connsiteX3" fmla="*/ 3064024 w 3064024"/>
              <a:gd name="connsiteY3" fmla="*/ 993256 h 993256"/>
              <a:gd name="connsiteX4" fmla="*/ 0 w 3064024"/>
              <a:gd name="connsiteY4" fmla="*/ 993256 h 993256"/>
              <a:gd name="connsiteX5" fmla="*/ 0 w 3064024"/>
              <a:gd name="connsiteY5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3064024 w 3064024"/>
              <a:gd name="connsiteY2" fmla="*/ 0 h 993256"/>
              <a:gd name="connsiteX3" fmla="*/ 3064024 w 3064024"/>
              <a:gd name="connsiteY3" fmla="*/ 993256 h 993256"/>
              <a:gd name="connsiteX4" fmla="*/ 0 w 3064024"/>
              <a:gd name="connsiteY4" fmla="*/ 993256 h 993256"/>
              <a:gd name="connsiteX5" fmla="*/ 0 w 3064024"/>
              <a:gd name="connsiteY5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3055712 w 3064024"/>
              <a:gd name="connsiteY2" fmla="*/ 415636 h 993256"/>
              <a:gd name="connsiteX3" fmla="*/ 3064024 w 3064024"/>
              <a:gd name="connsiteY3" fmla="*/ 993256 h 993256"/>
              <a:gd name="connsiteX4" fmla="*/ 0 w 3064024"/>
              <a:gd name="connsiteY4" fmla="*/ 993256 h 993256"/>
              <a:gd name="connsiteX5" fmla="*/ 0 w 3064024"/>
              <a:gd name="connsiteY5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3055712 w 3064024"/>
              <a:gd name="connsiteY2" fmla="*/ 415636 h 993256"/>
              <a:gd name="connsiteX3" fmla="*/ 3064024 w 3064024"/>
              <a:gd name="connsiteY3" fmla="*/ 993256 h 993256"/>
              <a:gd name="connsiteX4" fmla="*/ 0 w 3064024"/>
              <a:gd name="connsiteY4" fmla="*/ 993256 h 993256"/>
              <a:gd name="connsiteX5" fmla="*/ 0 w 3064024"/>
              <a:gd name="connsiteY5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2080989 w 3064024"/>
              <a:gd name="connsiteY2" fmla="*/ 158863 h 993256"/>
              <a:gd name="connsiteX3" fmla="*/ 3055712 w 3064024"/>
              <a:gd name="connsiteY3" fmla="*/ 415636 h 993256"/>
              <a:gd name="connsiteX4" fmla="*/ 3064024 w 3064024"/>
              <a:gd name="connsiteY4" fmla="*/ 993256 h 993256"/>
              <a:gd name="connsiteX5" fmla="*/ 0 w 3064024"/>
              <a:gd name="connsiteY5" fmla="*/ 993256 h 993256"/>
              <a:gd name="connsiteX6" fmla="*/ 0 w 3064024"/>
              <a:gd name="connsiteY6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1424283 w 3064024"/>
              <a:gd name="connsiteY2" fmla="*/ 466434 h 993256"/>
              <a:gd name="connsiteX3" fmla="*/ 3055712 w 3064024"/>
              <a:gd name="connsiteY3" fmla="*/ 415636 h 993256"/>
              <a:gd name="connsiteX4" fmla="*/ 3064024 w 3064024"/>
              <a:gd name="connsiteY4" fmla="*/ 993256 h 993256"/>
              <a:gd name="connsiteX5" fmla="*/ 0 w 3064024"/>
              <a:gd name="connsiteY5" fmla="*/ 993256 h 993256"/>
              <a:gd name="connsiteX6" fmla="*/ 0 w 3064024"/>
              <a:gd name="connsiteY6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1424283 w 3064024"/>
              <a:gd name="connsiteY2" fmla="*/ 466434 h 993256"/>
              <a:gd name="connsiteX3" fmla="*/ 3055712 w 3064024"/>
              <a:gd name="connsiteY3" fmla="*/ 473825 h 993256"/>
              <a:gd name="connsiteX4" fmla="*/ 3064024 w 3064024"/>
              <a:gd name="connsiteY4" fmla="*/ 993256 h 993256"/>
              <a:gd name="connsiteX5" fmla="*/ 0 w 3064024"/>
              <a:gd name="connsiteY5" fmla="*/ 993256 h 993256"/>
              <a:gd name="connsiteX6" fmla="*/ 0 w 3064024"/>
              <a:gd name="connsiteY6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1424283 w 3064024"/>
              <a:gd name="connsiteY2" fmla="*/ 466434 h 993256"/>
              <a:gd name="connsiteX3" fmla="*/ 3055712 w 3064024"/>
              <a:gd name="connsiteY3" fmla="*/ 448887 h 993256"/>
              <a:gd name="connsiteX4" fmla="*/ 3064024 w 3064024"/>
              <a:gd name="connsiteY4" fmla="*/ 993256 h 993256"/>
              <a:gd name="connsiteX5" fmla="*/ 0 w 3064024"/>
              <a:gd name="connsiteY5" fmla="*/ 993256 h 993256"/>
              <a:gd name="connsiteX6" fmla="*/ 0 w 3064024"/>
              <a:gd name="connsiteY6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1432596 w 3064024"/>
              <a:gd name="connsiteY2" fmla="*/ 449809 h 993256"/>
              <a:gd name="connsiteX3" fmla="*/ 3055712 w 3064024"/>
              <a:gd name="connsiteY3" fmla="*/ 448887 h 993256"/>
              <a:gd name="connsiteX4" fmla="*/ 3064024 w 3064024"/>
              <a:gd name="connsiteY4" fmla="*/ 993256 h 993256"/>
              <a:gd name="connsiteX5" fmla="*/ 0 w 3064024"/>
              <a:gd name="connsiteY5" fmla="*/ 993256 h 993256"/>
              <a:gd name="connsiteX6" fmla="*/ 0 w 3064024"/>
              <a:gd name="connsiteY6" fmla="*/ 0 h 993256"/>
              <a:gd name="connsiteX0" fmla="*/ 0 w 3055712"/>
              <a:gd name="connsiteY0" fmla="*/ 0 h 993256"/>
              <a:gd name="connsiteX1" fmla="*/ 1432596 w 3055712"/>
              <a:gd name="connsiteY1" fmla="*/ 921 h 993256"/>
              <a:gd name="connsiteX2" fmla="*/ 1432596 w 3055712"/>
              <a:gd name="connsiteY2" fmla="*/ 449809 h 993256"/>
              <a:gd name="connsiteX3" fmla="*/ 3055712 w 3055712"/>
              <a:gd name="connsiteY3" fmla="*/ 448887 h 993256"/>
              <a:gd name="connsiteX4" fmla="*/ 3039086 w 3055712"/>
              <a:gd name="connsiteY4" fmla="*/ 993256 h 993256"/>
              <a:gd name="connsiteX5" fmla="*/ 0 w 3055712"/>
              <a:gd name="connsiteY5" fmla="*/ 993256 h 993256"/>
              <a:gd name="connsiteX6" fmla="*/ 0 w 3055712"/>
              <a:gd name="connsiteY6" fmla="*/ 0 h 993256"/>
              <a:gd name="connsiteX0" fmla="*/ 0 w 3055712"/>
              <a:gd name="connsiteY0" fmla="*/ 0 h 1001568"/>
              <a:gd name="connsiteX1" fmla="*/ 1432596 w 3055712"/>
              <a:gd name="connsiteY1" fmla="*/ 921 h 1001568"/>
              <a:gd name="connsiteX2" fmla="*/ 1432596 w 3055712"/>
              <a:gd name="connsiteY2" fmla="*/ 449809 h 1001568"/>
              <a:gd name="connsiteX3" fmla="*/ 3055712 w 3055712"/>
              <a:gd name="connsiteY3" fmla="*/ 448887 h 1001568"/>
              <a:gd name="connsiteX4" fmla="*/ 3055711 w 3055712"/>
              <a:gd name="connsiteY4" fmla="*/ 1001568 h 1001568"/>
              <a:gd name="connsiteX5" fmla="*/ 0 w 3055712"/>
              <a:gd name="connsiteY5" fmla="*/ 993256 h 1001568"/>
              <a:gd name="connsiteX6" fmla="*/ 0 w 3055712"/>
              <a:gd name="connsiteY6" fmla="*/ 0 h 100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712" h="1001568">
                <a:moveTo>
                  <a:pt x="0" y="0"/>
                </a:moveTo>
                <a:lnTo>
                  <a:pt x="1432596" y="921"/>
                </a:lnTo>
                <a:lnTo>
                  <a:pt x="1432596" y="449809"/>
                </a:lnTo>
                <a:lnTo>
                  <a:pt x="3055712" y="448887"/>
                </a:lnTo>
                <a:cubicBezTo>
                  <a:pt x="3055712" y="633114"/>
                  <a:pt x="3055711" y="817341"/>
                  <a:pt x="3055711" y="1001568"/>
                </a:cubicBezTo>
                <a:lnTo>
                  <a:pt x="0" y="993256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033107" y="1900094"/>
            <a:ext cx="1922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4489"/>
                </a:solidFill>
              </a:rPr>
              <a:t>Referenz auf JT Datei</a:t>
            </a:r>
            <a:br>
              <a:rPr lang="de-DE" sz="1400" dirty="0">
                <a:solidFill>
                  <a:srgbClr val="004489"/>
                </a:solidFill>
              </a:rPr>
            </a:br>
            <a:r>
              <a:rPr lang="de-DE" sz="1400" dirty="0">
                <a:solidFill>
                  <a:srgbClr val="004489"/>
                </a:solidFill>
              </a:rPr>
              <a:t>(Bauteilverbindung)</a:t>
            </a:r>
          </a:p>
        </p:txBody>
      </p:sp>
      <p:sp>
        <p:nvSpPr>
          <p:cNvPr id="13" name="Rechteck 12"/>
          <p:cNvSpPr/>
          <p:nvPr/>
        </p:nvSpPr>
        <p:spPr>
          <a:xfrm>
            <a:off x="5045824" y="4807776"/>
            <a:ext cx="1587423" cy="1055717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056188" y="5877272"/>
            <a:ext cx="20361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4489"/>
                </a:solidFill>
              </a:rPr>
              <a:t>Referenz auf JT Datei</a:t>
            </a:r>
            <a:br>
              <a:rPr lang="de-DE" sz="1400" dirty="0">
                <a:solidFill>
                  <a:srgbClr val="004489"/>
                </a:solidFill>
              </a:rPr>
            </a:br>
            <a:r>
              <a:rPr lang="de-DE" sz="1400" dirty="0">
                <a:solidFill>
                  <a:srgbClr val="004489"/>
                </a:solidFill>
              </a:rPr>
              <a:t>(Geometriemodell </a:t>
            </a:r>
            <a:br>
              <a:rPr lang="de-DE" sz="1400" dirty="0">
                <a:solidFill>
                  <a:srgbClr val="004489"/>
                </a:solidFill>
              </a:rPr>
            </a:br>
            <a:r>
              <a:rPr lang="de-DE" sz="1400" dirty="0">
                <a:solidFill>
                  <a:srgbClr val="004489"/>
                </a:solidFill>
              </a:rPr>
              <a:t>angeschweißtes Blech)</a:t>
            </a:r>
          </a:p>
        </p:txBody>
      </p:sp>
      <p:sp>
        <p:nvSpPr>
          <p:cNvPr id="15" name="Rechteck 12"/>
          <p:cNvSpPr/>
          <p:nvPr/>
        </p:nvSpPr>
        <p:spPr>
          <a:xfrm>
            <a:off x="1115616" y="4788294"/>
            <a:ext cx="1587423" cy="1055717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082230" y="5871254"/>
            <a:ext cx="19222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4489"/>
                </a:solidFill>
              </a:rPr>
              <a:t>Referenz auf JT Datei</a:t>
            </a:r>
            <a:br>
              <a:rPr lang="de-DE" sz="1400" dirty="0">
                <a:solidFill>
                  <a:srgbClr val="004489"/>
                </a:solidFill>
              </a:rPr>
            </a:br>
            <a:r>
              <a:rPr lang="de-DE" sz="1400" dirty="0">
                <a:solidFill>
                  <a:srgbClr val="004489"/>
                </a:solidFill>
              </a:rPr>
              <a:t>(Geometriemodell </a:t>
            </a:r>
            <a:br>
              <a:rPr lang="de-DE" sz="1400" dirty="0">
                <a:solidFill>
                  <a:srgbClr val="004489"/>
                </a:solidFill>
              </a:rPr>
            </a:br>
            <a:r>
              <a:rPr lang="de-DE" sz="1400" dirty="0">
                <a:solidFill>
                  <a:srgbClr val="004489"/>
                </a:solidFill>
              </a:rPr>
              <a:t>Basisblech)</a:t>
            </a:r>
          </a:p>
        </p:txBody>
      </p:sp>
    </p:spTree>
    <p:extLst>
      <p:ext uri="{BB962C8B-B14F-4D97-AF65-F5344CB8AC3E}">
        <p14:creationId xmlns:p14="http://schemas.microsoft.com/office/powerpoint/2010/main" val="353217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75310"/>
            <a:ext cx="6520408" cy="567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ihandform 4"/>
          <p:cNvSpPr/>
          <p:nvPr/>
        </p:nvSpPr>
        <p:spPr>
          <a:xfrm>
            <a:off x="1236571" y="3238021"/>
            <a:ext cx="2420766" cy="1376076"/>
          </a:xfrm>
          <a:custGeom>
            <a:avLst/>
            <a:gdLst>
              <a:gd name="connsiteX0" fmla="*/ 0 w 2709950"/>
              <a:gd name="connsiteY0" fmla="*/ 0 h 1620981"/>
              <a:gd name="connsiteX1" fmla="*/ 24939 w 2709950"/>
              <a:gd name="connsiteY1" fmla="*/ 1620981 h 1620981"/>
              <a:gd name="connsiteX2" fmla="*/ 2709950 w 2709950"/>
              <a:gd name="connsiteY2" fmla="*/ 1620981 h 1620981"/>
              <a:gd name="connsiteX3" fmla="*/ 2709950 w 2709950"/>
              <a:gd name="connsiteY3" fmla="*/ 1213658 h 1620981"/>
              <a:gd name="connsiteX4" fmla="*/ 1147157 w 2709950"/>
              <a:gd name="connsiteY4" fmla="*/ 1213658 h 1620981"/>
              <a:gd name="connsiteX5" fmla="*/ 1147157 w 2709950"/>
              <a:gd name="connsiteY5" fmla="*/ 0 h 1620981"/>
              <a:gd name="connsiteX6" fmla="*/ 0 w 2709950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147157 w 2718007"/>
              <a:gd name="connsiteY4" fmla="*/ 1213658 h 1620981"/>
              <a:gd name="connsiteX5" fmla="*/ 1147157 w 2718007"/>
              <a:gd name="connsiteY5" fmla="*/ 0 h 1620981"/>
              <a:gd name="connsiteX6" fmla="*/ 0 w 2718007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388896 w 2718007"/>
              <a:gd name="connsiteY4" fmla="*/ 1124744 h 1620981"/>
              <a:gd name="connsiteX5" fmla="*/ 1147157 w 2718007"/>
              <a:gd name="connsiteY5" fmla="*/ 0 h 1620981"/>
              <a:gd name="connsiteX6" fmla="*/ 0 w 2718007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388896 w 2718007"/>
              <a:gd name="connsiteY4" fmla="*/ 1124744 h 1620981"/>
              <a:gd name="connsiteX5" fmla="*/ 1413070 w 2718007"/>
              <a:gd name="connsiteY5" fmla="*/ 290993 h 1620981"/>
              <a:gd name="connsiteX6" fmla="*/ 0 w 2718007"/>
              <a:gd name="connsiteY6" fmla="*/ 0 h 1620981"/>
              <a:gd name="connsiteX0" fmla="*/ 369901 w 2693068"/>
              <a:gd name="connsiteY0" fmla="*/ 0 h 1338071"/>
              <a:gd name="connsiteX1" fmla="*/ 0 w 2693068"/>
              <a:gd name="connsiteY1" fmla="*/ 1338071 h 1338071"/>
              <a:gd name="connsiteX2" fmla="*/ 2685011 w 2693068"/>
              <a:gd name="connsiteY2" fmla="*/ 1338071 h 1338071"/>
              <a:gd name="connsiteX3" fmla="*/ 2693068 w 2693068"/>
              <a:gd name="connsiteY3" fmla="*/ 841834 h 1338071"/>
              <a:gd name="connsiteX4" fmla="*/ 1363957 w 2693068"/>
              <a:gd name="connsiteY4" fmla="*/ 841834 h 1338071"/>
              <a:gd name="connsiteX5" fmla="*/ 1388131 w 2693068"/>
              <a:gd name="connsiteY5" fmla="*/ 8083 h 1338071"/>
              <a:gd name="connsiteX6" fmla="*/ 369901 w 2693068"/>
              <a:gd name="connsiteY6" fmla="*/ 0 h 1338071"/>
              <a:gd name="connsiteX0" fmla="*/ 23408 w 2346575"/>
              <a:gd name="connsiteY0" fmla="*/ 0 h 1338071"/>
              <a:gd name="connsiteX1" fmla="*/ 0 w 2346575"/>
              <a:gd name="connsiteY1" fmla="*/ 1338071 h 1338071"/>
              <a:gd name="connsiteX2" fmla="*/ 2338518 w 2346575"/>
              <a:gd name="connsiteY2" fmla="*/ 1338071 h 1338071"/>
              <a:gd name="connsiteX3" fmla="*/ 2346575 w 2346575"/>
              <a:gd name="connsiteY3" fmla="*/ 841834 h 1338071"/>
              <a:gd name="connsiteX4" fmla="*/ 1017464 w 2346575"/>
              <a:gd name="connsiteY4" fmla="*/ 841834 h 1338071"/>
              <a:gd name="connsiteX5" fmla="*/ 1041638 w 2346575"/>
              <a:gd name="connsiteY5" fmla="*/ 8083 h 1338071"/>
              <a:gd name="connsiteX6" fmla="*/ 23408 w 2346575"/>
              <a:gd name="connsiteY6" fmla="*/ 0 h 13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6575" h="1338071">
                <a:moveTo>
                  <a:pt x="23408" y="0"/>
                </a:moveTo>
                <a:lnTo>
                  <a:pt x="0" y="1338071"/>
                </a:lnTo>
                <a:lnTo>
                  <a:pt x="2338518" y="1338071"/>
                </a:lnTo>
                <a:lnTo>
                  <a:pt x="2346575" y="841834"/>
                </a:lnTo>
                <a:lnTo>
                  <a:pt x="1017464" y="841834"/>
                </a:lnTo>
                <a:lnTo>
                  <a:pt x="1041638" y="8083"/>
                </a:lnTo>
                <a:lnTo>
                  <a:pt x="23408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36571" y="2860318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Base part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867584" y="3166762"/>
            <a:ext cx="2591646" cy="1448978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4618813" y="756393"/>
            <a:ext cx="3089220" cy="1124704"/>
          </a:xfrm>
          <a:custGeom>
            <a:avLst/>
            <a:gdLst>
              <a:gd name="connsiteX0" fmla="*/ 0 w 3388478"/>
              <a:gd name="connsiteY0" fmla="*/ 0 h 576064"/>
              <a:gd name="connsiteX1" fmla="*/ 3388478 w 3388478"/>
              <a:gd name="connsiteY1" fmla="*/ 0 h 576064"/>
              <a:gd name="connsiteX2" fmla="*/ 3388478 w 3388478"/>
              <a:gd name="connsiteY2" fmla="*/ 576064 h 576064"/>
              <a:gd name="connsiteX3" fmla="*/ 0 w 3388478"/>
              <a:gd name="connsiteY3" fmla="*/ 576064 h 576064"/>
              <a:gd name="connsiteX4" fmla="*/ 0 w 3388478"/>
              <a:gd name="connsiteY4" fmla="*/ 0 h 576064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0 w 3388478"/>
              <a:gd name="connsiteY4" fmla="*/ 576064 h 576665"/>
              <a:gd name="connsiteX5" fmla="*/ 0 w 3388478"/>
              <a:gd name="connsiteY5" fmla="*/ 0 h 576665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1532605 w 3388478"/>
              <a:gd name="connsiteY4" fmla="*/ 576665 h 576665"/>
              <a:gd name="connsiteX5" fmla="*/ 0 w 3388478"/>
              <a:gd name="connsiteY5" fmla="*/ 576064 h 576665"/>
              <a:gd name="connsiteX6" fmla="*/ 0 w 3388478"/>
              <a:gd name="connsiteY6" fmla="*/ 0 h 576665"/>
              <a:gd name="connsiteX0" fmla="*/ 0 w 3388478"/>
              <a:gd name="connsiteY0" fmla="*/ 0 h 1092055"/>
              <a:gd name="connsiteX1" fmla="*/ 3388478 w 3388478"/>
              <a:gd name="connsiteY1" fmla="*/ 0 h 1092055"/>
              <a:gd name="connsiteX2" fmla="*/ 3388478 w 3388478"/>
              <a:gd name="connsiteY2" fmla="*/ 576064 h 1092055"/>
              <a:gd name="connsiteX3" fmla="*/ 1765361 w 3388478"/>
              <a:gd name="connsiteY3" fmla="*/ 576665 h 1092055"/>
              <a:gd name="connsiteX4" fmla="*/ 1765361 w 3388478"/>
              <a:gd name="connsiteY4" fmla="*/ 1092055 h 1092055"/>
              <a:gd name="connsiteX5" fmla="*/ 0 w 3388478"/>
              <a:gd name="connsiteY5" fmla="*/ 576064 h 1092055"/>
              <a:gd name="connsiteX6" fmla="*/ 0 w 3388478"/>
              <a:gd name="connsiteY6" fmla="*/ 0 h 1092055"/>
              <a:gd name="connsiteX0" fmla="*/ 0 w 3388478"/>
              <a:gd name="connsiteY0" fmla="*/ 0 h 1116392"/>
              <a:gd name="connsiteX1" fmla="*/ 3388478 w 3388478"/>
              <a:gd name="connsiteY1" fmla="*/ 0 h 1116392"/>
              <a:gd name="connsiteX2" fmla="*/ 3388478 w 3388478"/>
              <a:gd name="connsiteY2" fmla="*/ 576064 h 1116392"/>
              <a:gd name="connsiteX3" fmla="*/ 1765361 w 3388478"/>
              <a:gd name="connsiteY3" fmla="*/ 576665 h 1116392"/>
              <a:gd name="connsiteX4" fmla="*/ 1765361 w 3388478"/>
              <a:gd name="connsiteY4" fmla="*/ 1092055 h 1116392"/>
              <a:gd name="connsiteX5" fmla="*/ 299258 w 3388478"/>
              <a:gd name="connsiteY5" fmla="*/ 1116392 h 1116392"/>
              <a:gd name="connsiteX6" fmla="*/ 0 w 3388478"/>
              <a:gd name="connsiteY6" fmla="*/ 0 h 1116392"/>
              <a:gd name="connsiteX0" fmla="*/ 8313 w 3089220"/>
              <a:gd name="connsiteY0" fmla="*/ 24938 h 1116392"/>
              <a:gd name="connsiteX1" fmla="*/ 3089220 w 3089220"/>
              <a:gd name="connsiteY1" fmla="*/ 0 h 1116392"/>
              <a:gd name="connsiteX2" fmla="*/ 3089220 w 3089220"/>
              <a:gd name="connsiteY2" fmla="*/ 576064 h 1116392"/>
              <a:gd name="connsiteX3" fmla="*/ 1466103 w 3089220"/>
              <a:gd name="connsiteY3" fmla="*/ 576665 h 1116392"/>
              <a:gd name="connsiteX4" fmla="*/ 1466103 w 3089220"/>
              <a:gd name="connsiteY4" fmla="*/ 1092055 h 1116392"/>
              <a:gd name="connsiteX5" fmla="*/ 0 w 3089220"/>
              <a:gd name="connsiteY5" fmla="*/ 1116392 h 1116392"/>
              <a:gd name="connsiteX6" fmla="*/ 8313 w 3089220"/>
              <a:gd name="connsiteY6" fmla="*/ 24938 h 1116392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66103 w 3089220"/>
              <a:gd name="connsiteY4" fmla="*/ 1100367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41931"/>
              <a:gd name="connsiteX1" fmla="*/ 3089220 w 3089220"/>
              <a:gd name="connsiteY1" fmla="*/ 8312 h 1141931"/>
              <a:gd name="connsiteX2" fmla="*/ 3089220 w 3089220"/>
              <a:gd name="connsiteY2" fmla="*/ 584376 h 1141931"/>
              <a:gd name="connsiteX3" fmla="*/ 1466103 w 3089220"/>
              <a:gd name="connsiteY3" fmla="*/ 584977 h 1141931"/>
              <a:gd name="connsiteX4" fmla="*/ 1441165 w 3089220"/>
              <a:gd name="connsiteY4" fmla="*/ 1141931 h 1141931"/>
              <a:gd name="connsiteX5" fmla="*/ 0 w 3089220"/>
              <a:gd name="connsiteY5" fmla="*/ 1124704 h 1141931"/>
              <a:gd name="connsiteX6" fmla="*/ 8313 w 3089220"/>
              <a:gd name="connsiteY6" fmla="*/ 0 h 1141931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9220" h="1124704">
                <a:moveTo>
                  <a:pt x="8313" y="0"/>
                </a:moveTo>
                <a:lnTo>
                  <a:pt x="3089220" y="8312"/>
                </a:lnTo>
                <a:lnTo>
                  <a:pt x="3080907" y="609314"/>
                </a:lnTo>
                <a:lnTo>
                  <a:pt x="1441164" y="601603"/>
                </a:lnTo>
                <a:cubicBezTo>
                  <a:pt x="1441164" y="773400"/>
                  <a:pt x="1441165" y="945196"/>
                  <a:pt x="1441165" y="1116993"/>
                </a:cubicBezTo>
                <a:lnTo>
                  <a:pt x="0" y="1124704"/>
                </a:lnTo>
                <a:lnTo>
                  <a:pt x="8313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6553870" y="3162319"/>
            <a:ext cx="1064394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Attached part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72000" y="476672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Reference to χMCF file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635695" y="1980528"/>
            <a:ext cx="3055712" cy="1001568"/>
          </a:xfrm>
          <a:custGeom>
            <a:avLst/>
            <a:gdLst>
              <a:gd name="connsiteX0" fmla="*/ 0 w 3064024"/>
              <a:gd name="connsiteY0" fmla="*/ 0 h 993256"/>
              <a:gd name="connsiteX1" fmla="*/ 3064024 w 3064024"/>
              <a:gd name="connsiteY1" fmla="*/ 0 h 993256"/>
              <a:gd name="connsiteX2" fmla="*/ 3064024 w 3064024"/>
              <a:gd name="connsiteY2" fmla="*/ 993256 h 993256"/>
              <a:gd name="connsiteX3" fmla="*/ 0 w 3064024"/>
              <a:gd name="connsiteY3" fmla="*/ 993256 h 993256"/>
              <a:gd name="connsiteX4" fmla="*/ 0 w 3064024"/>
              <a:gd name="connsiteY4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3064024 w 3064024"/>
              <a:gd name="connsiteY2" fmla="*/ 0 h 993256"/>
              <a:gd name="connsiteX3" fmla="*/ 3064024 w 3064024"/>
              <a:gd name="connsiteY3" fmla="*/ 993256 h 993256"/>
              <a:gd name="connsiteX4" fmla="*/ 0 w 3064024"/>
              <a:gd name="connsiteY4" fmla="*/ 993256 h 993256"/>
              <a:gd name="connsiteX5" fmla="*/ 0 w 3064024"/>
              <a:gd name="connsiteY5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3064024 w 3064024"/>
              <a:gd name="connsiteY2" fmla="*/ 0 h 993256"/>
              <a:gd name="connsiteX3" fmla="*/ 3064024 w 3064024"/>
              <a:gd name="connsiteY3" fmla="*/ 993256 h 993256"/>
              <a:gd name="connsiteX4" fmla="*/ 0 w 3064024"/>
              <a:gd name="connsiteY4" fmla="*/ 993256 h 993256"/>
              <a:gd name="connsiteX5" fmla="*/ 0 w 3064024"/>
              <a:gd name="connsiteY5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3055712 w 3064024"/>
              <a:gd name="connsiteY2" fmla="*/ 415636 h 993256"/>
              <a:gd name="connsiteX3" fmla="*/ 3064024 w 3064024"/>
              <a:gd name="connsiteY3" fmla="*/ 993256 h 993256"/>
              <a:gd name="connsiteX4" fmla="*/ 0 w 3064024"/>
              <a:gd name="connsiteY4" fmla="*/ 993256 h 993256"/>
              <a:gd name="connsiteX5" fmla="*/ 0 w 3064024"/>
              <a:gd name="connsiteY5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3055712 w 3064024"/>
              <a:gd name="connsiteY2" fmla="*/ 415636 h 993256"/>
              <a:gd name="connsiteX3" fmla="*/ 3064024 w 3064024"/>
              <a:gd name="connsiteY3" fmla="*/ 993256 h 993256"/>
              <a:gd name="connsiteX4" fmla="*/ 0 w 3064024"/>
              <a:gd name="connsiteY4" fmla="*/ 993256 h 993256"/>
              <a:gd name="connsiteX5" fmla="*/ 0 w 3064024"/>
              <a:gd name="connsiteY5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2080989 w 3064024"/>
              <a:gd name="connsiteY2" fmla="*/ 158863 h 993256"/>
              <a:gd name="connsiteX3" fmla="*/ 3055712 w 3064024"/>
              <a:gd name="connsiteY3" fmla="*/ 415636 h 993256"/>
              <a:gd name="connsiteX4" fmla="*/ 3064024 w 3064024"/>
              <a:gd name="connsiteY4" fmla="*/ 993256 h 993256"/>
              <a:gd name="connsiteX5" fmla="*/ 0 w 3064024"/>
              <a:gd name="connsiteY5" fmla="*/ 993256 h 993256"/>
              <a:gd name="connsiteX6" fmla="*/ 0 w 3064024"/>
              <a:gd name="connsiteY6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1424283 w 3064024"/>
              <a:gd name="connsiteY2" fmla="*/ 466434 h 993256"/>
              <a:gd name="connsiteX3" fmla="*/ 3055712 w 3064024"/>
              <a:gd name="connsiteY3" fmla="*/ 415636 h 993256"/>
              <a:gd name="connsiteX4" fmla="*/ 3064024 w 3064024"/>
              <a:gd name="connsiteY4" fmla="*/ 993256 h 993256"/>
              <a:gd name="connsiteX5" fmla="*/ 0 w 3064024"/>
              <a:gd name="connsiteY5" fmla="*/ 993256 h 993256"/>
              <a:gd name="connsiteX6" fmla="*/ 0 w 3064024"/>
              <a:gd name="connsiteY6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1424283 w 3064024"/>
              <a:gd name="connsiteY2" fmla="*/ 466434 h 993256"/>
              <a:gd name="connsiteX3" fmla="*/ 3055712 w 3064024"/>
              <a:gd name="connsiteY3" fmla="*/ 473825 h 993256"/>
              <a:gd name="connsiteX4" fmla="*/ 3064024 w 3064024"/>
              <a:gd name="connsiteY4" fmla="*/ 993256 h 993256"/>
              <a:gd name="connsiteX5" fmla="*/ 0 w 3064024"/>
              <a:gd name="connsiteY5" fmla="*/ 993256 h 993256"/>
              <a:gd name="connsiteX6" fmla="*/ 0 w 3064024"/>
              <a:gd name="connsiteY6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1424283 w 3064024"/>
              <a:gd name="connsiteY2" fmla="*/ 466434 h 993256"/>
              <a:gd name="connsiteX3" fmla="*/ 3055712 w 3064024"/>
              <a:gd name="connsiteY3" fmla="*/ 448887 h 993256"/>
              <a:gd name="connsiteX4" fmla="*/ 3064024 w 3064024"/>
              <a:gd name="connsiteY4" fmla="*/ 993256 h 993256"/>
              <a:gd name="connsiteX5" fmla="*/ 0 w 3064024"/>
              <a:gd name="connsiteY5" fmla="*/ 993256 h 993256"/>
              <a:gd name="connsiteX6" fmla="*/ 0 w 3064024"/>
              <a:gd name="connsiteY6" fmla="*/ 0 h 993256"/>
              <a:gd name="connsiteX0" fmla="*/ 0 w 3064024"/>
              <a:gd name="connsiteY0" fmla="*/ 0 h 993256"/>
              <a:gd name="connsiteX1" fmla="*/ 1432596 w 3064024"/>
              <a:gd name="connsiteY1" fmla="*/ 921 h 993256"/>
              <a:gd name="connsiteX2" fmla="*/ 1432596 w 3064024"/>
              <a:gd name="connsiteY2" fmla="*/ 449809 h 993256"/>
              <a:gd name="connsiteX3" fmla="*/ 3055712 w 3064024"/>
              <a:gd name="connsiteY3" fmla="*/ 448887 h 993256"/>
              <a:gd name="connsiteX4" fmla="*/ 3064024 w 3064024"/>
              <a:gd name="connsiteY4" fmla="*/ 993256 h 993256"/>
              <a:gd name="connsiteX5" fmla="*/ 0 w 3064024"/>
              <a:gd name="connsiteY5" fmla="*/ 993256 h 993256"/>
              <a:gd name="connsiteX6" fmla="*/ 0 w 3064024"/>
              <a:gd name="connsiteY6" fmla="*/ 0 h 993256"/>
              <a:gd name="connsiteX0" fmla="*/ 0 w 3055712"/>
              <a:gd name="connsiteY0" fmla="*/ 0 h 993256"/>
              <a:gd name="connsiteX1" fmla="*/ 1432596 w 3055712"/>
              <a:gd name="connsiteY1" fmla="*/ 921 h 993256"/>
              <a:gd name="connsiteX2" fmla="*/ 1432596 w 3055712"/>
              <a:gd name="connsiteY2" fmla="*/ 449809 h 993256"/>
              <a:gd name="connsiteX3" fmla="*/ 3055712 w 3055712"/>
              <a:gd name="connsiteY3" fmla="*/ 448887 h 993256"/>
              <a:gd name="connsiteX4" fmla="*/ 3039086 w 3055712"/>
              <a:gd name="connsiteY4" fmla="*/ 993256 h 993256"/>
              <a:gd name="connsiteX5" fmla="*/ 0 w 3055712"/>
              <a:gd name="connsiteY5" fmla="*/ 993256 h 993256"/>
              <a:gd name="connsiteX6" fmla="*/ 0 w 3055712"/>
              <a:gd name="connsiteY6" fmla="*/ 0 h 993256"/>
              <a:gd name="connsiteX0" fmla="*/ 0 w 3055712"/>
              <a:gd name="connsiteY0" fmla="*/ 0 h 1001568"/>
              <a:gd name="connsiteX1" fmla="*/ 1432596 w 3055712"/>
              <a:gd name="connsiteY1" fmla="*/ 921 h 1001568"/>
              <a:gd name="connsiteX2" fmla="*/ 1432596 w 3055712"/>
              <a:gd name="connsiteY2" fmla="*/ 449809 h 1001568"/>
              <a:gd name="connsiteX3" fmla="*/ 3055712 w 3055712"/>
              <a:gd name="connsiteY3" fmla="*/ 448887 h 1001568"/>
              <a:gd name="connsiteX4" fmla="*/ 3055711 w 3055712"/>
              <a:gd name="connsiteY4" fmla="*/ 1001568 h 1001568"/>
              <a:gd name="connsiteX5" fmla="*/ 0 w 3055712"/>
              <a:gd name="connsiteY5" fmla="*/ 993256 h 1001568"/>
              <a:gd name="connsiteX6" fmla="*/ 0 w 3055712"/>
              <a:gd name="connsiteY6" fmla="*/ 0 h 100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712" h="1001568">
                <a:moveTo>
                  <a:pt x="0" y="0"/>
                </a:moveTo>
                <a:lnTo>
                  <a:pt x="1432596" y="921"/>
                </a:lnTo>
                <a:lnTo>
                  <a:pt x="1432596" y="449809"/>
                </a:lnTo>
                <a:lnTo>
                  <a:pt x="3055712" y="448887"/>
                </a:lnTo>
                <a:cubicBezTo>
                  <a:pt x="3055712" y="633114"/>
                  <a:pt x="3055711" y="817341"/>
                  <a:pt x="3055711" y="1001568"/>
                </a:cubicBezTo>
                <a:lnTo>
                  <a:pt x="0" y="993256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6033107" y="1900094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Reference to JT file</a:t>
            </a:r>
            <a:br>
              <a:rPr lang="en-US" sz="1400" dirty="0">
                <a:solidFill>
                  <a:srgbClr val="004489"/>
                </a:solidFill>
              </a:rPr>
            </a:br>
            <a:r>
              <a:rPr lang="en-US" sz="1400" dirty="0">
                <a:solidFill>
                  <a:srgbClr val="004489"/>
                </a:solidFill>
              </a:rPr>
              <a:t>of connection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5045824" y="4807776"/>
            <a:ext cx="1587423" cy="1055717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5056188" y="5877272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Reference to JT file</a:t>
            </a:r>
            <a:br>
              <a:rPr lang="en-US" sz="1400" dirty="0">
                <a:solidFill>
                  <a:srgbClr val="004489"/>
                </a:solidFill>
              </a:rPr>
            </a:br>
            <a:r>
              <a:rPr lang="en-US" sz="1400" dirty="0">
                <a:solidFill>
                  <a:srgbClr val="004489"/>
                </a:solidFill>
              </a:rPr>
              <a:t>(Geometry of attached part)</a:t>
            </a:r>
          </a:p>
        </p:txBody>
      </p:sp>
      <p:sp>
        <p:nvSpPr>
          <p:cNvPr id="15" name="Rechteck 12"/>
          <p:cNvSpPr/>
          <p:nvPr/>
        </p:nvSpPr>
        <p:spPr>
          <a:xfrm>
            <a:off x="1115616" y="4788294"/>
            <a:ext cx="1587423" cy="1055717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1082230" y="587125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Reference to JT file</a:t>
            </a:r>
            <a:br>
              <a:rPr lang="en-US" sz="1400" dirty="0">
                <a:solidFill>
                  <a:srgbClr val="004489"/>
                </a:solidFill>
              </a:rPr>
            </a:br>
            <a:r>
              <a:rPr lang="en-US" sz="1400" dirty="0">
                <a:solidFill>
                  <a:srgbClr val="004489"/>
                </a:solidFill>
              </a:rPr>
              <a:t>(Geometry of base part)</a:t>
            </a:r>
          </a:p>
        </p:txBody>
      </p:sp>
    </p:spTree>
    <p:extLst>
      <p:ext uri="{BB962C8B-B14F-4D97-AF65-F5344CB8AC3E}">
        <p14:creationId xmlns:p14="http://schemas.microsoft.com/office/powerpoint/2010/main" val="340592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Schweißverbindung in AP242 – Referenzierung einer χMCF Datei</a:t>
            </a:r>
          </a:p>
        </p:txBody>
      </p:sp>
      <p:pic>
        <p:nvPicPr>
          <p:cNvPr id="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0615" y="2420888"/>
            <a:ext cx="8782770" cy="2703106"/>
          </a:xfrm>
          <a:prstGeom prst="rect">
            <a:avLst/>
          </a:prstGeom>
        </p:spPr>
      </p:pic>
      <p:sp>
        <p:nvSpPr>
          <p:cNvPr id="5" name="Freihandform 4"/>
          <p:cNvSpPr/>
          <p:nvPr/>
        </p:nvSpPr>
        <p:spPr>
          <a:xfrm>
            <a:off x="138501" y="3501008"/>
            <a:ext cx="2795629" cy="1667022"/>
          </a:xfrm>
          <a:custGeom>
            <a:avLst/>
            <a:gdLst>
              <a:gd name="connsiteX0" fmla="*/ 0 w 2709950"/>
              <a:gd name="connsiteY0" fmla="*/ 0 h 1620981"/>
              <a:gd name="connsiteX1" fmla="*/ 24939 w 2709950"/>
              <a:gd name="connsiteY1" fmla="*/ 1620981 h 1620981"/>
              <a:gd name="connsiteX2" fmla="*/ 2709950 w 2709950"/>
              <a:gd name="connsiteY2" fmla="*/ 1620981 h 1620981"/>
              <a:gd name="connsiteX3" fmla="*/ 2709950 w 2709950"/>
              <a:gd name="connsiteY3" fmla="*/ 1213658 h 1620981"/>
              <a:gd name="connsiteX4" fmla="*/ 1147157 w 2709950"/>
              <a:gd name="connsiteY4" fmla="*/ 1213658 h 1620981"/>
              <a:gd name="connsiteX5" fmla="*/ 1147157 w 2709950"/>
              <a:gd name="connsiteY5" fmla="*/ 0 h 1620981"/>
              <a:gd name="connsiteX6" fmla="*/ 0 w 2709950"/>
              <a:gd name="connsiteY6" fmla="*/ 0 h 162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9950" h="1620981">
                <a:moveTo>
                  <a:pt x="0" y="0"/>
                </a:moveTo>
                <a:lnTo>
                  <a:pt x="24939" y="1620981"/>
                </a:lnTo>
                <a:lnTo>
                  <a:pt x="2709950" y="1620981"/>
                </a:lnTo>
                <a:lnTo>
                  <a:pt x="2709950" y="1213658"/>
                </a:lnTo>
                <a:lnTo>
                  <a:pt x="1147157" y="1213658"/>
                </a:lnTo>
                <a:lnTo>
                  <a:pt x="1147157" y="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0542" y="31193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4489"/>
                </a:solidFill>
              </a:rPr>
              <a:t>Basisblech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4757145" y="3436744"/>
            <a:ext cx="2983207" cy="1795549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6240" h="1795549">
                <a:moveTo>
                  <a:pt x="4206240" y="91440"/>
                </a:moveTo>
                <a:lnTo>
                  <a:pt x="4206240" y="1795549"/>
                </a:lnTo>
                <a:lnTo>
                  <a:pt x="0" y="1795549"/>
                </a:lnTo>
                <a:lnTo>
                  <a:pt x="0" y="1221971"/>
                </a:lnTo>
                <a:lnTo>
                  <a:pt x="2513920" y="1205346"/>
                </a:lnTo>
                <a:lnTo>
                  <a:pt x="2490480" y="8313"/>
                </a:lnTo>
                <a:lnTo>
                  <a:pt x="4206240" y="0"/>
                </a:lnTo>
                <a:lnTo>
                  <a:pt x="4206240" y="9144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757145" y="2348880"/>
            <a:ext cx="4279351" cy="638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242140" y="1860848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4489"/>
                </a:solidFill>
              </a:rPr>
              <a:t>Referenz auf </a:t>
            </a:r>
            <a:r>
              <a:rPr lang="el-GR" dirty="0">
                <a:solidFill>
                  <a:srgbClr val="004489"/>
                </a:solidFill>
              </a:rPr>
              <a:t>χ</a:t>
            </a:r>
            <a:r>
              <a:rPr lang="de-DE" dirty="0">
                <a:solidFill>
                  <a:srgbClr val="004489"/>
                </a:solidFill>
              </a:rPr>
              <a:t>MCF Datei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516216" y="3104517"/>
            <a:ext cx="230832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de-DE" dirty="0">
                <a:solidFill>
                  <a:srgbClr val="004489"/>
                </a:solidFill>
              </a:rPr>
              <a:t>angeschweißtes Blech</a:t>
            </a:r>
          </a:p>
        </p:txBody>
      </p:sp>
    </p:spTree>
    <p:extLst>
      <p:ext uri="{BB962C8B-B14F-4D97-AF65-F5344CB8AC3E}">
        <p14:creationId xmlns:p14="http://schemas.microsoft.com/office/powerpoint/2010/main" val="156476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8F8BA-6414-4E10-937A-EA578AF4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4D05FF6-F748-4FD6-BAA1-21F28F06CE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81"/>
          <a:stretch>
            <a:fillRect/>
          </a:stretch>
        </p:blipFill>
        <p:spPr bwMode="auto">
          <a:xfrm>
            <a:off x="1870392" y="2573972"/>
            <a:ext cx="5403215" cy="1710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9274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PROSTEP">
      <a:dk1>
        <a:srgbClr val="262626"/>
      </a:dk1>
      <a:lt1>
        <a:srgbClr val="FFFFFF"/>
      </a:lt1>
      <a:dk2>
        <a:srgbClr val="004489"/>
      </a:dk2>
      <a:lt2>
        <a:srgbClr val="808080"/>
      </a:lt2>
      <a:accent1>
        <a:srgbClr val="6699FF"/>
      </a:accent1>
      <a:accent2>
        <a:srgbClr val="D1D1D1"/>
      </a:accent2>
      <a:accent3>
        <a:srgbClr val="FFFFFF"/>
      </a:accent3>
      <a:accent4>
        <a:srgbClr val="2A2A2A"/>
      </a:accent4>
      <a:accent5>
        <a:srgbClr val="B8CAFF"/>
      </a:accent5>
      <a:accent6>
        <a:srgbClr val="BDBDBD"/>
      </a:accent6>
      <a:hlink>
        <a:srgbClr val="B70B34"/>
      </a:hlink>
      <a:folHlink>
        <a:srgbClr val="B2B2B2"/>
      </a:folHlink>
    </a:clrScheme>
    <a:fontScheme name="PROSTE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</Words>
  <Application>Microsoft Office PowerPoint</Application>
  <PresentationFormat>Bildschirmpräsentation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Wingdings 3</vt:lpstr>
      <vt:lpstr>Larissa</vt:lpstr>
      <vt:lpstr>Schweißverbindung in AP242 - Strukturinformationen + Technologieparameter </vt:lpstr>
      <vt:lpstr>PowerPoint-Präsentation</vt:lpstr>
      <vt:lpstr>PowerPoint-Präsentation</vt:lpstr>
      <vt:lpstr>Schweißverbindung in AP242 – Referenzierung einer χMCF Datei</vt:lpstr>
      <vt:lpstr>PowerPoint-Präsentation</vt:lpstr>
    </vt:vector>
  </TitlesOfParts>
  <Company>PROSTEP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Lortz, Oliver</dc:creator>
  <cp:lastModifiedBy>Ungerer, Max</cp:lastModifiedBy>
  <cp:revision>107</cp:revision>
  <cp:lastPrinted>2016-02-22T12:17:58Z</cp:lastPrinted>
  <dcterms:created xsi:type="dcterms:W3CDTF">2014-07-04T06:58:36Z</dcterms:created>
  <dcterms:modified xsi:type="dcterms:W3CDTF">2021-08-05T13:47:39Z</dcterms:modified>
</cp:coreProperties>
</file>