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A5BCD8"/>
    <a:srgbClr val="E6E6FF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93" d="100"/>
          <a:sy n="93" d="100"/>
        </p:scale>
        <p:origin x="4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1C13-5170-7F1E-3100-7489AB9E7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C616-0E43-DE0B-38EE-32367CAF6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79B0-C860-4570-5184-3A9396B0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EB4A-AFCF-5C75-8040-A8C595D4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66B1-8D29-074A-5FE3-EF591110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8338-DD53-32A9-8058-E7C326FD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36BD3-DE4B-4E00-9D8B-A2BFEE5DC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7B92-15FA-C803-4632-F87879EA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B6D9-72F3-9DDF-A16C-5064E528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727F1-A516-63B9-8FEE-2FC9B9E0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FCA61-BFF6-5112-BB9C-8B0067D0D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70CE2-6176-3D17-D202-D37289C5B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1075-6DE3-4AE9-35EE-8A59724A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52CA2-9527-7249-C358-3C019C6E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ED76-3393-821D-42E5-40A1F58E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4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1725-264C-396C-3A44-28F0D588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CA9F-7E79-94D1-6035-DF961D19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7179A-A4F0-542C-6084-CE269CAB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A1762-50FF-95D7-C0ED-3AEAA890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5930-EC54-0D48-4573-490501AD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739B-5AD0-CEC0-C2E9-4AD3190C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68979-1209-F625-152A-9DB0648AA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8DF8-4638-95AF-9393-16E0A2C4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BA9BB-953C-565A-759E-04B11600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E0937-66E5-5201-5DB1-0303682F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8C7D-1391-2F89-7546-729E58D2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6307-9DC6-809D-5535-E719F04E6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12B87-CB1A-22E1-AFDD-0664C64CD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6D23-35BF-D09B-85EF-EBFD127A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8E96-1474-2C06-C12A-FA071038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C92D-D24B-4CC9-DCFD-D3FD00D7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8393-2CF7-5779-D6A2-437D20C1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7BC12-33D5-AA1E-F82C-E523CAD3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A1325-7D52-BC42-BD76-C6F4103D9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F4276-ADE9-77E0-AC27-715F80A00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17FEF-E125-E748-817A-454569030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9B62D-DE60-AA6A-7329-6EFC5F28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B1CF3-BC76-75A6-F1F6-E76659E3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3E63E-FA14-C261-B7D2-AAF98981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36B5-5148-0A7B-A495-4042164A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9FA54-55A8-5E6F-3F90-BE65A1FF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13E9C-18EF-6492-6739-8DBB770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BAABE-8DC5-8D0E-9BA4-41E8674C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A1F70-2A0D-0009-EFD3-6E1DC4BB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92C61-108D-D7CF-951D-0EE686FA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E02D3-4716-743E-E8D4-40FEDE4D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AA8B-C9A4-91EA-A1D2-B1413CE9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1DCF-5700-A1DD-17C8-AEAB6E06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1058E-D9E9-478E-503D-09E821FF5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7343B-0D46-939E-00A0-3F32546D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FA2D7-4DC8-5DF1-EDD1-DE401D04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8B233-C6DB-03D9-1138-4D2ACBB8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1D86-8657-9A65-DFCE-7BCE5476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1819B-BA91-1051-FA22-11E71FE9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D762D-036D-309E-71B8-86DD7F0C7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5E886-F13F-691B-33C1-9DF27E3C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3041D-284A-21BC-BA8D-D7E99C5C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3A94-5AB9-96D9-ED89-CF96F646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7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38EBD-7165-69B6-8966-0ACD6CA2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577C7-7837-3478-0809-8BB42E3D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42DC-8B00-AAF3-D3D0-723D849A6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E56C-39DC-4751-8E2C-49FE9F7E139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87B0-382E-283E-A38D-D1FC234C7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481D-205D-CDD0-61A6-430862748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15B5-382A-4D56-84F6-C9D624AA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2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C8A6ABE-9B9E-A5C9-3195-92CEDC058511}"/>
              </a:ext>
            </a:extLst>
          </p:cNvPr>
          <p:cNvSpPr/>
          <p:nvPr/>
        </p:nvSpPr>
        <p:spPr>
          <a:xfrm>
            <a:off x="2149947" y="5069234"/>
            <a:ext cx="863030" cy="554805"/>
          </a:xfrm>
          <a:custGeom>
            <a:avLst/>
            <a:gdLst>
              <a:gd name="connsiteX0" fmla="*/ 0 w 863030"/>
              <a:gd name="connsiteY0" fmla="*/ 549668 h 554805"/>
              <a:gd name="connsiteX1" fmla="*/ 71920 w 863030"/>
              <a:gd name="connsiteY1" fmla="*/ 0 h 554805"/>
              <a:gd name="connsiteX2" fmla="*/ 863030 w 863030"/>
              <a:gd name="connsiteY2" fmla="*/ 66782 h 554805"/>
              <a:gd name="connsiteX3" fmla="*/ 842481 w 863030"/>
              <a:gd name="connsiteY3" fmla="*/ 554805 h 554805"/>
              <a:gd name="connsiteX4" fmla="*/ 0 w 863030"/>
              <a:gd name="connsiteY4" fmla="*/ 549668 h 55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030" h="554805">
                <a:moveTo>
                  <a:pt x="0" y="549668"/>
                </a:moveTo>
                <a:lnTo>
                  <a:pt x="71920" y="0"/>
                </a:lnTo>
                <a:lnTo>
                  <a:pt x="863030" y="66782"/>
                </a:lnTo>
                <a:lnTo>
                  <a:pt x="842481" y="554805"/>
                </a:lnTo>
                <a:lnTo>
                  <a:pt x="0" y="549668"/>
                </a:lnTo>
                <a:close/>
              </a:path>
            </a:pathLst>
          </a:custGeom>
          <a:solidFill>
            <a:srgbClr val="FF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760920-618F-26C7-7B63-103BF6C96116}"/>
              </a:ext>
            </a:extLst>
          </p:cNvPr>
          <p:cNvSpPr/>
          <p:nvPr/>
        </p:nvSpPr>
        <p:spPr>
          <a:xfrm>
            <a:off x="131075" y="5531571"/>
            <a:ext cx="5208998" cy="683232"/>
          </a:xfrm>
          <a:prstGeom prst="rect">
            <a:avLst/>
          </a:prstGeom>
          <a:solidFill>
            <a:srgbClr val="E6E6FF"/>
          </a:solidFill>
          <a:ln w="19050">
            <a:solidFill>
              <a:srgbClr val="A5B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EBF3275A-4E00-28E5-8375-6F69463049AD}"/>
              </a:ext>
            </a:extLst>
          </p:cNvPr>
          <p:cNvSpPr/>
          <p:nvPr/>
        </p:nvSpPr>
        <p:spPr>
          <a:xfrm rot="10800000">
            <a:off x="-500787" y="-114079"/>
            <a:ext cx="6847727" cy="5337423"/>
          </a:xfrm>
          <a:prstGeom prst="blockArc">
            <a:avLst>
              <a:gd name="adj1" fmla="val 12865127"/>
              <a:gd name="adj2" fmla="val 19501939"/>
              <a:gd name="adj3" fmla="val 11947"/>
            </a:avLst>
          </a:prstGeom>
          <a:solidFill>
            <a:srgbClr val="99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E20CF3B-8D11-73F9-4AAF-59C625373784}"/>
              </a:ext>
            </a:extLst>
          </p:cNvPr>
          <p:cNvSpPr/>
          <p:nvPr/>
        </p:nvSpPr>
        <p:spPr>
          <a:xfrm rot="10800000">
            <a:off x="151624" y="1231833"/>
            <a:ext cx="5506948" cy="3724383"/>
          </a:xfrm>
          <a:prstGeom prst="arc">
            <a:avLst>
              <a:gd name="adj1" fmla="val 12005298"/>
              <a:gd name="adj2" fmla="val 13757177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3EE037-9360-7142-A540-5D99F38EB0EF}"/>
              </a:ext>
            </a:extLst>
          </p:cNvPr>
          <p:cNvCxnSpPr>
            <a:cxnSpLocks/>
          </p:cNvCxnSpPr>
          <p:nvPr/>
        </p:nvCxnSpPr>
        <p:spPr>
          <a:xfrm flipH="1">
            <a:off x="-28816" y="5873187"/>
            <a:ext cx="330279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FA2FB7-8C62-2676-E7A1-0A1D6DC33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754" y="4535214"/>
            <a:ext cx="157656" cy="5990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23A58B-692D-2BE1-C907-31E745DF9D31}"/>
              </a:ext>
            </a:extLst>
          </p:cNvPr>
          <p:cNvSpPr txBox="1"/>
          <p:nvPr/>
        </p:nvSpPr>
        <p:spPr>
          <a:xfrm rot="20742338">
            <a:off x="3590817" y="4496377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baseline="-25000" dirty="0"/>
              <a:t>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E22A9C-5E7E-A9AF-435E-5432C0500C45}"/>
              </a:ext>
            </a:extLst>
          </p:cNvPr>
          <p:cNvGrpSpPr/>
          <p:nvPr/>
        </p:nvGrpSpPr>
        <p:grpSpPr>
          <a:xfrm>
            <a:off x="2917821" y="4878185"/>
            <a:ext cx="166967" cy="963443"/>
            <a:chOff x="1204632" y="5240796"/>
            <a:chExt cx="166967" cy="963443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2A6F45B-76E3-BF03-9DE1-EBBE0921F48F}"/>
                </a:ext>
              </a:extLst>
            </p:cNvPr>
            <p:cNvCxnSpPr/>
            <p:nvPr/>
          </p:nvCxnSpPr>
          <p:spPr>
            <a:xfrm flipV="1">
              <a:off x="1294533" y="5896013"/>
              <a:ext cx="0" cy="3082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EA164C-A68C-E185-11F8-FD427C66109A}"/>
                </a:ext>
              </a:extLst>
            </p:cNvPr>
            <p:cNvCxnSpPr>
              <a:cxnSpLocks/>
            </p:cNvCxnSpPr>
            <p:nvPr/>
          </p:nvCxnSpPr>
          <p:spPr>
            <a:xfrm>
              <a:off x="1284026" y="5240796"/>
              <a:ext cx="0" cy="355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1380D5-87FA-18D6-C9E2-5BFBD12B6AF6}"/>
                </a:ext>
              </a:extLst>
            </p:cNvPr>
            <p:cNvCxnSpPr/>
            <p:nvPr/>
          </p:nvCxnSpPr>
          <p:spPr>
            <a:xfrm>
              <a:off x="1204632" y="5596468"/>
              <a:ext cx="151202" cy="0"/>
            </a:xfrm>
            <a:prstGeom prst="line">
              <a:avLst/>
            </a:prstGeom>
            <a:ln w="19050">
              <a:solidFill>
                <a:schemeClr val="tx1"/>
              </a:solidFill>
              <a:tailEnd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DED060-AA97-3BC2-A954-C1B79EC8C6B0}"/>
                </a:ext>
              </a:extLst>
            </p:cNvPr>
            <p:cNvCxnSpPr/>
            <p:nvPr/>
          </p:nvCxnSpPr>
          <p:spPr>
            <a:xfrm>
              <a:off x="1220397" y="5885499"/>
              <a:ext cx="151202" cy="0"/>
            </a:xfrm>
            <a:prstGeom prst="line">
              <a:avLst/>
            </a:prstGeom>
            <a:ln w="19050">
              <a:solidFill>
                <a:schemeClr val="tx1"/>
              </a:solidFill>
              <a:tailEnd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0FE8319-5ECD-03F7-C7DE-D3B157F56021}"/>
                </a:ext>
              </a:extLst>
            </p:cNvPr>
            <p:cNvCxnSpPr/>
            <p:nvPr/>
          </p:nvCxnSpPr>
          <p:spPr>
            <a:xfrm flipH="1" flipV="1">
              <a:off x="1280233" y="5309174"/>
              <a:ext cx="14300" cy="895065"/>
            </a:xfrm>
            <a:prstGeom prst="line">
              <a:avLst/>
            </a:prstGeom>
            <a:ln w="19050">
              <a:solidFill>
                <a:schemeClr val="tx1"/>
              </a:solidFill>
              <a:tailEnd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D50B506-0CCE-D957-05DB-53AD4001409B}"/>
              </a:ext>
            </a:extLst>
          </p:cNvPr>
          <p:cNvSpPr txBox="1"/>
          <p:nvPr/>
        </p:nvSpPr>
        <p:spPr>
          <a:xfrm rot="16200000">
            <a:off x="2589919" y="5132253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endParaRPr lang="en-US" sz="2800" baseline="-25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8C3651-B6BA-F65D-BBB7-E373D0447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922805" flipH="1" flipV="1">
            <a:off x="3520967" y="5575739"/>
            <a:ext cx="157656" cy="5990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00E522-A428-E860-9032-A02325A8645C}"/>
              </a:ext>
            </a:extLst>
          </p:cNvPr>
          <p:cNvSpPr txBox="1"/>
          <p:nvPr/>
        </p:nvSpPr>
        <p:spPr>
          <a:xfrm rot="65143">
            <a:off x="3550023" y="5536902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</a:t>
            </a:r>
            <a:endParaRPr lang="en-US" sz="2800" baseline="-25000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C8B39850-39AE-F326-5494-104A49D62792}"/>
              </a:ext>
            </a:extLst>
          </p:cNvPr>
          <p:cNvSpPr/>
          <p:nvPr/>
        </p:nvSpPr>
        <p:spPr>
          <a:xfrm rot="10800000">
            <a:off x="151623" y="1226578"/>
            <a:ext cx="5506948" cy="3724383"/>
          </a:xfrm>
          <a:prstGeom prst="arc">
            <a:avLst>
              <a:gd name="adj1" fmla="val 16576986"/>
              <a:gd name="adj2" fmla="val 20227163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rgbClr val="FF000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7C2578E-45EF-170B-88B3-EFF228F31AC0}"/>
              </a:ext>
            </a:extLst>
          </p:cNvPr>
          <p:cNvCxnSpPr>
            <a:cxnSpLocks/>
          </p:cNvCxnSpPr>
          <p:nvPr/>
        </p:nvCxnSpPr>
        <p:spPr>
          <a:xfrm flipH="1">
            <a:off x="4156844" y="5878445"/>
            <a:ext cx="133710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8D0BEDE-3BC5-EDCA-DF48-7F04809A3F0D}"/>
              </a:ext>
            </a:extLst>
          </p:cNvPr>
          <p:cNvSpPr/>
          <p:nvPr/>
        </p:nvSpPr>
        <p:spPr>
          <a:xfrm>
            <a:off x="8569261" y="5069279"/>
            <a:ext cx="863030" cy="554805"/>
          </a:xfrm>
          <a:custGeom>
            <a:avLst/>
            <a:gdLst>
              <a:gd name="connsiteX0" fmla="*/ 0 w 863030"/>
              <a:gd name="connsiteY0" fmla="*/ 549668 h 554805"/>
              <a:gd name="connsiteX1" fmla="*/ 71920 w 863030"/>
              <a:gd name="connsiteY1" fmla="*/ 0 h 554805"/>
              <a:gd name="connsiteX2" fmla="*/ 863030 w 863030"/>
              <a:gd name="connsiteY2" fmla="*/ 66782 h 554805"/>
              <a:gd name="connsiteX3" fmla="*/ 842481 w 863030"/>
              <a:gd name="connsiteY3" fmla="*/ 554805 h 554805"/>
              <a:gd name="connsiteX4" fmla="*/ 0 w 863030"/>
              <a:gd name="connsiteY4" fmla="*/ 549668 h 55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030" h="554805">
                <a:moveTo>
                  <a:pt x="0" y="549668"/>
                </a:moveTo>
                <a:lnTo>
                  <a:pt x="71920" y="0"/>
                </a:lnTo>
                <a:lnTo>
                  <a:pt x="863030" y="66782"/>
                </a:lnTo>
                <a:lnTo>
                  <a:pt x="842481" y="554805"/>
                </a:lnTo>
                <a:lnTo>
                  <a:pt x="0" y="549668"/>
                </a:lnTo>
                <a:close/>
              </a:path>
            </a:pathLst>
          </a:custGeom>
          <a:solidFill>
            <a:srgbClr val="FF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AE70DDD-629A-2AB2-BBAF-71C9CE2D9DBC}"/>
              </a:ext>
            </a:extLst>
          </p:cNvPr>
          <p:cNvSpPr/>
          <p:nvPr/>
        </p:nvSpPr>
        <p:spPr>
          <a:xfrm>
            <a:off x="6550389" y="5531616"/>
            <a:ext cx="5208998" cy="683232"/>
          </a:xfrm>
          <a:prstGeom prst="rect">
            <a:avLst/>
          </a:prstGeom>
          <a:solidFill>
            <a:srgbClr val="E6E6FF"/>
          </a:solidFill>
          <a:ln w="19050">
            <a:solidFill>
              <a:srgbClr val="A5B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Block Arc 73">
            <a:extLst>
              <a:ext uri="{FF2B5EF4-FFF2-40B4-BE49-F238E27FC236}">
                <a16:creationId xmlns:a16="http://schemas.microsoft.com/office/drawing/2014/main" id="{9803AB9A-C6F7-47EC-9D57-6BFE330AE639}"/>
              </a:ext>
            </a:extLst>
          </p:cNvPr>
          <p:cNvSpPr/>
          <p:nvPr/>
        </p:nvSpPr>
        <p:spPr>
          <a:xfrm rot="10800000">
            <a:off x="5918527" y="-114034"/>
            <a:ext cx="6847727" cy="5337423"/>
          </a:xfrm>
          <a:prstGeom prst="blockArc">
            <a:avLst>
              <a:gd name="adj1" fmla="val 12865127"/>
              <a:gd name="adj2" fmla="val 19501939"/>
              <a:gd name="adj3" fmla="val 11947"/>
            </a:avLst>
          </a:prstGeom>
          <a:solidFill>
            <a:srgbClr val="99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EE6CF5-D55D-D491-2D90-DA2434D26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569261" y="5662993"/>
            <a:ext cx="86303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5B7EEE4-43A4-AEB1-01D3-3E795FBE3B08}"/>
              </a:ext>
            </a:extLst>
          </p:cNvPr>
          <p:cNvSpPr txBox="1"/>
          <p:nvPr/>
        </p:nvSpPr>
        <p:spPr>
          <a:xfrm rot="65143">
            <a:off x="8833143" y="5216379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en-US" sz="2800" baseline="-250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67BE271-10EE-64DE-F1A6-D2DF281BECCE}"/>
              </a:ext>
            </a:extLst>
          </p:cNvPr>
          <p:cNvCxnSpPr/>
          <p:nvPr/>
        </p:nvCxnSpPr>
        <p:spPr>
          <a:xfrm flipV="1">
            <a:off x="8569261" y="5581735"/>
            <a:ext cx="0" cy="1927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C38EDD6-45C1-D504-77C5-43D725A066B0}"/>
              </a:ext>
            </a:extLst>
          </p:cNvPr>
          <p:cNvCxnSpPr/>
          <p:nvPr/>
        </p:nvCxnSpPr>
        <p:spPr>
          <a:xfrm flipV="1">
            <a:off x="9431113" y="5576482"/>
            <a:ext cx="0" cy="1927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84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Oikonomidis, Nikolaos</dc:creator>
  <cp:lastModifiedBy>Oikonomidis, Nikolaos</cp:lastModifiedBy>
  <cp:revision>1</cp:revision>
  <dcterms:created xsi:type="dcterms:W3CDTF">2023-01-18T08:00:00Z</dcterms:created>
  <dcterms:modified xsi:type="dcterms:W3CDTF">2023-01-18T08:35:51Z</dcterms:modified>
</cp:coreProperties>
</file>