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4" r:id="rId10"/>
    <p:sldId id="262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02" y="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07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7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8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05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7B82E-57E1-4693-87D8-D3531B12929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2B91D-D952-4501-9FE3-C06B53F1509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used in </a:t>
            </a:r>
            <a:r>
              <a:rPr lang="en-US" dirty="0" err="1"/>
              <a:t>xMCF</a:t>
            </a:r>
            <a:r>
              <a:rPr lang="en-US" dirty="0"/>
              <a:t> 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Note</a:t>
            </a:r>
            <a:r>
              <a:rPr lang="en-US" dirty="0"/>
              <a:t>: Not all diagrams were used in the document</a:t>
            </a:r>
          </a:p>
          <a:p>
            <a:r>
              <a:rPr lang="en-US" dirty="0"/>
              <a:t>If you want to generate a new one, just Copy &amp; Paste to inherit the colors &amp; style.</a:t>
            </a:r>
          </a:p>
        </p:txBody>
      </p:sp>
    </p:spTree>
    <p:extLst>
      <p:ext uri="{BB962C8B-B14F-4D97-AF65-F5344CB8AC3E}">
        <p14:creationId xmlns:p14="http://schemas.microsoft.com/office/powerpoint/2010/main" val="107226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284882" y="-675456"/>
            <a:ext cx="236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Configurations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0DF9145-3728-751F-8FF1-5EF49E638A1E}"/>
              </a:ext>
            </a:extLst>
          </p:cNvPr>
          <p:cNvGrpSpPr/>
          <p:nvPr/>
        </p:nvGrpSpPr>
        <p:grpSpPr>
          <a:xfrm>
            <a:off x="899592" y="404664"/>
            <a:ext cx="7065484" cy="1368152"/>
            <a:chOff x="899592" y="404664"/>
            <a:chExt cx="7065484" cy="1368152"/>
          </a:xfrm>
        </p:grpSpPr>
        <p:sp>
          <p:nvSpPr>
            <p:cNvPr id="212" name="Rectangle 211"/>
            <p:cNvSpPr/>
            <p:nvPr/>
          </p:nvSpPr>
          <p:spPr>
            <a:xfrm>
              <a:off x="7126624" y="902038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055678" y="905776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2986972" y="904982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923314" y="908720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2233475" y="91975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4334849" y="91975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6368772" y="91975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899592" y="1196752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899592" y="476672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7956376" y="476672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/>
            <p:cNvSpPr txBox="1"/>
            <p:nvPr/>
          </p:nvSpPr>
          <p:spPr>
            <a:xfrm>
              <a:off x="3368858" y="404664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length=‘2’  spacing=‘3’</a:t>
              </a:r>
            </a:p>
          </p:txBody>
        </p:sp>
        <p:cxnSp>
          <p:nvCxnSpPr>
            <p:cNvPr id="26" name="Straight Arrow Connector 25" title="dsfsdf"/>
            <p:cNvCxnSpPr/>
            <p:nvPr/>
          </p:nvCxnSpPr>
          <p:spPr>
            <a:xfrm>
              <a:off x="937890" y="1603877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3874084" y="1531869"/>
              <a:ext cx="118159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= 17 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1BF98D2-9836-EDD7-E19F-24792F594880}"/>
              </a:ext>
            </a:extLst>
          </p:cNvPr>
          <p:cNvGrpSpPr/>
          <p:nvPr/>
        </p:nvGrpSpPr>
        <p:grpSpPr>
          <a:xfrm>
            <a:off x="899592" y="2326814"/>
            <a:ext cx="7152190" cy="1296144"/>
            <a:chOff x="899592" y="2326814"/>
            <a:chExt cx="7152190" cy="1296144"/>
          </a:xfrm>
        </p:grpSpPr>
        <p:sp>
          <p:nvSpPr>
            <p:cNvPr id="125" name="Rectangle 124"/>
            <p:cNvSpPr/>
            <p:nvPr/>
          </p:nvSpPr>
          <p:spPr>
            <a:xfrm>
              <a:off x="4058931" y="2830870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899592" y="2845389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7747193" y="2845389"/>
              <a:ext cx="209183" cy="754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996418" y="2553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1712154" y="2348880"/>
              <a:ext cx="54521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begin_margin=‘1’   length=‘2’  spacing=‘3.5’  end_margin=‘0.5’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68344" y="2553764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0.5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385622" y="2830870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732240" y="2830870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grpSp>
          <p:nvGrpSpPr>
            <p:cNvPr id="169" name="Group 168"/>
            <p:cNvGrpSpPr/>
            <p:nvPr/>
          </p:nvGrpSpPr>
          <p:grpSpPr>
            <a:xfrm>
              <a:off x="899592" y="2326814"/>
              <a:ext cx="7065484" cy="1296144"/>
              <a:chOff x="899592" y="404664"/>
              <a:chExt cx="7065484" cy="1296144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>
                <a:off x="899592" y="1196752"/>
                <a:ext cx="7056784" cy="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899592" y="404664"/>
                <a:ext cx="0" cy="1296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7956376" y="404664"/>
                <a:ext cx="8700" cy="1296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3" name="Straight Arrow Connector 252" title="dsfsdf"/>
            <p:cNvCxnSpPr/>
            <p:nvPr/>
          </p:nvCxnSpPr>
          <p:spPr>
            <a:xfrm>
              <a:off x="909118" y="3501008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ectangle 253"/>
            <p:cNvSpPr/>
            <p:nvPr/>
          </p:nvSpPr>
          <p:spPr>
            <a:xfrm>
              <a:off x="4077470" y="3404077"/>
              <a:ext cx="1056307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= 14.5 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998382" y="2824267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3.5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680588" y="2824267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3.5</a:t>
              </a:r>
            </a:p>
          </p:txBody>
        </p: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A2E2801-04EC-030D-F894-15FD64C1D022}"/>
              </a:ext>
            </a:extLst>
          </p:cNvPr>
          <p:cNvGrpSpPr/>
          <p:nvPr/>
        </p:nvGrpSpPr>
        <p:grpSpPr>
          <a:xfrm>
            <a:off x="798304" y="4304129"/>
            <a:ext cx="7305837" cy="2210182"/>
            <a:chOff x="798304" y="4304129"/>
            <a:chExt cx="7305837" cy="2210182"/>
          </a:xfrm>
        </p:grpSpPr>
        <p:sp>
          <p:nvSpPr>
            <p:cNvPr id="225" name="Rectangle 224"/>
            <p:cNvSpPr/>
            <p:nvPr/>
          </p:nvSpPr>
          <p:spPr>
            <a:xfrm>
              <a:off x="827584" y="5725239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47864" y="5724872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827886" y="5718269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716729" y="4843261"/>
              <a:ext cx="273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005112" y="4854353"/>
              <a:ext cx="1080120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163524" y="484326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566674" y="4854353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092280" y="4854353"/>
              <a:ext cx="100811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27584" y="4361330"/>
              <a:ext cx="0" cy="2152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102955" y="4361330"/>
              <a:ext cx="0" cy="2152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2411760" y="574428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956858" y="574428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 flipV="1">
              <a:off x="798304" y="4931972"/>
              <a:ext cx="1181408" cy="919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1221455" y="4644892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2.5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 flipV="1">
              <a:off x="6918984" y="5949613"/>
              <a:ext cx="1181408" cy="919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7351384" y="5971346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2.5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76787" y="4304129"/>
              <a:ext cx="39228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begin_margin=‘</a:t>
              </a:r>
              <a:r>
                <a:rPr lang="el-GR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2.5</a:t>
              </a:r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’   length=‘2’  spacing=‘3’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604225" y="6237312"/>
              <a:ext cx="36679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length=‘2’  spacing=‘3’  end_margin=‘2.5’</a:t>
              </a:r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828770" y="5142385"/>
              <a:ext cx="7275371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5" name="Straight Arrow Connector 254" title="dsfsdf"/>
            <p:cNvCxnSpPr/>
            <p:nvPr/>
          </p:nvCxnSpPr>
          <p:spPr>
            <a:xfrm>
              <a:off x="849747" y="5432763"/>
              <a:ext cx="7232935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Rectangle 256"/>
            <p:cNvSpPr/>
            <p:nvPr/>
          </p:nvSpPr>
          <p:spPr>
            <a:xfrm>
              <a:off x="4067944" y="5348293"/>
              <a:ext cx="1056307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= 14.5 </a:t>
              </a:r>
            </a:p>
          </p:txBody>
        </p:sp>
        <p:cxnSp>
          <p:nvCxnSpPr>
            <p:cNvPr id="195" name="Straight Connector 194"/>
            <p:cNvCxnSpPr/>
            <p:nvPr/>
          </p:nvCxnSpPr>
          <p:spPr>
            <a:xfrm>
              <a:off x="827584" y="5689826"/>
              <a:ext cx="7275371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649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/>
          <p:cNvSpPr/>
          <p:nvPr/>
        </p:nvSpPr>
        <p:spPr>
          <a:xfrm>
            <a:off x="7126624" y="902038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17" name="Rectangle 216"/>
          <p:cNvSpPr/>
          <p:nvPr/>
        </p:nvSpPr>
        <p:spPr>
          <a:xfrm>
            <a:off x="5055678" y="905776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207" name="Rectangle 206"/>
          <p:cNvSpPr/>
          <p:nvPr/>
        </p:nvSpPr>
        <p:spPr>
          <a:xfrm>
            <a:off x="2986972" y="904982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23314" y="908720"/>
            <a:ext cx="829752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233475" y="91975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334849" y="91975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368772" y="91975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76672"/>
            <a:ext cx="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76672"/>
            <a:ext cx="8700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TextBox 248"/>
          <p:cNvSpPr txBox="1"/>
          <p:nvPr/>
        </p:nvSpPr>
        <p:spPr>
          <a:xfrm>
            <a:off x="2865443" y="404664"/>
            <a:ext cx="3413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length=‘2’  spacing=‘3’  keep=“length”</a:t>
            </a:r>
          </a:p>
        </p:txBody>
      </p:sp>
      <p:cxnSp>
        <p:nvCxnSpPr>
          <p:cNvPr id="26" name="Straight Arrow Connector 25" title="dsfsdf"/>
          <p:cNvCxnSpPr/>
          <p:nvPr/>
        </p:nvCxnSpPr>
        <p:spPr>
          <a:xfrm>
            <a:off x="937890" y="1603877"/>
            <a:ext cx="7018486" cy="0"/>
          </a:xfrm>
          <a:prstGeom prst="straightConnector1">
            <a:avLst/>
          </a:prstGeom>
          <a:ln w="9525">
            <a:solidFill>
              <a:schemeClr val="tx1"/>
            </a:solidFill>
            <a:prstDash val="sysDot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74084" y="1531869"/>
            <a:ext cx="1181594" cy="168939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= </a:t>
            </a:r>
            <a:r>
              <a:rPr lang="en-US" sz="1400" b="1" dirty="0">
                <a:solidFill>
                  <a:schemeClr val="tx1"/>
                </a:solidFill>
              </a:rPr>
              <a:t>16.85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1E122CEA-8395-3458-7416-8A7BE4D5E9F4}"/>
              </a:ext>
            </a:extLst>
          </p:cNvPr>
          <p:cNvGrpSpPr/>
          <p:nvPr/>
        </p:nvGrpSpPr>
        <p:grpSpPr>
          <a:xfrm>
            <a:off x="798304" y="4361330"/>
            <a:ext cx="7305837" cy="2152981"/>
            <a:chOff x="798304" y="4361330"/>
            <a:chExt cx="7305837" cy="2152981"/>
          </a:xfrm>
        </p:grpSpPr>
        <p:sp>
          <p:nvSpPr>
            <p:cNvPr id="225" name="Rectangle 224"/>
            <p:cNvSpPr/>
            <p:nvPr/>
          </p:nvSpPr>
          <p:spPr>
            <a:xfrm>
              <a:off x="827584" y="5293191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3347864" y="5292824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5827886" y="5286221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716729" y="4972290"/>
              <a:ext cx="273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2005112" y="4983382"/>
              <a:ext cx="1080120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163524" y="497229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4566674" y="4983382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7092280" y="4983382"/>
              <a:ext cx="100811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cxnSp>
          <p:nvCxnSpPr>
            <p:cNvPr id="196" name="Straight Connector 195"/>
            <p:cNvCxnSpPr/>
            <p:nvPr/>
          </p:nvCxnSpPr>
          <p:spPr>
            <a:xfrm>
              <a:off x="827584" y="4361330"/>
              <a:ext cx="0" cy="2152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102955" y="4361330"/>
              <a:ext cx="0" cy="21529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TextBox 221"/>
            <p:cNvSpPr txBox="1"/>
            <p:nvPr/>
          </p:nvSpPr>
          <p:spPr>
            <a:xfrm>
              <a:off x="2411760" y="53122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4956858" y="531224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242" name="Straight Arrow Connector 241"/>
            <p:cNvCxnSpPr/>
            <p:nvPr/>
          </p:nvCxnSpPr>
          <p:spPr>
            <a:xfrm flipV="1">
              <a:off x="798304" y="5061001"/>
              <a:ext cx="1181408" cy="919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/>
            <p:cNvSpPr txBox="1"/>
            <p:nvPr/>
          </p:nvSpPr>
          <p:spPr>
            <a:xfrm>
              <a:off x="1221455" y="4773921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2.5</a:t>
              </a:r>
            </a:p>
          </p:txBody>
        </p:sp>
        <p:cxnSp>
          <p:nvCxnSpPr>
            <p:cNvPr id="247" name="Straight Arrow Connector 246"/>
            <p:cNvCxnSpPr/>
            <p:nvPr/>
          </p:nvCxnSpPr>
          <p:spPr>
            <a:xfrm flipV="1">
              <a:off x="6918984" y="5517565"/>
              <a:ext cx="1181408" cy="9196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TextBox 247"/>
            <p:cNvSpPr txBox="1"/>
            <p:nvPr/>
          </p:nvSpPr>
          <p:spPr>
            <a:xfrm>
              <a:off x="7351384" y="5539298"/>
              <a:ext cx="380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2.5</a:t>
              </a: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2476787" y="4433158"/>
              <a:ext cx="40078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first_spacing</a:t>
              </a:r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=‘</a:t>
              </a:r>
              <a:r>
                <a:rPr lang="el-GR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2.5</a:t>
              </a:r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’   length=‘2’  spacing=‘3’</a:t>
              </a: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2604225" y="5805264"/>
              <a:ext cx="3837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length=‘2’  spacing=‘3’  </a:t>
              </a:r>
              <a:r>
                <a:rPr lang="en-US" sz="12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last_spacing</a:t>
              </a:r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=‘2.5’</a:t>
              </a:r>
            </a:p>
          </p:txBody>
        </p:sp>
        <p:cxnSp>
          <p:nvCxnSpPr>
            <p:cNvPr id="252" name="Straight Connector 251"/>
            <p:cNvCxnSpPr/>
            <p:nvPr/>
          </p:nvCxnSpPr>
          <p:spPr>
            <a:xfrm>
              <a:off x="828770" y="5271414"/>
              <a:ext cx="7275371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5" name="Straight Arrow Connector 254" title="dsfsdf"/>
            <p:cNvCxnSpPr/>
            <p:nvPr/>
          </p:nvCxnSpPr>
          <p:spPr>
            <a:xfrm>
              <a:off x="849747" y="6309320"/>
              <a:ext cx="7232935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7" name="Rectangle 256"/>
            <p:cNvSpPr/>
            <p:nvPr/>
          </p:nvSpPr>
          <p:spPr>
            <a:xfrm>
              <a:off x="4067944" y="6212389"/>
              <a:ext cx="1056307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= 14.5 </a:t>
              </a:r>
            </a:p>
          </p:txBody>
        </p:sp>
      </p:grp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6AE48D8-7FD6-2FE0-D0F8-22DCE6750885}"/>
              </a:ext>
            </a:extLst>
          </p:cNvPr>
          <p:cNvGrpSpPr/>
          <p:nvPr/>
        </p:nvGrpSpPr>
        <p:grpSpPr>
          <a:xfrm>
            <a:off x="899592" y="2326814"/>
            <a:ext cx="7152190" cy="1296144"/>
            <a:chOff x="899592" y="2326814"/>
            <a:chExt cx="7152190" cy="1296144"/>
          </a:xfrm>
        </p:grpSpPr>
        <p:cxnSp>
          <p:nvCxnSpPr>
            <p:cNvPr id="170" name="Straight Connector 169"/>
            <p:cNvCxnSpPr/>
            <p:nvPr/>
          </p:nvCxnSpPr>
          <p:spPr>
            <a:xfrm>
              <a:off x="899592" y="3118902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899592" y="2326814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7956376" y="2326814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/>
            <p:cNvSpPr/>
            <p:nvPr/>
          </p:nvSpPr>
          <p:spPr>
            <a:xfrm>
              <a:off x="4058931" y="2830870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cxnSp>
          <p:nvCxnSpPr>
            <p:cNvPr id="126" name="Straight Arrow Connector 125"/>
            <p:cNvCxnSpPr/>
            <p:nvPr/>
          </p:nvCxnSpPr>
          <p:spPr>
            <a:xfrm>
              <a:off x="899592" y="2845389"/>
              <a:ext cx="504056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7747193" y="2845389"/>
              <a:ext cx="209183" cy="7547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996418" y="25537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74978" y="2348880"/>
              <a:ext cx="69813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first_spacing</a:t>
              </a:r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=‘1’   length=‘2’  spacing=‘3.5’  </a:t>
              </a:r>
              <a:r>
                <a:rPr lang="en-US" sz="1200" b="1" dirty="0" err="1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last_spacing</a:t>
              </a:r>
              <a:r>
                <a:rPr lang="en-US" sz="1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onsolas" panose="020B0609020204030204" pitchFamily="49" charset="0"/>
                </a:rPr>
                <a:t>=‘0.5’  keep=“length”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68344" y="2553764"/>
              <a:ext cx="3834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0.5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1385622" y="2830870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732240" y="2830870"/>
              <a:ext cx="1026138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cxnSp>
          <p:nvCxnSpPr>
            <p:cNvPr id="253" name="Straight Arrow Connector 252" title="dsfsdf"/>
            <p:cNvCxnSpPr/>
            <p:nvPr/>
          </p:nvCxnSpPr>
          <p:spPr>
            <a:xfrm>
              <a:off x="909118" y="3501008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Rectangle 253"/>
            <p:cNvSpPr/>
            <p:nvPr/>
          </p:nvSpPr>
          <p:spPr>
            <a:xfrm>
              <a:off x="3832353" y="3404077"/>
              <a:ext cx="1546540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= </a:t>
              </a:r>
              <a:r>
                <a:rPr lang="en-US" sz="1400" b="1" dirty="0">
                  <a:solidFill>
                    <a:schemeClr val="tx1"/>
                  </a:solidFill>
                </a:rPr>
                <a:t>14.435 </a:t>
              </a:r>
            </a:p>
          </p:txBody>
        </p:sp>
        <p:sp>
          <p:nvSpPr>
            <p:cNvPr id="258" name="TextBox 257"/>
            <p:cNvSpPr txBox="1"/>
            <p:nvPr/>
          </p:nvSpPr>
          <p:spPr>
            <a:xfrm>
              <a:off x="2998382" y="2824267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~3.5</a:t>
              </a:r>
            </a:p>
          </p:txBody>
        </p:sp>
        <p:sp>
          <p:nvSpPr>
            <p:cNvPr id="259" name="TextBox 258"/>
            <p:cNvSpPr txBox="1"/>
            <p:nvPr/>
          </p:nvSpPr>
          <p:spPr>
            <a:xfrm>
              <a:off x="5680588" y="2824267"/>
              <a:ext cx="457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~3.5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67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3148805" y="1119227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5" name="Rectangle 64"/>
          <p:cNvSpPr/>
          <p:nvPr/>
        </p:nvSpPr>
        <p:spPr>
          <a:xfrm>
            <a:off x="4623131" y="1119227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811150" y="836712"/>
            <a:ext cx="27068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846701" y="1124744"/>
            <a:ext cx="1717557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08474" y="1133128"/>
            <a:ext cx="1766034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836067" y="141277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442925" y="1124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935211" y="112474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07726" y="107896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233697" y="111922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710271" y="110758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87" name="Left Brace 86"/>
          <p:cNvSpPr/>
          <p:nvPr/>
        </p:nvSpPr>
        <p:spPr>
          <a:xfrm rot="5400000">
            <a:off x="8027112" y="4096687"/>
            <a:ext cx="242659" cy="491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27584" y="486077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1827534" y="45359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158984" y="4547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91524" y="45506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35123" y="4553482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2149141" y="4553482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3513612" y="455064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4827630" y="455064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146744" y="4544550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511215" y="4541716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812913" y="45415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7169897" y="45509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48475" y="3861048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chopped</a:t>
            </a:r>
          </a:p>
        </p:txBody>
      </p:sp>
      <p:cxnSp>
        <p:nvCxnSpPr>
          <p:cNvPr id="114" name="Straight Connector 113"/>
          <p:cNvCxnSpPr/>
          <p:nvPr/>
        </p:nvCxnSpPr>
        <p:spPr>
          <a:xfrm>
            <a:off x="7884368" y="836712"/>
            <a:ext cx="29055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Left Brace 127"/>
          <p:cNvSpPr/>
          <p:nvPr/>
        </p:nvSpPr>
        <p:spPr>
          <a:xfrm rot="5400000">
            <a:off x="3323526" y="2106916"/>
            <a:ext cx="242659" cy="8141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833277" y="3007597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1833227" y="268272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52920" y="26893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901840" y="271291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840816" y="2700303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154834" y="2700303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3923928" y="271291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8" name="Rectangle 137"/>
          <p:cNvSpPr/>
          <p:nvPr/>
        </p:nvSpPr>
        <p:spPr>
          <a:xfrm>
            <a:off x="5237946" y="2712918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557060" y="2706820"/>
            <a:ext cx="882959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223229" y="27038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7580213" y="271318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2992149" y="2023318"/>
            <a:ext cx="98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irregular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05156" y="467380"/>
            <a:ext cx="1676758" cy="611991"/>
            <a:chOff x="856793" y="467380"/>
            <a:chExt cx="814127" cy="611991"/>
          </a:xfrm>
        </p:grpSpPr>
        <p:sp>
          <p:nvSpPr>
            <p:cNvPr id="145" name="Left Brace 144"/>
            <p:cNvSpPr/>
            <p:nvPr/>
          </p:nvSpPr>
          <p:spPr>
            <a:xfrm rot="5400000">
              <a:off x="1142527" y="550978"/>
              <a:ext cx="242659" cy="81412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1042838" y="467380"/>
              <a:ext cx="492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irregular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269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/>
          <p:nvPr/>
        </p:nvCxnSpPr>
        <p:spPr>
          <a:xfrm>
            <a:off x="827584" y="1213550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3960" y="476672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7584" y="836712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m1=1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33079" y="121732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21691" y="1213550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10125" y="121355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98737" y="1209776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7170" y="121355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08061" y="836712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24480" y="83671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87883" y="83671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4303" y="836712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2686" y="83671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95877" y="1340768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4182655" y="1340768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7069433" y="1349152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1628800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150" y="836712"/>
            <a:ext cx="27068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84368" y="836712"/>
            <a:ext cx="29055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7584" y="3941470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27584" y="3564632"/>
            <a:ext cx="553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m1=1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333079" y="394524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421691" y="3941470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10125" y="394147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298737" y="3937696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087170" y="3941470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508061" y="3564632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824480" y="3564632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287883" y="356463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604303" y="3564632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7242686" y="3564632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313614" y="4068688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8" name="Rectangle 127"/>
          <p:cNvSpPr/>
          <p:nvPr/>
        </p:nvSpPr>
        <p:spPr>
          <a:xfrm>
            <a:off x="4200392" y="4068688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9" name="Rectangle 128"/>
          <p:cNvSpPr/>
          <p:nvPr/>
        </p:nvSpPr>
        <p:spPr>
          <a:xfrm>
            <a:off x="7087170" y="4077072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27584" y="4356720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884368" y="3803667"/>
            <a:ext cx="288032" cy="7547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7884368" y="3429000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m2 = -1</a:t>
            </a:r>
          </a:p>
        </p:txBody>
      </p:sp>
      <p:sp>
        <p:nvSpPr>
          <p:cNvPr id="141" name="Left Brace 140"/>
          <p:cNvSpPr/>
          <p:nvPr/>
        </p:nvSpPr>
        <p:spPr>
          <a:xfrm rot="5400000">
            <a:off x="7916644" y="816649"/>
            <a:ext cx="242659" cy="282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668344" y="548680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Excess =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74490" y="319816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742495" y="1628800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Rectangle 100"/>
          <p:cNvSpPr/>
          <p:nvPr/>
        </p:nvSpPr>
        <p:spPr>
          <a:xfrm>
            <a:off x="5629273" y="1628800"/>
            <a:ext cx="1174975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811150" y="2152025"/>
            <a:ext cx="1931345" cy="37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551752" y="2151886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m1=4.5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2771800" y="2155799"/>
            <a:ext cx="114567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3932557" y="2152025"/>
            <a:ext cx="1696716" cy="37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997195" y="2151885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417847" y="2151884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5652120" y="2149374"/>
            <a:ext cx="1167215" cy="64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819335" y="2152025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5967895" y="2149374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284315" y="2149374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827584" y="4888329"/>
            <a:ext cx="1914911" cy="377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1568186" y="4888190"/>
            <a:ext cx="667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m1=4.5</a:t>
            </a: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6835769" y="4885678"/>
            <a:ext cx="1077654" cy="2651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2742495" y="4892103"/>
            <a:ext cx="113095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3914420" y="4888329"/>
            <a:ext cx="1809851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2967857" y="4888189"/>
            <a:ext cx="733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405522" y="4888188"/>
            <a:ext cx="827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5734120" y="4892103"/>
            <a:ext cx="110164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974133" y="4885678"/>
            <a:ext cx="585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092280" y="4885678"/>
            <a:ext cx="673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m2=2.5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742495" y="4365104"/>
            <a:ext cx="117497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51" name="Rectangle 150"/>
          <p:cNvSpPr/>
          <p:nvPr/>
        </p:nvSpPr>
        <p:spPr>
          <a:xfrm>
            <a:off x="5629273" y="4365104"/>
            <a:ext cx="117497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0541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4063960" y="476672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838218" y="4013865"/>
            <a:ext cx="1717557" cy="188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555776" y="4010091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181001" y="4010091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107015" y="4010091"/>
            <a:ext cx="1806408" cy="754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94535" y="3637027"/>
            <a:ext cx="11513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first_length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=‘3’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516216" y="3659861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last_length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=‘3’</a:t>
            </a:r>
          </a:p>
        </p:txBody>
      </p:sp>
      <p:sp>
        <p:nvSpPr>
          <p:cNvPr id="59" name="Rectangle 58"/>
          <p:cNvSpPr/>
          <p:nvPr/>
        </p:nvSpPr>
        <p:spPr>
          <a:xfrm>
            <a:off x="838218" y="4141083"/>
            <a:ext cx="171755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181001" y="4125700"/>
            <a:ext cx="88295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/>
          </a:p>
        </p:txBody>
      </p:sp>
      <p:sp>
        <p:nvSpPr>
          <p:cNvPr id="61" name="Rectangle 60"/>
          <p:cNvSpPr/>
          <p:nvPr/>
        </p:nvSpPr>
        <p:spPr>
          <a:xfrm>
            <a:off x="6118334" y="4149467"/>
            <a:ext cx="1766034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3</a:t>
            </a:r>
          </a:p>
        </p:txBody>
      </p:sp>
      <p:cxnSp>
        <p:nvCxnSpPr>
          <p:cNvPr id="113" name="Straight Connector 112"/>
          <p:cNvCxnSpPr/>
          <p:nvPr/>
        </p:nvCxnSpPr>
        <p:spPr>
          <a:xfrm>
            <a:off x="811150" y="836712"/>
            <a:ext cx="27068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84368" y="836712"/>
            <a:ext cx="29055" cy="4328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74490" y="3198167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555775" y="4429115"/>
            <a:ext cx="576065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1" name="Rectangle 100"/>
          <p:cNvSpPr/>
          <p:nvPr/>
        </p:nvSpPr>
        <p:spPr>
          <a:xfrm>
            <a:off x="4075280" y="4429115"/>
            <a:ext cx="580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5" name="Rectangle 74"/>
          <p:cNvSpPr/>
          <p:nvPr/>
        </p:nvSpPr>
        <p:spPr>
          <a:xfrm>
            <a:off x="4655327" y="4125700"/>
            <a:ext cx="882959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6" name="Rectangle 75"/>
          <p:cNvSpPr/>
          <p:nvPr/>
        </p:nvSpPr>
        <p:spPr>
          <a:xfrm>
            <a:off x="5538286" y="4437499"/>
            <a:ext cx="58004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4429115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60608" y="3997516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685833" y="3997516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604630" y="3584049"/>
            <a:ext cx="161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length=‘2’   spacing=‘1’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500768" y="3997516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09163" y="4957517"/>
            <a:ext cx="1717557" cy="1887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2526721" y="4953743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151946" y="4953743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077960" y="4953743"/>
            <a:ext cx="1806408" cy="7548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1065480" y="5064612"/>
            <a:ext cx="1240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=`3`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588224" y="5087446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=`3`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>
            <a:off x="4031553" y="4941168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644008" y="4941168"/>
            <a:ext cx="8942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5471713" y="4941168"/>
            <a:ext cx="625225" cy="7548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2647666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~1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434442" y="41410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3531018" y="5096217"/>
            <a:ext cx="1617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length=‘1’   spacing=‘2’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139952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~1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4926728" y="414108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634960" y="445534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~1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3476796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969082" y="443711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~2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6876256" y="44553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1572482" y="4437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3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2627784" y="407707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~1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120070" y="4077072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~1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5615078" y="409530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~1</a:t>
            </a:r>
          </a:p>
        </p:txBody>
      </p:sp>
    </p:spTree>
    <p:extLst>
      <p:ext uri="{BB962C8B-B14F-4D97-AF65-F5344CB8AC3E}">
        <p14:creationId xmlns:p14="http://schemas.microsoft.com/office/powerpoint/2010/main" val="212484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4058931" y="908720"/>
            <a:ext cx="102613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899592" y="781502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03648" y="785276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411760" y="781502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067944" y="781502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076056" y="777728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732240" y="781502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740352" y="777728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911560" y="44624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7584" y="332656"/>
            <a:ext cx="62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Margin</a:t>
            </a:r>
          </a:p>
          <a:p>
            <a:pPr algn="ctr"/>
            <a:r>
              <a:rPr lang="en-US" sz="1200" dirty="0"/>
              <a:t> =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47664" y="404664"/>
            <a:ext cx="8331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 = 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84764" y="404664"/>
            <a:ext cx="8883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 = 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139952" y="404664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93815" y="404664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876256" y="404664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095330" y="40466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 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85622" y="908720"/>
            <a:ext cx="102613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2" name="Rectangle 41"/>
          <p:cNvSpPr/>
          <p:nvPr/>
        </p:nvSpPr>
        <p:spPr>
          <a:xfrm>
            <a:off x="6732240" y="917104"/>
            <a:ext cx="1026138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827584" y="3949854"/>
            <a:ext cx="50405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063960" y="3212976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333079" y="3953628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421691" y="3949854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210125" y="394985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298737" y="3946080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7087170" y="3949854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508061" y="3573016"/>
            <a:ext cx="762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length=3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24480" y="3573016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spacing=4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287883" y="3573016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604303" y="3573016"/>
            <a:ext cx="652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spacing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42686" y="3573016"/>
            <a:ext cx="57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length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313614" y="4077072"/>
            <a:ext cx="1108077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0" name="Rectangle 59"/>
          <p:cNvSpPr/>
          <p:nvPr/>
        </p:nvSpPr>
        <p:spPr>
          <a:xfrm>
            <a:off x="4200392" y="4077072"/>
            <a:ext cx="1108077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1" name="Rectangle 60"/>
          <p:cNvSpPr/>
          <p:nvPr/>
        </p:nvSpPr>
        <p:spPr>
          <a:xfrm>
            <a:off x="7087170" y="4085456"/>
            <a:ext cx="1108077" cy="2880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4365104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4058931" y="2412504"/>
            <a:ext cx="102613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899592" y="2285286"/>
            <a:ext cx="504056" cy="0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1403648" y="2289060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411760" y="2285286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4067944" y="2285286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76056" y="2281512"/>
            <a:ext cx="165618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732240" y="2285286"/>
            <a:ext cx="10081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7740352" y="2281512"/>
            <a:ext cx="232458" cy="7548"/>
          </a:xfrm>
          <a:prstGeom prst="straightConnector1">
            <a:avLst/>
          </a:prstGeom>
          <a:ln w="19050">
            <a:solidFill>
              <a:schemeClr val="accent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11560" y="154840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904034" y="1823932"/>
            <a:ext cx="1147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935698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804248" y="1855857"/>
            <a:ext cx="1242520" cy="27699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=0.5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385622" y="2412504"/>
            <a:ext cx="102613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6732240" y="2420888"/>
            <a:ext cx="102613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99592" y="270053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150" y="3573016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76151" y="3556811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7584" y="5453638"/>
            <a:ext cx="504056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32026" y="5024209"/>
            <a:ext cx="1223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=‘1’</a:t>
            </a: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1333079" y="5457412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2421691" y="5453638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10125" y="5453638"/>
            <a:ext cx="108861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5298737" y="5449864"/>
            <a:ext cx="1788434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087170" y="5453638"/>
            <a:ext cx="813632" cy="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6804248" y="5024209"/>
            <a:ext cx="1125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last_length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=‘2’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1313614" y="5580856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8" name="Rectangle 127"/>
          <p:cNvSpPr/>
          <p:nvPr/>
        </p:nvSpPr>
        <p:spPr>
          <a:xfrm>
            <a:off x="4200392" y="5580856"/>
            <a:ext cx="1108077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9" name="Rectangle 128"/>
          <p:cNvSpPr/>
          <p:nvPr/>
        </p:nvSpPr>
        <p:spPr>
          <a:xfrm>
            <a:off x="7087170" y="5589240"/>
            <a:ext cx="813631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30" name="Straight Connector 129"/>
          <p:cNvCxnSpPr/>
          <p:nvPr/>
        </p:nvCxnSpPr>
        <p:spPr>
          <a:xfrm>
            <a:off x="827584" y="5868888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1" name="Left Brace 140"/>
          <p:cNvSpPr/>
          <p:nvPr/>
        </p:nvSpPr>
        <p:spPr>
          <a:xfrm rot="5400000">
            <a:off x="7916644" y="3552953"/>
            <a:ext cx="242659" cy="28278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7668344" y="3284984"/>
            <a:ext cx="7601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Excess = 1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974490" y="464384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755576" y="3501008"/>
            <a:ext cx="628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Margin</a:t>
            </a:r>
          </a:p>
          <a:p>
            <a:pPr algn="ctr"/>
            <a:r>
              <a:rPr lang="en-US" sz="1200" dirty="0"/>
              <a:t> = 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703684" y="5013176"/>
            <a:ext cx="1648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length=‘2’   spacing=‘3’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43608" y="23854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716954" y="2359913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0.5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599994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713956" y="1844824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length=‘2’ spacing=‘3’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711562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75858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112162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639554" y="55892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059832" y="560027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591882" y="5589240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960034" y="5600273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19474" y="56002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409498" y="55636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1837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3911560" y="44624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20516" y="377492"/>
            <a:ext cx="7035860" cy="800472"/>
            <a:chOff x="1394635" y="404664"/>
            <a:chExt cx="6363743" cy="800472"/>
          </a:xfrm>
        </p:grpSpPr>
        <p:sp>
          <p:nvSpPr>
            <p:cNvPr id="41" name="Rectangle 40"/>
            <p:cNvSpPr/>
            <p:nvPr/>
          </p:nvSpPr>
          <p:spPr>
            <a:xfrm>
              <a:off x="4058931" y="908720"/>
              <a:ext cx="102613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403648" y="785276"/>
              <a:ext cx="100811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411760" y="781502"/>
              <a:ext cx="165618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4067944" y="781502"/>
              <a:ext cx="100811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76056" y="777728"/>
              <a:ext cx="1656184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6732240" y="781502"/>
              <a:ext cx="1008112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547664" y="404664"/>
              <a:ext cx="833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 = 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84764" y="404664"/>
              <a:ext cx="8883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 = 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139952" y="404664"/>
              <a:ext cx="7274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 = 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93815" y="404664"/>
              <a:ext cx="7948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 =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76256" y="404664"/>
              <a:ext cx="7274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 = 2</a:t>
              </a:r>
            </a:p>
            <a:p>
              <a:endParaRPr lang="en-US" sz="12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94635" y="917104"/>
              <a:ext cx="102613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732240" y="917104"/>
              <a:ext cx="1026138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4063960" y="3212976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Intended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827584" y="4365104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899592" y="119675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911560" y="1487433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3880460" y="2404120"/>
            <a:ext cx="1135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84" name="Straight Arrow Connector 83"/>
          <p:cNvCxnSpPr/>
          <p:nvPr/>
        </p:nvCxnSpPr>
        <p:spPr>
          <a:xfrm>
            <a:off x="943170" y="2280676"/>
            <a:ext cx="11151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058350" y="2276902"/>
            <a:ext cx="1832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3890430" y="2276902"/>
            <a:ext cx="11151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005609" y="2273128"/>
            <a:ext cx="1832080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6837689" y="2276902"/>
            <a:ext cx="1115179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923230" y="2404120"/>
            <a:ext cx="1135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/>
          <p:cNvSpPr/>
          <p:nvPr/>
        </p:nvSpPr>
        <p:spPr>
          <a:xfrm>
            <a:off x="6837689" y="2412504"/>
            <a:ext cx="113512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899592" y="2700536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99592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956376" y="404664"/>
            <a:ext cx="16434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811150" y="3573016"/>
            <a:ext cx="18367" cy="273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7876151" y="3556811"/>
            <a:ext cx="16434" cy="2824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827584" y="608491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974490" y="4829386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xMCF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827585" y="3573016"/>
            <a:ext cx="7056783" cy="800472"/>
            <a:chOff x="827585" y="3573016"/>
            <a:chExt cx="7416823" cy="800472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844312" y="3953628"/>
              <a:ext cx="93548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779792" y="3949854"/>
              <a:ext cx="1536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3316652" y="3949854"/>
              <a:ext cx="93548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4252131" y="3946080"/>
              <a:ext cx="1536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788990" y="3949854"/>
              <a:ext cx="93548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994680" y="3573016"/>
              <a:ext cx="6553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length=3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25922" y="3573016"/>
              <a:ext cx="7028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spacing=4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83471" y="3573016"/>
              <a:ext cx="771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length=3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514714" y="3573016"/>
              <a:ext cx="849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spacing=4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22630" y="3573016"/>
              <a:ext cx="7712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length=3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27585" y="4077072"/>
              <a:ext cx="952207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308288" y="4077072"/>
              <a:ext cx="952207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788990" y="4085456"/>
              <a:ext cx="952207" cy="2880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6707548" y="3946080"/>
              <a:ext cx="1536860" cy="0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/>
            <p:cNvSpPr txBox="1"/>
            <p:nvPr/>
          </p:nvSpPr>
          <p:spPr>
            <a:xfrm>
              <a:off x="6970131" y="3573016"/>
              <a:ext cx="849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spacing=4</a:t>
              </a:r>
            </a:p>
          </p:txBody>
        </p:sp>
      </p:grpSp>
      <p:cxnSp>
        <p:nvCxnSpPr>
          <p:cNvPr id="106" name="Straight Connector 105"/>
          <p:cNvCxnSpPr/>
          <p:nvPr/>
        </p:nvCxnSpPr>
        <p:spPr>
          <a:xfrm>
            <a:off x="827584" y="6084912"/>
            <a:ext cx="7056784" cy="0"/>
          </a:xfrm>
          <a:prstGeom prst="line">
            <a:avLst/>
          </a:prstGeom>
          <a:ln>
            <a:headEnd type="oval" w="med" len="med"/>
            <a:tailEnd type="oval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843500" y="5673436"/>
            <a:ext cx="890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1733568" y="5669662"/>
            <a:ext cx="1462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3195823" y="5669662"/>
            <a:ext cx="890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4085891" y="5665888"/>
            <a:ext cx="1462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5548145" y="5669662"/>
            <a:ext cx="89006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827585" y="5796880"/>
            <a:ext cx="9059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9" name="Rectangle 138"/>
          <p:cNvSpPr/>
          <p:nvPr/>
        </p:nvSpPr>
        <p:spPr>
          <a:xfrm>
            <a:off x="3187866" y="5796880"/>
            <a:ext cx="9059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0" name="Rectangle 139"/>
          <p:cNvSpPr/>
          <p:nvPr/>
        </p:nvSpPr>
        <p:spPr>
          <a:xfrm>
            <a:off x="5548145" y="5805264"/>
            <a:ext cx="905983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4" name="Straight Arrow Connector 143"/>
          <p:cNvCxnSpPr/>
          <p:nvPr/>
        </p:nvCxnSpPr>
        <p:spPr>
          <a:xfrm>
            <a:off x="6422113" y="5665888"/>
            <a:ext cx="14622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2195736" y="1855857"/>
            <a:ext cx="460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=‘0.0’)   length=‘2’ spacing=‘3’  (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=‘0.0’)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2518770" y="5240233"/>
            <a:ext cx="3849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first_spacing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=‘0’   length=‘2’   spacing=‘3’   </a:t>
            </a:r>
            <a:r>
              <a:rPr lang="en-US" sz="1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last_length</a:t>
            </a:r>
            <a:r>
              <a:rPr lang="en-US" sz="1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=‘0’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207506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99792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11960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744010" y="2420888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256178" y="2431921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~2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1063490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195736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3392239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468567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5808138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~3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804789" y="5816297"/>
            <a:ext cx="340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~4</a:t>
            </a:r>
          </a:p>
        </p:txBody>
      </p:sp>
    </p:spTree>
    <p:extLst>
      <p:ext uri="{BB962C8B-B14F-4D97-AF65-F5344CB8AC3E}">
        <p14:creationId xmlns:p14="http://schemas.microsoft.com/office/powerpoint/2010/main" val="354991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07961B1-806C-1AE6-A664-FCB7D1680462}"/>
              </a:ext>
            </a:extLst>
          </p:cNvPr>
          <p:cNvGrpSpPr>
            <a:grpSpLocks noChangeAspect="1"/>
          </p:cNvGrpSpPr>
          <p:nvPr/>
        </p:nvGrpSpPr>
        <p:grpSpPr>
          <a:xfrm>
            <a:off x="899592" y="548680"/>
            <a:ext cx="7065484" cy="2041147"/>
            <a:chOff x="899592" y="548680"/>
            <a:chExt cx="7065484" cy="2041147"/>
          </a:xfrm>
        </p:grpSpPr>
        <p:sp>
          <p:nvSpPr>
            <p:cNvPr id="2" name="Rectangle 1"/>
            <p:cNvSpPr/>
            <p:nvPr/>
          </p:nvSpPr>
          <p:spPr>
            <a:xfrm>
              <a:off x="7126624" y="1606471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055678" y="1610209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86972" y="1609415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3314" y="1613153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3475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4849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8772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99592" y="1901185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9592" y="1181105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6376" y="1181105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 title="dsfsdf"/>
            <p:cNvCxnSpPr/>
            <p:nvPr/>
          </p:nvCxnSpPr>
          <p:spPr>
            <a:xfrm>
              <a:off x="937890" y="2308310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067944" y="2236302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cxnSp>
          <p:nvCxnSpPr>
            <p:cNvPr id="16" name="Straight Arrow Connector 15"/>
            <p:cNvCxnSpPr>
              <a:stCxn id="24" idx="2"/>
              <a:endCxn id="5" idx="0"/>
            </p:cNvCxnSpPr>
            <p:nvPr/>
          </p:nvCxnSpPr>
          <p:spPr>
            <a:xfrm flipH="1">
              <a:off x="1338190" y="764704"/>
              <a:ext cx="2144739" cy="848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3"/>
              <a:endCxn id="4" idx="0"/>
            </p:cNvCxnSpPr>
            <p:nvPr/>
          </p:nvCxnSpPr>
          <p:spPr>
            <a:xfrm flipH="1">
              <a:off x="3401848" y="764704"/>
              <a:ext cx="121622" cy="844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4" idx="4"/>
              <a:endCxn id="3" idx="0"/>
            </p:cNvCxnSpPr>
            <p:nvPr/>
          </p:nvCxnSpPr>
          <p:spPr>
            <a:xfrm>
              <a:off x="3564010" y="764704"/>
              <a:ext cx="1906544" cy="845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" idx="4"/>
              <a:endCxn id="2" idx="0"/>
            </p:cNvCxnSpPr>
            <p:nvPr/>
          </p:nvCxnSpPr>
          <p:spPr>
            <a:xfrm>
              <a:off x="3564010" y="764704"/>
              <a:ext cx="3977490" cy="841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>
              <a:off x="3482929" y="692696"/>
              <a:ext cx="81081" cy="720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5816" y="54868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segments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88298" y="2420888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6C48330-E537-3C9E-5C60-76F0AEE7FDA0}"/>
              </a:ext>
            </a:extLst>
          </p:cNvPr>
          <p:cNvGrpSpPr>
            <a:grpSpLocks noChangeAspect="1"/>
          </p:cNvGrpSpPr>
          <p:nvPr/>
        </p:nvGrpSpPr>
        <p:grpSpPr>
          <a:xfrm>
            <a:off x="874877" y="3973323"/>
            <a:ext cx="7475528" cy="1807185"/>
            <a:chOff x="874877" y="3973323"/>
            <a:chExt cx="7475528" cy="1807185"/>
          </a:xfrm>
        </p:grpSpPr>
        <p:sp>
          <p:nvSpPr>
            <p:cNvPr id="34" name="Rectangle 33"/>
            <p:cNvSpPr/>
            <p:nvPr/>
          </p:nvSpPr>
          <p:spPr>
            <a:xfrm>
              <a:off x="6670761" y="4797152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99815" y="4800890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31109" y="4800096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48161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78986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912909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74877" y="5091866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74877" y="4371786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31661" y="4371786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 title="dsfsdf"/>
            <p:cNvCxnSpPr/>
            <p:nvPr/>
          </p:nvCxnSpPr>
          <p:spPr>
            <a:xfrm>
              <a:off x="913175" y="5498991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43229" y="5426983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90401" y="3973323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begin</a:t>
              </a:r>
            </a:p>
            <a:p>
              <a:pPr algn="ctr"/>
              <a:r>
                <a:rPr lang="en-US" dirty="0"/>
                <a:t>margin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63583" y="5611569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596336" y="479715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4" name="Right Brace 53"/>
            <p:cNvSpPr/>
            <p:nvPr/>
          </p:nvSpPr>
          <p:spPr>
            <a:xfrm rot="16200000">
              <a:off x="1570315" y="3883699"/>
              <a:ext cx="264310" cy="15625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131457" y="3973323"/>
              <a:ext cx="1218948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end</a:t>
              </a:r>
            </a:p>
            <a:p>
              <a:pPr algn="ctr"/>
              <a:r>
                <a:rPr lang="en-US" dirty="0"/>
                <a:t>margin</a:t>
              </a:r>
            </a:p>
          </p:txBody>
        </p:sp>
        <p:sp>
          <p:nvSpPr>
            <p:cNvPr id="56" name="Right Brace 55"/>
            <p:cNvSpPr/>
            <p:nvPr/>
          </p:nvSpPr>
          <p:spPr>
            <a:xfrm rot="16200000">
              <a:off x="7583351" y="4469304"/>
              <a:ext cx="264310" cy="3988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45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53AD0AE-4806-18D0-93D5-70E38B8201BF}"/>
              </a:ext>
            </a:extLst>
          </p:cNvPr>
          <p:cNvGrpSpPr/>
          <p:nvPr/>
        </p:nvGrpSpPr>
        <p:grpSpPr>
          <a:xfrm>
            <a:off x="179512" y="3717032"/>
            <a:ext cx="8856984" cy="2063476"/>
            <a:chOff x="179512" y="3717032"/>
            <a:chExt cx="8856984" cy="2063476"/>
          </a:xfrm>
        </p:grpSpPr>
        <p:sp>
          <p:nvSpPr>
            <p:cNvPr id="34" name="Rectangle 33"/>
            <p:cNvSpPr/>
            <p:nvPr/>
          </p:nvSpPr>
          <p:spPr>
            <a:xfrm>
              <a:off x="5724128" y="4797152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07904" y="4800890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3688" y="4800096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7659" y="48161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987824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004048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79512" y="5093180"/>
              <a:ext cx="8712968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9512" y="4371786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892480" y="4371786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 title="dsfsdf"/>
            <p:cNvCxnSpPr/>
            <p:nvPr/>
          </p:nvCxnSpPr>
          <p:spPr>
            <a:xfrm>
              <a:off x="179512" y="5498991"/>
              <a:ext cx="871296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43229" y="5426983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22 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29844" y="3973323"/>
              <a:ext cx="134957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“first spacing”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63583" y="5611569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540693" y="479715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54" name="Right Brace 53"/>
            <p:cNvSpPr/>
            <p:nvPr/>
          </p:nvSpPr>
          <p:spPr>
            <a:xfrm rot="16200000">
              <a:off x="860310" y="3883699"/>
              <a:ext cx="264310" cy="15625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414076" y="3973323"/>
              <a:ext cx="1622420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“last spacing”</a:t>
              </a:r>
            </a:p>
          </p:txBody>
        </p:sp>
        <p:sp>
          <p:nvSpPr>
            <p:cNvPr id="56" name="Right Brace 55"/>
            <p:cNvSpPr/>
            <p:nvPr/>
          </p:nvSpPr>
          <p:spPr>
            <a:xfrm rot="16200000">
              <a:off x="8527708" y="4469304"/>
              <a:ext cx="264310" cy="3988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30680" y="4792734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948264" y="481044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8" name="Straight Arrow Connector 47"/>
            <p:cNvCxnSpPr>
              <a:stCxn id="57" idx="2"/>
              <a:endCxn id="39" idx="0"/>
            </p:cNvCxnSpPr>
            <p:nvPr/>
          </p:nvCxnSpPr>
          <p:spPr>
            <a:xfrm flipH="1">
              <a:off x="3119431" y="3861048"/>
              <a:ext cx="2085140" cy="953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7" idx="3"/>
              <a:endCxn id="40" idx="0"/>
            </p:cNvCxnSpPr>
            <p:nvPr/>
          </p:nvCxnSpPr>
          <p:spPr>
            <a:xfrm flipH="1">
              <a:off x="5135655" y="3861048"/>
              <a:ext cx="109457" cy="9538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7" idx="4"/>
              <a:endCxn id="47" idx="0"/>
            </p:cNvCxnSpPr>
            <p:nvPr/>
          </p:nvCxnSpPr>
          <p:spPr>
            <a:xfrm>
              <a:off x="5285652" y="3861048"/>
              <a:ext cx="1794219" cy="9494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>
              <a:off x="5204571" y="3789040"/>
              <a:ext cx="81081" cy="720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165209" y="3717032"/>
              <a:ext cx="216863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regular “spacing”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7333120-B6AB-4584-DDF5-C5A98C543CE0}"/>
              </a:ext>
            </a:extLst>
          </p:cNvPr>
          <p:cNvGrpSpPr/>
          <p:nvPr/>
        </p:nvGrpSpPr>
        <p:grpSpPr>
          <a:xfrm>
            <a:off x="899592" y="548680"/>
            <a:ext cx="7065484" cy="2041147"/>
            <a:chOff x="899592" y="548680"/>
            <a:chExt cx="7065484" cy="2041147"/>
          </a:xfrm>
        </p:grpSpPr>
        <p:sp>
          <p:nvSpPr>
            <p:cNvPr id="2" name="Rectangle 1"/>
            <p:cNvSpPr/>
            <p:nvPr/>
          </p:nvSpPr>
          <p:spPr>
            <a:xfrm>
              <a:off x="7126624" y="1606471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055678" y="1610209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86972" y="1609415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3314" y="1613153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3475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4849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8772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899592" y="1181105"/>
              <a:ext cx="7065484" cy="1296144"/>
              <a:chOff x="899592" y="1181105"/>
              <a:chExt cx="7065484" cy="1296144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899592" y="1901185"/>
                <a:ext cx="7056784" cy="0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899592" y="1181105"/>
                <a:ext cx="0" cy="1296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7956376" y="1181105"/>
                <a:ext cx="8700" cy="129614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 title="dsfsdf"/>
              <p:cNvCxnSpPr/>
              <p:nvPr/>
            </p:nvCxnSpPr>
            <p:spPr>
              <a:xfrm>
                <a:off x="937890" y="2308310"/>
                <a:ext cx="7018486" cy="0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prstDash val="sysDot"/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/>
            <p:cNvSpPr/>
            <p:nvPr/>
          </p:nvSpPr>
          <p:spPr>
            <a:xfrm>
              <a:off x="4067944" y="2236302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cxnSp>
          <p:nvCxnSpPr>
            <p:cNvPr id="16" name="Straight Arrow Connector 15"/>
            <p:cNvCxnSpPr>
              <a:stCxn id="24" idx="2"/>
              <a:endCxn id="5" idx="0"/>
            </p:cNvCxnSpPr>
            <p:nvPr/>
          </p:nvCxnSpPr>
          <p:spPr>
            <a:xfrm flipH="1">
              <a:off x="1338190" y="764704"/>
              <a:ext cx="2144739" cy="848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3"/>
              <a:endCxn id="4" idx="0"/>
            </p:cNvCxnSpPr>
            <p:nvPr/>
          </p:nvCxnSpPr>
          <p:spPr>
            <a:xfrm flipH="1">
              <a:off x="3401848" y="764704"/>
              <a:ext cx="121622" cy="844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4" idx="4"/>
              <a:endCxn id="3" idx="0"/>
            </p:cNvCxnSpPr>
            <p:nvPr/>
          </p:nvCxnSpPr>
          <p:spPr>
            <a:xfrm>
              <a:off x="3564010" y="764704"/>
              <a:ext cx="1906544" cy="845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" idx="4"/>
              <a:endCxn id="2" idx="0"/>
            </p:cNvCxnSpPr>
            <p:nvPr/>
          </p:nvCxnSpPr>
          <p:spPr>
            <a:xfrm>
              <a:off x="3564010" y="764704"/>
              <a:ext cx="3977490" cy="841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>
              <a:off x="3482929" y="692696"/>
              <a:ext cx="81081" cy="720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5816" y="54868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segments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188298" y="2420888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149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1FCC635-329C-F8CE-C533-D0E3717C96A6}"/>
              </a:ext>
            </a:extLst>
          </p:cNvPr>
          <p:cNvGrpSpPr>
            <a:grpSpLocks noChangeAspect="1"/>
          </p:cNvGrpSpPr>
          <p:nvPr/>
        </p:nvGrpSpPr>
        <p:grpSpPr>
          <a:xfrm>
            <a:off x="70389" y="3789040"/>
            <a:ext cx="9026949" cy="2592288"/>
            <a:chOff x="70389" y="3789040"/>
            <a:chExt cx="9026949" cy="2592288"/>
          </a:xfrm>
        </p:grpSpPr>
        <p:sp>
          <p:nvSpPr>
            <p:cNvPr id="34" name="Rectangle 33"/>
            <p:cNvSpPr/>
            <p:nvPr/>
          </p:nvSpPr>
          <p:spPr>
            <a:xfrm>
              <a:off x="5724128" y="4797152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07904" y="4800890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63688" y="4800096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79512" y="5093180"/>
              <a:ext cx="8712968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79512" y="4371786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892480" y="4371786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 title="dsfsdf"/>
            <p:cNvCxnSpPr/>
            <p:nvPr/>
          </p:nvCxnSpPr>
          <p:spPr>
            <a:xfrm>
              <a:off x="179512" y="5498991"/>
              <a:ext cx="871296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70389" y="3973323"/>
              <a:ext cx="1668482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“first spacing”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01330" y="5420301"/>
              <a:ext cx="1341340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</a:t>
              </a:r>
            </a:p>
          </p:txBody>
        </p:sp>
        <p:sp>
          <p:nvSpPr>
            <p:cNvPr id="54" name="Right Brace 53"/>
            <p:cNvSpPr/>
            <p:nvPr/>
          </p:nvSpPr>
          <p:spPr>
            <a:xfrm rot="16200000">
              <a:off x="860310" y="3883699"/>
              <a:ext cx="264310" cy="1562596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7740352" y="3973323"/>
              <a:ext cx="135698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dirty="0"/>
                <a:t>“last spacing”</a:t>
              </a:r>
            </a:p>
          </p:txBody>
        </p:sp>
        <p:sp>
          <p:nvSpPr>
            <p:cNvPr id="56" name="Right Brace 55"/>
            <p:cNvSpPr/>
            <p:nvPr/>
          </p:nvSpPr>
          <p:spPr>
            <a:xfrm rot="16200000">
              <a:off x="8527708" y="4469304"/>
              <a:ext cx="264310" cy="39886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630680" y="4792734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48" name="Straight Arrow Connector 47"/>
            <p:cNvCxnSpPr>
              <a:stCxn id="57" idx="2"/>
            </p:cNvCxnSpPr>
            <p:nvPr/>
          </p:nvCxnSpPr>
          <p:spPr>
            <a:xfrm flipH="1">
              <a:off x="3119431" y="3969060"/>
              <a:ext cx="2568465" cy="8458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57" idx="3"/>
            </p:cNvCxnSpPr>
            <p:nvPr/>
          </p:nvCxnSpPr>
          <p:spPr>
            <a:xfrm flipH="1">
              <a:off x="5135655" y="3969060"/>
              <a:ext cx="592782" cy="8458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57" idx="4"/>
            </p:cNvCxnSpPr>
            <p:nvPr/>
          </p:nvCxnSpPr>
          <p:spPr>
            <a:xfrm>
              <a:off x="5768977" y="3969060"/>
              <a:ext cx="1310894" cy="8413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/>
            <p:cNvSpPr/>
            <p:nvPr/>
          </p:nvSpPr>
          <p:spPr>
            <a:xfrm>
              <a:off x="5687896" y="3897052"/>
              <a:ext cx="81081" cy="720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644008" y="3789040"/>
              <a:ext cx="216863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“spacing”</a:t>
              </a:r>
            </a:p>
          </p:txBody>
        </p:sp>
        <p:cxnSp>
          <p:nvCxnSpPr>
            <p:cNvPr id="60" name="Straight Arrow Connector 59"/>
            <p:cNvCxnSpPr>
              <a:stCxn id="61" idx="5"/>
              <a:endCxn id="46" idx="2"/>
            </p:cNvCxnSpPr>
            <p:nvPr/>
          </p:nvCxnSpPr>
          <p:spPr>
            <a:xfrm flipV="1">
              <a:off x="3804380" y="5080766"/>
              <a:ext cx="4241176" cy="10845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Isosceles Triangle 60"/>
            <p:cNvSpPr/>
            <p:nvPr/>
          </p:nvSpPr>
          <p:spPr>
            <a:xfrm>
              <a:off x="3743569" y="6129300"/>
              <a:ext cx="81081" cy="72008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/>
            <p:cNvCxnSpPr>
              <a:stCxn id="61" idx="1"/>
              <a:endCxn id="34" idx="2"/>
            </p:cNvCxnSpPr>
            <p:nvPr/>
          </p:nvCxnSpPr>
          <p:spPr>
            <a:xfrm flipV="1">
              <a:off x="3763839" y="5085184"/>
              <a:ext cx="2375165" cy="1080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61" idx="1"/>
              <a:endCxn id="35" idx="2"/>
            </p:cNvCxnSpPr>
            <p:nvPr/>
          </p:nvCxnSpPr>
          <p:spPr>
            <a:xfrm flipV="1">
              <a:off x="3763839" y="5088922"/>
              <a:ext cx="358941" cy="10763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61" idx="1"/>
              <a:endCxn id="36" idx="2"/>
            </p:cNvCxnSpPr>
            <p:nvPr/>
          </p:nvCxnSpPr>
          <p:spPr>
            <a:xfrm flipH="1" flipV="1">
              <a:off x="2178564" y="5088128"/>
              <a:ext cx="1585275" cy="10771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2699792" y="6021288"/>
              <a:ext cx="2168634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“length”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DE013F8F-341A-C702-4978-E7AA559E4308}"/>
              </a:ext>
            </a:extLst>
          </p:cNvPr>
          <p:cNvGrpSpPr>
            <a:grpSpLocks noChangeAspect="1"/>
          </p:cNvGrpSpPr>
          <p:nvPr/>
        </p:nvGrpSpPr>
        <p:grpSpPr>
          <a:xfrm>
            <a:off x="251520" y="424689"/>
            <a:ext cx="8868283" cy="1642841"/>
            <a:chOff x="251520" y="424689"/>
            <a:chExt cx="8868283" cy="1642841"/>
          </a:xfrm>
        </p:grpSpPr>
        <p:sp>
          <p:nvSpPr>
            <p:cNvPr id="72" name="Rectangle 71"/>
            <p:cNvSpPr/>
            <p:nvPr/>
          </p:nvSpPr>
          <p:spPr>
            <a:xfrm>
              <a:off x="5796136" y="1196752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Book Antiqua" panose="02040602050305030304" pitchFamily="18" charset="0"/>
                </a:rPr>
                <a:t>l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779912" y="1200490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Book Antiqua" panose="02040602050305030304" pitchFamily="18" charset="0"/>
                </a:rPr>
                <a:t>l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1835696" y="1199696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Book Antiqua" panose="02040602050305030304" pitchFamily="18" charset="0"/>
                </a:rPr>
                <a:t>l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251520" y="1492780"/>
              <a:ext cx="8712968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51520" y="771386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964488" y="771386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 title="dsfsdf"/>
            <p:cNvCxnSpPr/>
            <p:nvPr/>
          </p:nvCxnSpPr>
          <p:spPr>
            <a:xfrm>
              <a:off x="251520" y="1898591"/>
              <a:ext cx="8712968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786899" y="764704"/>
              <a:ext cx="647359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Book Antiqua" panose="02040602050305030304" pitchFamily="18" charset="0"/>
                </a:rPr>
                <a:t>m</a:t>
              </a:r>
              <a:r>
                <a:rPr lang="en-US" i="1" baseline="-25000" dirty="0" err="1">
                  <a:latin typeface="Book Antiqua" panose="02040602050305030304" pitchFamily="18" charset="0"/>
                </a:rPr>
                <a:t>first</a:t>
              </a:r>
              <a:endParaRPr lang="en-US" i="1" baseline="-25000" dirty="0">
                <a:latin typeface="Book Antiqua" panose="02040602050305030304" pitchFamily="18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3973338" y="1819901"/>
              <a:ext cx="1341340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 err="1">
                  <a:solidFill>
                    <a:schemeClr val="tx1"/>
                  </a:solidFill>
                  <a:latin typeface="Book Antiqua" panose="02040602050305030304" pitchFamily="18" charset="0"/>
                </a:rPr>
                <a:t>L</a:t>
              </a:r>
              <a:r>
                <a:rPr lang="en-US" sz="2000" i="1" baseline="-25000" dirty="0" err="1">
                  <a:solidFill>
                    <a:schemeClr val="tx1"/>
                  </a:solidFill>
                  <a:latin typeface="Book Antiqua" panose="02040602050305030304" pitchFamily="18" charset="0"/>
                </a:rPr>
                <a:t>total</a:t>
              </a:r>
              <a:endParaRPr lang="en-US" sz="2000" i="1" dirty="0">
                <a:solidFill>
                  <a:schemeClr val="tx1"/>
                </a:solidFill>
                <a:latin typeface="Book Antiqua" panose="02040602050305030304" pitchFamily="18" charset="0"/>
              </a:endParaRPr>
            </a:p>
          </p:txBody>
        </p:sp>
        <p:sp>
          <p:nvSpPr>
            <p:cNvPr id="81" name="Right Brace 80"/>
            <p:cNvSpPr/>
            <p:nvPr/>
          </p:nvSpPr>
          <p:spPr>
            <a:xfrm rot="16200000">
              <a:off x="901644" y="642358"/>
              <a:ext cx="264310" cy="1420542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Book Antiqua" panose="02040602050305030304" pitchFamily="18" charset="0"/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449134" y="794295"/>
              <a:ext cx="670669" cy="341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Book Antiqua" panose="02040602050305030304" pitchFamily="18" charset="0"/>
                </a:rPr>
                <a:t>m</a:t>
              </a:r>
              <a:r>
                <a:rPr lang="en-US" i="1" baseline="-25000" dirty="0" err="1">
                  <a:latin typeface="Book Antiqua" panose="02040602050305030304" pitchFamily="18" charset="0"/>
                </a:rPr>
                <a:t>last</a:t>
              </a:r>
              <a:endParaRPr lang="en-US" i="1" baseline="-25000" dirty="0">
                <a:latin typeface="Book Antiqua" panose="02040602050305030304" pitchFamily="18" charset="0"/>
              </a:endParaRPr>
            </a:p>
          </p:txBody>
        </p:sp>
        <p:sp>
          <p:nvSpPr>
            <p:cNvPr id="83" name="Right Brace 82"/>
            <p:cNvSpPr/>
            <p:nvPr/>
          </p:nvSpPr>
          <p:spPr>
            <a:xfrm rot="16200000">
              <a:off x="8637112" y="1164089"/>
              <a:ext cx="264310" cy="329637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i="1">
                <a:latin typeface="Book Antiqua" panose="02040602050305030304" pitchFamily="18" charset="0"/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7702688" y="1192334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Book Antiqua" panose="02040602050305030304" pitchFamily="18" charset="0"/>
                </a:rPr>
                <a:t>l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4951421" y="1156330"/>
              <a:ext cx="51915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Book Antiqua" panose="02040602050305030304" pitchFamily="18" charset="0"/>
                </a:rPr>
                <a:t>s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971201" y="1156330"/>
              <a:ext cx="51915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Book Antiqua" panose="02040602050305030304" pitchFamily="18" charset="0"/>
                </a:rPr>
                <a:t>s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48264" y="1156330"/>
              <a:ext cx="519154" cy="3600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Book Antiqua" panose="02040602050305030304" pitchFamily="18" charset="0"/>
                </a:rPr>
                <a:t>s</a:t>
              </a:r>
            </a:p>
          </p:txBody>
        </p:sp>
        <p:cxnSp>
          <p:nvCxnSpPr>
            <p:cNvPr id="98" name="Straight Arrow Connector 97" title="dsfsdf"/>
            <p:cNvCxnSpPr/>
            <p:nvPr/>
          </p:nvCxnSpPr>
          <p:spPr>
            <a:xfrm>
              <a:off x="1851737" y="692696"/>
              <a:ext cx="66247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/>
            <p:cNvSpPr/>
            <p:nvPr/>
          </p:nvSpPr>
          <p:spPr>
            <a:xfrm>
              <a:off x="4758654" y="546632"/>
              <a:ext cx="517145" cy="299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solidFill>
                    <a:schemeClr val="tx1"/>
                  </a:solidFill>
                  <a:latin typeface="Book Antiqua" panose="02040602050305030304" pitchFamily="18" charset="0"/>
                </a:rPr>
                <a:t>L</a:t>
              </a:r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1835696" y="424689"/>
              <a:ext cx="0" cy="731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8532440" y="424689"/>
              <a:ext cx="0" cy="7316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26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EC0957B-59B5-0ADC-76C9-EB0AD842A502}"/>
              </a:ext>
            </a:extLst>
          </p:cNvPr>
          <p:cNvGrpSpPr>
            <a:grpSpLocks noChangeAspect="1"/>
          </p:cNvGrpSpPr>
          <p:nvPr/>
        </p:nvGrpSpPr>
        <p:grpSpPr>
          <a:xfrm>
            <a:off x="899592" y="548680"/>
            <a:ext cx="7065484" cy="2041147"/>
            <a:chOff x="899592" y="548680"/>
            <a:chExt cx="7065484" cy="2041147"/>
          </a:xfrm>
        </p:grpSpPr>
        <p:sp>
          <p:nvSpPr>
            <p:cNvPr id="2" name="Rectangle 1"/>
            <p:cNvSpPr/>
            <p:nvPr/>
          </p:nvSpPr>
          <p:spPr>
            <a:xfrm>
              <a:off x="7126624" y="1606471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5055678" y="1610209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2986972" y="1609415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923314" y="1613153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33475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4849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368772" y="162418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899592" y="1901185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9592" y="1181105"/>
              <a:ext cx="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7956376" y="1181105"/>
              <a:ext cx="8700" cy="1296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 title="dsfsdf"/>
            <p:cNvCxnSpPr/>
            <p:nvPr/>
          </p:nvCxnSpPr>
          <p:spPr>
            <a:xfrm>
              <a:off x="937890" y="2308310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4067944" y="2236302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cxnSp>
          <p:nvCxnSpPr>
            <p:cNvPr id="16" name="Straight Arrow Connector 15"/>
            <p:cNvCxnSpPr>
              <a:stCxn id="24" idx="2"/>
              <a:endCxn id="5" idx="0"/>
            </p:cNvCxnSpPr>
            <p:nvPr/>
          </p:nvCxnSpPr>
          <p:spPr>
            <a:xfrm flipH="1">
              <a:off x="1338190" y="764704"/>
              <a:ext cx="2144739" cy="84844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24" idx="3"/>
              <a:endCxn id="4" idx="0"/>
            </p:cNvCxnSpPr>
            <p:nvPr/>
          </p:nvCxnSpPr>
          <p:spPr>
            <a:xfrm flipH="1">
              <a:off x="3401848" y="764704"/>
              <a:ext cx="121622" cy="8447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24" idx="4"/>
              <a:endCxn id="3" idx="0"/>
            </p:cNvCxnSpPr>
            <p:nvPr/>
          </p:nvCxnSpPr>
          <p:spPr>
            <a:xfrm>
              <a:off x="3564010" y="764704"/>
              <a:ext cx="1906544" cy="8455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4" idx="4"/>
              <a:endCxn id="2" idx="0"/>
            </p:cNvCxnSpPr>
            <p:nvPr/>
          </p:nvCxnSpPr>
          <p:spPr>
            <a:xfrm>
              <a:off x="3564010" y="764704"/>
              <a:ext cx="3977490" cy="8417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Isosceles Triangle 23"/>
            <p:cNvSpPr/>
            <p:nvPr/>
          </p:nvSpPr>
          <p:spPr>
            <a:xfrm>
              <a:off x="3482929" y="692696"/>
              <a:ext cx="81081" cy="72008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915816" y="548680"/>
              <a:ext cx="1224136" cy="36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segments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188298" y="2420888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connection length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5B9669EB-7CF2-F19C-701C-61A32EE484D4}"/>
              </a:ext>
            </a:extLst>
          </p:cNvPr>
          <p:cNvGrpSpPr>
            <a:grpSpLocks noChangeAspect="1"/>
          </p:cNvGrpSpPr>
          <p:nvPr/>
        </p:nvGrpSpPr>
        <p:grpSpPr>
          <a:xfrm>
            <a:off x="865301" y="3573016"/>
            <a:ext cx="7075060" cy="2207492"/>
            <a:chOff x="865301" y="3573016"/>
            <a:chExt cx="7075060" cy="2207492"/>
          </a:xfrm>
        </p:grpSpPr>
        <p:sp>
          <p:nvSpPr>
            <p:cNvPr id="83" name="Rectangle 82"/>
            <p:cNvSpPr/>
            <p:nvPr/>
          </p:nvSpPr>
          <p:spPr>
            <a:xfrm>
              <a:off x="3348349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97798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036646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004371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410559" y="3933056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967122" y="3933056"/>
              <a:ext cx="954963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89023" y="3933056"/>
              <a:ext cx="1090690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156176" y="4797152"/>
              <a:ext cx="829752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535674" y="4800890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531108" y="4800096"/>
              <a:ext cx="1285615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47664" y="48161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63950" y="4816181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508104" y="4814867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874877" y="5091866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874877" y="3573016"/>
              <a:ext cx="0" cy="2094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940361" y="3573016"/>
              <a:ext cx="0" cy="2094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 title="dsfsdf"/>
            <p:cNvCxnSpPr/>
            <p:nvPr/>
          </p:nvCxnSpPr>
          <p:spPr>
            <a:xfrm>
              <a:off x="913175" y="5498991"/>
              <a:ext cx="7018486" cy="0"/>
            </a:xfrm>
            <a:prstGeom prst="straightConnector1">
              <a:avLst/>
            </a:prstGeom>
            <a:ln w="9525">
              <a:solidFill>
                <a:schemeClr val="tx1"/>
              </a:solidFill>
              <a:prstDash val="sysDot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043229" y="5426983"/>
              <a:ext cx="530119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17 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163583" y="5611569"/>
              <a:ext cx="2376264" cy="16893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total length of connection line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092280" y="479715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71987" y="4797131"/>
              <a:ext cx="468374" cy="2880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982070" y="395116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851920" y="395117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622216" y="395953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865301" y="4228169"/>
              <a:ext cx="7056784" cy="0"/>
            </a:xfrm>
            <a:prstGeom prst="line">
              <a:avLst/>
            </a:prstGeom>
            <a:ln>
              <a:headEnd type="oval" w="med" len="med"/>
              <a:tailEnd type="oval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740834" y="395953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603050" y="3935359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051720" y="39595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016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Office PowerPoint</Application>
  <PresentationFormat>Bildschirmpräsentation (4:3)</PresentationFormat>
  <Paragraphs>312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Consolas</vt:lpstr>
      <vt:lpstr>Office Theme</vt:lpstr>
      <vt:lpstr>Diagrams used in xMCF doc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</dc:creator>
  <cp:lastModifiedBy>Dr. Carsten Franke</cp:lastModifiedBy>
  <cp:revision>58</cp:revision>
  <dcterms:created xsi:type="dcterms:W3CDTF">2021-03-17T15:39:42Z</dcterms:created>
  <dcterms:modified xsi:type="dcterms:W3CDTF">2023-01-25T11:29:30Z</dcterms:modified>
</cp:coreProperties>
</file>