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4" r:id="rId10"/>
    <p:sldId id="262" r:id="rId11"/>
    <p:sldId id="265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25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0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B82E-57E1-4693-87D8-D3531B12929E}" type="datetimeFigureOut">
              <a:rPr lang="en-US" smtClean="0"/>
              <a:t>13-Apr-21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2B91D-D952-4501-9FE3-C06B53F15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9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 used in </a:t>
            </a:r>
            <a:r>
              <a:rPr lang="en-US" dirty="0" err="1" smtClean="0"/>
              <a:t>xMCF</a:t>
            </a:r>
            <a:r>
              <a:rPr lang="en-US" dirty="0" smtClean="0"/>
              <a:t> doc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Note</a:t>
            </a:r>
            <a:r>
              <a:rPr lang="en-US" dirty="0" smtClean="0"/>
              <a:t>: Not all diagrams were used in the document</a:t>
            </a:r>
          </a:p>
          <a:p>
            <a:r>
              <a:rPr lang="en-US" dirty="0" smtClean="0"/>
              <a:t>If you want to generate a new one, just Copy &amp; Paste to inherit the colors &amp; style.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6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827584" y="5725239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31" name="Rectangle 230"/>
          <p:cNvSpPr/>
          <p:nvPr/>
        </p:nvSpPr>
        <p:spPr>
          <a:xfrm>
            <a:off x="3347864" y="5724872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36" name="Rectangle 235"/>
          <p:cNvSpPr/>
          <p:nvPr/>
        </p:nvSpPr>
        <p:spPr>
          <a:xfrm>
            <a:off x="5827886" y="5718269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12" name="Rectangle 211"/>
          <p:cNvSpPr/>
          <p:nvPr/>
        </p:nvSpPr>
        <p:spPr>
          <a:xfrm>
            <a:off x="7126624" y="902038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17" name="Rectangle 216"/>
          <p:cNvSpPr/>
          <p:nvPr/>
        </p:nvSpPr>
        <p:spPr>
          <a:xfrm>
            <a:off x="5055678" y="905776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07" name="Rectangle 206"/>
          <p:cNvSpPr/>
          <p:nvPr/>
        </p:nvSpPr>
        <p:spPr>
          <a:xfrm>
            <a:off x="2986972" y="904982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3284882" y="-675456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Possible Configurations</a:t>
            </a:r>
            <a:endParaRPr lang="en-US" dirty="0"/>
          </a:p>
        </p:txBody>
      </p:sp>
      <p:sp>
        <p:nvSpPr>
          <p:cNvPr id="125" name="Rectangle 124"/>
          <p:cNvSpPr/>
          <p:nvPr/>
        </p:nvSpPr>
        <p:spPr>
          <a:xfrm>
            <a:off x="4058931" y="2830870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899592" y="2845389"/>
            <a:ext cx="50405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7747193" y="2845389"/>
            <a:ext cx="209183" cy="754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996418" y="25537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1712154" y="2348880"/>
            <a:ext cx="5452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begin_margin=‘1’   length=‘2’  spacing=‘3.5’  end_margin=‘0.5’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668344" y="255376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0.5</a:t>
            </a:r>
            <a:endParaRPr lang="en-US" sz="1200" b="1" dirty="0"/>
          </a:p>
        </p:txBody>
      </p:sp>
      <p:sp>
        <p:nvSpPr>
          <p:cNvPr id="146" name="Rectangle 145"/>
          <p:cNvSpPr/>
          <p:nvPr/>
        </p:nvSpPr>
        <p:spPr>
          <a:xfrm>
            <a:off x="1385622" y="2830870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32240" y="2830870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923314" y="908720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233475" y="9197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334849" y="9197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368772" y="9197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grpSp>
        <p:nvGrpSpPr>
          <p:cNvPr id="169" name="Group 168"/>
          <p:cNvGrpSpPr/>
          <p:nvPr/>
        </p:nvGrpSpPr>
        <p:grpSpPr>
          <a:xfrm>
            <a:off x="899592" y="2326814"/>
            <a:ext cx="7065484" cy="1296144"/>
            <a:chOff x="899592" y="404664"/>
            <a:chExt cx="7065484" cy="1296144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899592" y="1196752"/>
              <a:ext cx="705678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899592" y="40466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956376" y="404664"/>
              <a:ext cx="870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/>
          <p:cNvSpPr txBox="1"/>
          <p:nvPr/>
        </p:nvSpPr>
        <p:spPr>
          <a:xfrm>
            <a:off x="3716729" y="4843261"/>
            <a:ext cx="27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88" name="Rectangle 187"/>
          <p:cNvSpPr/>
          <p:nvPr/>
        </p:nvSpPr>
        <p:spPr>
          <a:xfrm>
            <a:off x="2005112" y="4854353"/>
            <a:ext cx="1080120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6163524" y="48432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77" name="Rectangle 176"/>
          <p:cNvSpPr/>
          <p:nvPr/>
        </p:nvSpPr>
        <p:spPr>
          <a:xfrm>
            <a:off x="4566674" y="4854353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9" name="Rectangle 188"/>
          <p:cNvSpPr/>
          <p:nvPr/>
        </p:nvSpPr>
        <p:spPr>
          <a:xfrm>
            <a:off x="7092280" y="4854353"/>
            <a:ext cx="100811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827584" y="4361330"/>
            <a:ext cx="0" cy="215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102955" y="4361330"/>
            <a:ext cx="0" cy="215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99592" y="1196752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99592" y="476672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956376" y="476672"/>
            <a:ext cx="870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2411760" y="57442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4956858" y="57442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242" name="Straight Arrow Connector 241"/>
          <p:cNvCxnSpPr/>
          <p:nvPr/>
        </p:nvCxnSpPr>
        <p:spPr>
          <a:xfrm flipV="1">
            <a:off x="798304" y="4931972"/>
            <a:ext cx="1181408" cy="919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221455" y="464489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2.5</a:t>
            </a:r>
            <a:endParaRPr lang="en-US" sz="1200" b="1" dirty="0"/>
          </a:p>
        </p:txBody>
      </p:sp>
      <p:cxnSp>
        <p:nvCxnSpPr>
          <p:cNvPr id="247" name="Straight Arrow Connector 246"/>
          <p:cNvCxnSpPr/>
          <p:nvPr/>
        </p:nvCxnSpPr>
        <p:spPr>
          <a:xfrm flipV="1">
            <a:off x="6918984" y="5949613"/>
            <a:ext cx="1181408" cy="919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7351384" y="597134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2.5</a:t>
            </a:r>
            <a:endParaRPr lang="en-US" sz="1200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3368858" y="404664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length=‘2’  spacing=‘3’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476787" y="4304129"/>
            <a:ext cx="3922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begin_margin=‘</a:t>
            </a:r>
            <a:r>
              <a:rPr lang="el-G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2.5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   length=‘2’  spacing=‘3’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2604225" y="6237312"/>
            <a:ext cx="36679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length=‘2’  spacing=‘3’  end_margin=‘2.5’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252" name="Straight Connector 251"/>
          <p:cNvCxnSpPr/>
          <p:nvPr/>
        </p:nvCxnSpPr>
        <p:spPr>
          <a:xfrm>
            <a:off x="828770" y="5142385"/>
            <a:ext cx="7275371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 title="dsfsdf"/>
          <p:cNvCxnSpPr/>
          <p:nvPr/>
        </p:nvCxnSpPr>
        <p:spPr>
          <a:xfrm>
            <a:off x="937890" y="1603877"/>
            <a:ext cx="7018486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74084" y="1531869"/>
            <a:ext cx="1181594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total = 17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3" name="Straight Arrow Connector 252" title="dsfsdf"/>
          <p:cNvCxnSpPr/>
          <p:nvPr/>
        </p:nvCxnSpPr>
        <p:spPr>
          <a:xfrm>
            <a:off x="909118" y="3501008"/>
            <a:ext cx="7018486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4077470" y="3404077"/>
            <a:ext cx="1056307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total = 14.5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5" name="Straight Arrow Connector 254" title="dsfsdf"/>
          <p:cNvCxnSpPr/>
          <p:nvPr/>
        </p:nvCxnSpPr>
        <p:spPr>
          <a:xfrm>
            <a:off x="849747" y="5432763"/>
            <a:ext cx="7232935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4067944" y="5348293"/>
            <a:ext cx="1056307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total = 14.5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998382" y="282426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3.5</a:t>
            </a:r>
            <a:endParaRPr lang="en-US" sz="1200" dirty="0"/>
          </a:p>
        </p:txBody>
      </p:sp>
      <p:sp>
        <p:nvSpPr>
          <p:cNvPr id="259" name="TextBox 258"/>
          <p:cNvSpPr txBox="1"/>
          <p:nvPr/>
        </p:nvSpPr>
        <p:spPr>
          <a:xfrm>
            <a:off x="5680588" y="282426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3.5</a:t>
            </a:r>
            <a:endParaRPr lang="en-US" sz="1200" dirty="0"/>
          </a:p>
        </p:txBody>
      </p:sp>
      <p:cxnSp>
        <p:nvCxnSpPr>
          <p:cNvPr id="195" name="Straight Connector 194"/>
          <p:cNvCxnSpPr/>
          <p:nvPr/>
        </p:nvCxnSpPr>
        <p:spPr>
          <a:xfrm>
            <a:off x="827584" y="5689826"/>
            <a:ext cx="7275371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49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/>
          <p:cNvSpPr/>
          <p:nvPr/>
        </p:nvSpPr>
        <p:spPr>
          <a:xfrm>
            <a:off x="827584" y="5293191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31" name="Rectangle 230"/>
          <p:cNvSpPr/>
          <p:nvPr/>
        </p:nvSpPr>
        <p:spPr>
          <a:xfrm>
            <a:off x="3347864" y="5292824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36" name="Rectangle 235"/>
          <p:cNvSpPr/>
          <p:nvPr/>
        </p:nvSpPr>
        <p:spPr>
          <a:xfrm>
            <a:off x="5827886" y="5286221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12" name="Rectangle 211"/>
          <p:cNvSpPr/>
          <p:nvPr/>
        </p:nvSpPr>
        <p:spPr>
          <a:xfrm>
            <a:off x="7126624" y="902038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17" name="Rectangle 216"/>
          <p:cNvSpPr/>
          <p:nvPr/>
        </p:nvSpPr>
        <p:spPr>
          <a:xfrm>
            <a:off x="5055678" y="905776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207" name="Rectangle 206"/>
          <p:cNvSpPr/>
          <p:nvPr/>
        </p:nvSpPr>
        <p:spPr>
          <a:xfrm>
            <a:off x="2986972" y="904982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25" name="Rectangle 124"/>
          <p:cNvSpPr/>
          <p:nvPr/>
        </p:nvSpPr>
        <p:spPr>
          <a:xfrm>
            <a:off x="4058931" y="2830870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126" name="Straight Arrow Connector 125"/>
          <p:cNvCxnSpPr/>
          <p:nvPr/>
        </p:nvCxnSpPr>
        <p:spPr>
          <a:xfrm>
            <a:off x="899592" y="2845389"/>
            <a:ext cx="50405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7747193" y="2845389"/>
            <a:ext cx="209183" cy="754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996418" y="25537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974978" y="2348880"/>
            <a:ext cx="69813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first_spacing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=‘1’   length=‘2’  spacing=‘3.5’  </a:t>
            </a:r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last_spacing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=‘0.5’  keep=“length”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668344" y="2553764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0.5</a:t>
            </a:r>
            <a:endParaRPr lang="en-US" sz="1200" b="1" dirty="0"/>
          </a:p>
        </p:txBody>
      </p:sp>
      <p:sp>
        <p:nvSpPr>
          <p:cNvPr id="146" name="Rectangle 145"/>
          <p:cNvSpPr/>
          <p:nvPr/>
        </p:nvSpPr>
        <p:spPr>
          <a:xfrm>
            <a:off x="1385622" y="2830870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47" name="Rectangle 146"/>
          <p:cNvSpPr/>
          <p:nvPr/>
        </p:nvSpPr>
        <p:spPr>
          <a:xfrm>
            <a:off x="6732240" y="2830870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923314" y="908720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233475" y="91975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~3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334849" y="91975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~3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6368772" y="91975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~3</a:t>
            </a:r>
            <a:endParaRPr lang="en-US" sz="1200" dirty="0"/>
          </a:p>
        </p:txBody>
      </p:sp>
      <p:grpSp>
        <p:nvGrpSpPr>
          <p:cNvPr id="169" name="Group 168"/>
          <p:cNvGrpSpPr/>
          <p:nvPr/>
        </p:nvGrpSpPr>
        <p:grpSpPr>
          <a:xfrm>
            <a:off x="899592" y="2326814"/>
            <a:ext cx="7065484" cy="1296144"/>
            <a:chOff x="899592" y="404664"/>
            <a:chExt cx="7065484" cy="1296144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899592" y="1196752"/>
              <a:ext cx="705678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899592" y="40466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956376" y="404664"/>
              <a:ext cx="870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TextBox 185"/>
          <p:cNvSpPr txBox="1"/>
          <p:nvPr/>
        </p:nvSpPr>
        <p:spPr>
          <a:xfrm>
            <a:off x="3716729" y="4972290"/>
            <a:ext cx="27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88" name="Rectangle 187"/>
          <p:cNvSpPr/>
          <p:nvPr/>
        </p:nvSpPr>
        <p:spPr>
          <a:xfrm>
            <a:off x="2005112" y="4983382"/>
            <a:ext cx="1080120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6163524" y="497229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177" name="Rectangle 176"/>
          <p:cNvSpPr/>
          <p:nvPr/>
        </p:nvSpPr>
        <p:spPr>
          <a:xfrm>
            <a:off x="4566674" y="4983382"/>
            <a:ext cx="102613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189" name="Rectangle 188"/>
          <p:cNvSpPr/>
          <p:nvPr/>
        </p:nvSpPr>
        <p:spPr>
          <a:xfrm>
            <a:off x="7092280" y="4983382"/>
            <a:ext cx="100811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827584" y="4361330"/>
            <a:ext cx="0" cy="215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102955" y="4361330"/>
            <a:ext cx="0" cy="2152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99592" y="1196752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99592" y="476672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956376" y="476672"/>
            <a:ext cx="870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2411760" y="53122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29" name="TextBox 228"/>
          <p:cNvSpPr txBox="1"/>
          <p:nvPr/>
        </p:nvSpPr>
        <p:spPr>
          <a:xfrm>
            <a:off x="4956858" y="53122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3</a:t>
            </a:r>
            <a:endParaRPr lang="en-US" sz="1200" dirty="0"/>
          </a:p>
        </p:txBody>
      </p:sp>
      <p:cxnSp>
        <p:nvCxnSpPr>
          <p:cNvPr id="242" name="Straight Arrow Connector 241"/>
          <p:cNvCxnSpPr/>
          <p:nvPr/>
        </p:nvCxnSpPr>
        <p:spPr>
          <a:xfrm flipV="1">
            <a:off x="798304" y="5061001"/>
            <a:ext cx="1181408" cy="919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1221455" y="4773921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2.5</a:t>
            </a:r>
            <a:endParaRPr lang="en-US" sz="1200" b="1" dirty="0"/>
          </a:p>
        </p:txBody>
      </p:sp>
      <p:cxnSp>
        <p:nvCxnSpPr>
          <p:cNvPr id="247" name="Straight Arrow Connector 246"/>
          <p:cNvCxnSpPr/>
          <p:nvPr/>
        </p:nvCxnSpPr>
        <p:spPr>
          <a:xfrm flipV="1">
            <a:off x="6918984" y="5517565"/>
            <a:ext cx="1181408" cy="919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/>
          <p:cNvSpPr txBox="1"/>
          <p:nvPr/>
        </p:nvSpPr>
        <p:spPr>
          <a:xfrm>
            <a:off x="7351384" y="553929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2.5</a:t>
            </a:r>
            <a:endParaRPr lang="en-US" sz="1200" b="1" dirty="0"/>
          </a:p>
        </p:txBody>
      </p:sp>
      <p:sp>
        <p:nvSpPr>
          <p:cNvPr id="249" name="TextBox 248"/>
          <p:cNvSpPr txBox="1"/>
          <p:nvPr/>
        </p:nvSpPr>
        <p:spPr>
          <a:xfrm>
            <a:off x="2865443" y="404664"/>
            <a:ext cx="3413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length=‘2’  spacing=‘3’  keep=“length”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2476787" y="4433158"/>
            <a:ext cx="4007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first_spacing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=‘</a:t>
            </a:r>
            <a:r>
              <a:rPr lang="el-G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2.5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’   length=‘2’  spacing=‘3’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2604225" y="5805264"/>
            <a:ext cx="3837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length=‘2’  spacing=‘3’  </a:t>
            </a:r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last_spacing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=‘2.5’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252" name="Straight Connector 251"/>
          <p:cNvCxnSpPr/>
          <p:nvPr/>
        </p:nvCxnSpPr>
        <p:spPr>
          <a:xfrm>
            <a:off x="828770" y="5271414"/>
            <a:ext cx="7275371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 title="dsfsdf"/>
          <p:cNvCxnSpPr/>
          <p:nvPr/>
        </p:nvCxnSpPr>
        <p:spPr>
          <a:xfrm>
            <a:off x="937890" y="1603877"/>
            <a:ext cx="7018486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74084" y="1531869"/>
            <a:ext cx="1181594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total = </a:t>
            </a:r>
            <a:r>
              <a:rPr lang="en-US" sz="1400" b="1" dirty="0" smtClean="0">
                <a:solidFill>
                  <a:schemeClr val="tx1"/>
                </a:solidFill>
              </a:rPr>
              <a:t>16.85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3" name="Straight Arrow Connector 252" title="dsfsdf"/>
          <p:cNvCxnSpPr/>
          <p:nvPr/>
        </p:nvCxnSpPr>
        <p:spPr>
          <a:xfrm>
            <a:off x="909118" y="3501008"/>
            <a:ext cx="7018486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3832353" y="3404077"/>
            <a:ext cx="1546540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total = </a:t>
            </a:r>
            <a:r>
              <a:rPr lang="en-US" sz="1400" b="1" dirty="0" smtClean="0">
                <a:solidFill>
                  <a:schemeClr val="tx1"/>
                </a:solidFill>
              </a:rPr>
              <a:t>14.435 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255" name="Straight Arrow Connector 254" title="dsfsdf"/>
          <p:cNvCxnSpPr/>
          <p:nvPr/>
        </p:nvCxnSpPr>
        <p:spPr>
          <a:xfrm>
            <a:off x="849747" y="6309320"/>
            <a:ext cx="7232935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4067944" y="6212389"/>
            <a:ext cx="1056307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total = 14.5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998382" y="2824267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~3.5</a:t>
            </a:r>
            <a:endParaRPr lang="en-US" sz="1200" dirty="0"/>
          </a:p>
        </p:txBody>
      </p:sp>
      <p:sp>
        <p:nvSpPr>
          <p:cNvPr id="259" name="TextBox 258"/>
          <p:cNvSpPr txBox="1"/>
          <p:nvPr/>
        </p:nvSpPr>
        <p:spPr>
          <a:xfrm>
            <a:off x="5680588" y="2824267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~3.5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767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148805" y="1119227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4623131" y="1119227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811150" y="836712"/>
            <a:ext cx="27068" cy="432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46701" y="1124744"/>
            <a:ext cx="1717557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08474" y="1133128"/>
            <a:ext cx="176603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836067" y="1412776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42925" y="1124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35211" y="1124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7726" y="107896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4233697" y="11192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5710271" y="11075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87" name="Left Brace 86"/>
          <p:cNvSpPr/>
          <p:nvPr/>
        </p:nvSpPr>
        <p:spPr>
          <a:xfrm rot="5400000">
            <a:off x="8027112" y="4096687"/>
            <a:ext cx="242659" cy="4914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827584" y="4860776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827534" y="4535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158984" y="45472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491524" y="45506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835123" y="4553482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149141" y="4553482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513612" y="4550648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827630" y="4550648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146744" y="4544550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511215" y="4541716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812913" y="45415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7169897" y="45509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7648475" y="386104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chopped</a:t>
            </a:r>
            <a:endParaRPr lang="en-US" dirty="0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7884368" y="836712"/>
            <a:ext cx="29055" cy="432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Left Brace 127"/>
          <p:cNvSpPr/>
          <p:nvPr/>
        </p:nvSpPr>
        <p:spPr>
          <a:xfrm rot="5400000">
            <a:off x="3323526" y="2106916"/>
            <a:ext cx="242659" cy="8141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833277" y="3007597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833227" y="26827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352920" y="26893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901840" y="27129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35" name="Rectangle 134"/>
          <p:cNvSpPr/>
          <p:nvPr/>
        </p:nvSpPr>
        <p:spPr>
          <a:xfrm>
            <a:off x="840816" y="2700303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154834" y="2700303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923928" y="2712918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237946" y="2712918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557060" y="2706820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223229" y="27038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42" name="TextBox 141"/>
          <p:cNvSpPr txBox="1"/>
          <p:nvPr/>
        </p:nvSpPr>
        <p:spPr>
          <a:xfrm>
            <a:off x="7580213" y="27131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2992149" y="2023318"/>
            <a:ext cx="9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irregular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905156" y="467380"/>
            <a:ext cx="1676758" cy="611991"/>
            <a:chOff x="856793" y="467380"/>
            <a:chExt cx="814127" cy="611991"/>
          </a:xfrm>
        </p:grpSpPr>
        <p:sp>
          <p:nvSpPr>
            <p:cNvPr id="145" name="Left Brace 144"/>
            <p:cNvSpPr/>
            <p:nvPr/>
          </p:nvSpPr>
          <p:spPr>
            <a:xfrm rot="5400000">
              <a:off x="1142527" y="550978"/>
              <a:ext cx="242659" cy="81412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042838" y="467380"/>
              <a:ext cx="492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irregular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269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/>
          <p:nvPr/>
        </p:nvCxnSpPr>
        <p:spPr>
          <a:xfrm>
            <a:off x="827584" y="1213550"/>
            <a:ext cx="50405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63960" y="476672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Intended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27584" y="836712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m1=1</a:t>
            </a:r>
            <a:endParaRPr lang="en-US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333079" y="1217324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421691" y="1213550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210125" y="1213550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98737" y="1209776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87170" y="1213550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08061" y="836712"/>
            <a:ext cx="762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length=3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4480" y="83671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spacing=4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287883" y="836712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length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604303" y="836712"/>
            <a:ext cx="652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spacing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242686" y="836712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length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1295877" y="1340768"/>
            <a:ext cx="1174975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Rectangle 59"/>
          <p:cNvSpPr/>
          <p:nvPr/>
        </p:nvSpPr>
        <p:spPr>
          <a:xfrm>
            <a:off x="4182655" y="1340768"/>
            <a:ext cx="1174975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ectangle 60"/>
          <p:cNvSpPr/>
          <p:nvPr/>
        </p:nvSpPr>
        <p:spPr>
          <a:xfrm>
            <a:off x="7069433" y="1349152"/>
            <a:ext cx="1174975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3" name="Straight Connector 42"/>
          <p:cNvCxnSpPr/>
          <p:nvPr/>
        </p:nvCxnSpPr>
        <p:spPr>
          <a:xfrm>
            <a:off x="827584" y="1628800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11150" y="836712"/>
            <a:ext cx="27068" cy="432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884368" y="836712"/>
            <a:ext cx="29055" cy="432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7584" y="3941470"/>
            <a:ext cx="50405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27584" y="356463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m1=1</a:t>
            </a:r>
            <a:endParaRPr lang="en-US" sz="1200" b="1" dirty="0"/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1333079" y="3945244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421691" y="3941470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210125" y="3941470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298737" y="3937696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087170" y="3941470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508061" y="3564632"/>
            <a:ext cx="762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length=3</a:t>
            </a:r>
            <a:endParaRPr 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2824480" y="356463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spacing=4</a:t>
            </a:r>
            <a:endParaRPr 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4287883" y="3564632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length</a:t>
            </a:r>
            <a:endParaRPr 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604303" y="3564632"/>
            <a:ext cx="652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spacing</a:t>
            </a:r>
            <a:endParaRPr 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7242686" y="3564632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length</a:t>
            </a:r>
            <a:endParaRPr lang="en-US" sz="1200" dirty="0"/>
          </a:p>
        </p:txBody>
      </p:sp>
      <p:sp>
        <p:nvSpPr>
          <p:cNvPr id="127" name="Rectangle 126"/>
          <p:cNvSpPr/>
          <p:nvPr/>
        </p:nvSpPr>
        <p:spPr>
          <a:xfrm>
            <a:off x="1313614" y="4068688"/>
            <a:ext cx="110807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8" name="Rectangle 127"/>
          <p:cNvSpPr/>
          <p:nvPr/>
        </p:nvSpPr>
        <p:spPr>
          <a:xfrm>
            <a:off x="4200392" y="4068688"/>
            <a:ext cx="110807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9" name="Rectangle 128"/>
          <p:cNvSpPr/>
          <p:nvPr/>
        </p:nvSpPr>
        <p:spPr>
          <a:xfrm>
            <a:off x="7087170" y="4077072"/>
            <a:ext cx="110807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827584" y="4356720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884368" y="3803667"/>
            <a:ext cx="288032" cy="754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884368" y="342900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m2 = -1</a:t>
            </a:r>
            <a:endParaRPr lang="en-US" sz="1200" b="1" dirty="0"/>
          </a:p>
        </p:txBody>
      </p:sp>
      <p:sp>
        <p:nvSpPr>
          <p:cNvPr id="141" name="Left Brace 140"/>
          <p:cNvSpPr/>
          <p:nvPr/>
        </p:nvSpPr>
        <p:spPr>
          <a:xfrm rot="5400000">
            <a:off x="7916644" y="816649"/>
            <a:ext cx="242659" cy="2827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7668344" y="548680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Excess = 1</a:t>
            </a:r>
            <a:endParaRPr lang="en-US" sz="1050" dirty="0"/>
          </a:p>
        </p:txBody>
      </p:sp>
      <p:sp>
        <p:nvSpPr>
          <p:cNvPr id="143" name="TextBox 142"/>
          <p:cNvSpPr txBox="1"/>
          <p:nvPr/>
        </p:nvSpPr>
        <p:spPr>
          <a:xfrm>
            <a:off x="3974490" y="319816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xMCF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2742495" y="1628800"/>
            <a:ext cx="1174975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1" name="Rectangle 100"/>
          <p:cNvSpPr/>
          <p:nvPr/>
        </p:nvSpPr>
        <p:spPr>
          <a:xfrm>
            <a:off x="5629273" y="1628800"/>
            <a:ext cx="1174975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811150" y="2152025"/>
            <a:ext cx="1931345" cy="37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551752" y="2151886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m1=4.5</a:t>
            </a:r>
            <a:endParaRPr lang="en-US" sz="1200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771800" y="2155799"/>
            <a:ext cx="114567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932557" y="2152025"/>
            <a:ext cx="1696716" cy="37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997195" y="2151885"/>
            <a:ext cx="762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length=3</a:t>
            </a:r>
            <a:endParaRPr lang="en-US" sz="12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417847" y="2151884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spacing=4</a:t>
            </a:r>
            <a:endParaRPr lang="en-US" sz="1200" dirty="0"/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5652120" y="2149374"/>
            <a:ext cx="1167215" cy="64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819335" y="2152025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967895" y="2149374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length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7284315" y="2149374"/>
            <a:ext cx="652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spacing</a:t>
            </a:r>
            <a:endParaRPr lang="en-US" sz="1200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827584" y="4888329"/>
            <a:ext cx="1914911" cy="37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568186" y="4888190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m1=4.5</a:t>
            </a:r>
            <a:endParaRPr lang="en-US" sz="1200" b="1" dirty="0"/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6835769" y="4885678"/>
            <a:ext cx="1077654" cy="265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742495" y="4892103"/>
            <a:ext cx="113095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914420" y="4888329"/>
            <a:ext cx="1809851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967857" y="4888189"/>
            <a:ext cx="733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length=3</a:t>
            </a:r>
            <a:endParaRPr 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405522" y="4888188"/>
            <a:ext cx="827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spacing=4</a:t>
            </a:r>
            <a:endParaRPr lang="en-US" sz="1200" dirty="0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5734120" y="4892103"/>
            <a:ext cx="110164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974133" y="4885678"/>
            <a:ext cx="585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length</a:t>
            </a:r>
            <a:endParaRPr lang="en-US" sz="1200" dirty="0"/>
          </a:p>
        </p:txBody>
      </p:sp>
      <p:sp>
        <p:nvSpPr>
          <p:cNvPr id="149" name="TextBox 148"/>
          <p:cNvSpPr txBox="1"/>
          <p:nvPr/>
        </p:nvSpPr>
        <p:spPr>
          <a:xfrm>
            <a:off x="7092280" y="4885678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m2=2.5</a:t>
            </a:r>
            <a:endParaRPr lang="en-US" sz="1200" b="1" dirty="0"/>
          </a:p>
        </p:txBody>
      </p:sp>
      <p:sp>
        <p:nvSpPr>
          <p:cNvPr id="150" name="Rectangle 149"/>
          <p:cNvSpPr/>
          <p:nvPr/>
        </p:nvSpPr>
        <p:spPr>
          <a:xfrm>
            <a:off x="2742495" y="4365104"/>
            <a:ext cx="117497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1" name="Rectangle 150"/>
          <p:cNvSpPr/>
          <p:nvPr/>
        </p:nvSpPr>
        <p:spPr>
          <a:xfrm>
            <a:off x="5629273" y="4365104"/>
            <a:ext cx="117497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054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063960" y="476672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Intended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38218" y="4013865"/>
            <a:ext cx="1717557" cy="1887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555776" y="4010091"/>
            <a:ext cx="625225" cy="75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181001" y="4010091"/>
            <a:ext cx="8942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107015" y="4010091"/>
            <a:ext cx="1806408" cy="754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4535" y="3637027"/>
            <a:ext cx="1151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</a:t>
            </a:r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irst_length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=‘3’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516216" y="365986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last_length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=‘3’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38218" y="4141083"/>
            <a:ext cx="171755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sp>
        <p:nvSpPr>
          <p:cNvPr id="60" name="Rectangle 59"/>
          <p:cNvSpPr/>
          <p:nvPr/>
        </p:nvSpPr>
        <p:spPr>
          <a:xfrm>
            <a:off x="3181001" y="4125700"/>
            <a:ext cx="88295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61" name="Rectangle 60"/>
          <p:cNvSpPr/>
          <p:nvPr/>
        </p:nvSpPr>
        <p:spPr>
          <a:xfrm>
            <a:off x="6118334" y="4149467"/>
            <a:ext cx="176603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3</a:t>
            </a:r>
            <a:endParaRPr lang="en-US" sz="1200" b="1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811150" y="836712"/>
            <a:ext cx="27068" cy="432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884368" y="836712"/>
            <a:ext cx="29055" cy="432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974490" y="319816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xMCF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2555775" y="4429115"/>
            <a:ext cx="57606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1" name="Rectangle 100"/>
          <p:cNvSpPr/>
          <p:nvPr/>
        </p:nvSpPr>
        <p:spPr>
          <a:xfrm>
            <a:off x="4075280" y="4429115"/>
            <a:ext cx="580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5" name="Rectangle 74"/>
          <p:cNvSpPr/>
          <p:nvPr/>
        </p:nvSpPr>
        <p:spPr>
          <a:xfrm>
            <a:off x="4655327" y="4125700"/>
            <a:ext cx="88295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6" name="Rectangle 75"/>
          <p:cNvSpPr/>
          <p:nvPr/>
        </p:nvSpPr>
        <p:spPr>
          <a:xfrm>
            <a:off x="5538286" y="4437499"/>
            <a:ext cx="580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3" name="Straight Connector 42"/>
          <p:cNvCxnSpPr/>
          <p:nvPr/>
        </p:nvCxnSpPr>
        <p:spPr>
          <a:xfrm>
            <a:off x="827584" y="4429115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060608" y="3997516"/>
            <a:ext cx="625225" cy="75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685833" y="3997516"/>
            <a:ext cx="8942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604630" y="3584049"/>
            <a:ext cx="1615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length=‘2’   spacing=‘1’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500768" y="3997516"/>
            <a:ext cx="625225" cy="75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09163" y="4957517"/>
            <a:ext cx="1717557" cy="1887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526721" y="4953743"/>
            <a:ext cx="625225" cy="75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51946" y="4953743"/>
            <a:ext cx="8942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077960" y="4953743"/>
            <a:ext cx="1806408" cy="754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65480" y="5064612"/>
            <a:ext cx="124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first_spacing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=`3`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88224" y="508744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last_spacing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=`3`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031553" y="4941168"/>
            <a:ext cx="625225" cy="75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644008" y="4941168"/>
            <a:ext cx="8942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5471713" y="4941168"/>
            <a:ext cx="625225" cy="75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647666" y="443711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~1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434442" y="414108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~2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531018" y="5096217"/>
            <a:ext cx="1617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length=‘1’   spacing=‘2’</a:t>
            </a: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4139952" y="443711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~1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926728" y="414108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~2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634960" y="445534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~1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476796" y="443711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~2</a:t>
            </a:r>
            <a:endParaRPr lang="en-US" sz="1200" dirty="0"/>
          </a:p>
        </p:txBody>
      </p:sp>
      <p:sp>
        <p:nvSpPr>
          <p:cNvPr id="159" name="TextBox 158"/>
          <p:cNvSpPr txBox="1"/>
          <p:nvPr/>
        </p:nvSpPr>
        <p:spPr>
          <a:xfrm>
            <a:off x="4969082" y="443711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~2</a:t>
            </a:r>
            <a:endParaRPr lang="en-US" sz="1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6876256" y="44553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572482" y="44371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627784" y="407707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~1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120070" y="407707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~1</a:t>
            </a:r>
            <a:endParaRPr lang="en-US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5615078" y="409530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~1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2484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058931" y="908720"/>
            <a:ext cx="1026138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99592" y="781502"/>
            <a:ext cx="50405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03648" y="785276"/>
            <a:ext cx="10081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11760" y="781502"/>
            <a:ext cx="16561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67944" y="781502"/>
            <a:ext cx="10081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76056" y="777728"/>
            <a:ext cx="16561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32240" y="781502"/>
            <a:ext cx="10081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40352" y="777728"/>
            <a:ext cx="16561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11560" y="44624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Intended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27584" y="332656"/>
            <a:ext cx="628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Margin</a:t>
            </a:r>
          </a:p>
          <a:p>
            <a:pPr algn="ctr"/>
            <a:r>
              <a:rPr lang="en-US" sz="1200" dirty="0" smtClean="0"/>
              <a:t> = 1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547664" y="404664"/>
            <a:ext cx="833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length = 2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784764" y="404664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spacing = 3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139952" y="404664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length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5493815" y="404664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spacing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876256" y="404664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length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8095330" y="40466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spacing </a:t>
            </a:r>
            <a:endParaRPr lang="en-US" sz="1200" dirty="0"/>
          </a:p>
        </p:txBody>
      </p:sp>
      <p:sp>
        <p:nvSpPr>
          <p:cNvPr id="40" name="Rectangle 39"/>
          <p:cNvSpPr/>
          <p:nvPr/>
        </p:nvSpPr>
        <p:spPr>
          <a:xfrm>
            <a:off x="1385622" y="908720"/>
            <a:ext cx="1026138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Rectangle 41"/>
          <p:cNvSpPr/>
          <p:nvPr/>
        </p:nvSpPr>
        <p:spPr>
          <a:xfrm>
            <a:off x="6732240" y="917104"/>
            <a:ext cx="1026138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27584" y="3949854"/>
            <a:ext cx="50405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63960" y="3212976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Intended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333079" y="3953628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421691" y="3949854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210125" y="3949854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98737" y="3946080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87170" y="3949854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08061" y="3573016"/>
            <a:ext cx="762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length=3</a:t>
            </a:r>
            <a:endParaRPr lang="en-US" sz="1200" dirty="0"/>
          </a:p>
        </p:txBody>
      </p:sp>
      <p:sp>
        <p:nvSpPr>
          <p:cNvPr id="54" name="TextBox 53"/>
          <p:cNvSpPr txBox="1"/>
          <p:nvPr/>
        </p:nvSpPr>
        <p:spPr>
          <a:xfrm>
            <a:off x="2824480" y="3573016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spacing=4</a:t>
            </a:r>
            <a:endParaRPr 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4287883" y="3573016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length</a:t>
            </a:r>
            <a:endParaRPr 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5604303" y="3573016"/>
            <a:ext cx="652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spacing</a:t>
            </a:r>
            <a:endParaRPr 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7242686" y="3573016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length</a:t>
            </a:r>
            <a:endParaRPr lang="en-US" sz="1200" dirty="0"/>
          </a:p>
        </p:txBody>
      </p:sp>
      <p:sp>
        <p:nvSpPr>
          <p:cNvPr id="59" name="Rectangle 58"/>
          <p:cNvSpPr/>
          <p:nvPr/>
        </p:nvSpPr>
        <p:spPr>
          <a:xfrm>
            <a:off x="1313614" y="4077072"/>
            <a:ext cx="1108077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Rectangle 59"/>
          <p:cNvSpPr/>
          <p:nvPr/>
        </p:nvSpPr>
        <p:spPr>
          <a:xfrm>
            <a:off x="4200392" y="4077072"/>
            <a:ext cx="1108077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ectangle 60"/>
          <p:cNvSpPr/>
          <p:nvPr/>
        </p:nvSpPr>
        <p:spPr>
          <a:xfrm>
            <a:off x="7087170" y="4085456"/>
            <a:ext cx="1108077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3" name="Straight Connector 42"/>
          <p:cNvCxnSpPr/>
          <p:nvPr/>
        </p:nvCxnSpPr>
        <p:spPr>
          <a:xfrm>
            <a:off x="827584" y="4365104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99592" y="1196752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058931" y="2412504"/>
            <a:ext cx="102613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899592" y="2285286"/>
            <a:ext cx="50405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03648" y="2289060"/>
            <a:ext cx="10081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411760" y="2285286"/>
            <a:ext cx="16561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067944" y="2285286"/>
            <a:ext cx="10081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076056" y="2281512"/>
            <a:ext cx="16561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732240" y="2285286"/>
            <a:ext cx="10081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7740352" y="2281512"/>
            <a:ext cx="232458" cy="7548"/>
          </a:xfrm>
          <a:prstGeom prst="straightConnector1">
            <a:avLst/>
          </a:prstGeom>
          <a:ln w="1905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11560" y="154840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xMCF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04034" y="1823932"/>
            <a:ext cx="1147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first_spacing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=1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935698" y="24319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~3</a:t>
            </a:r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6804248" y="1855857"/>
            <a:ext cx="1242520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last_spacing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=0.5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1385622" y="2412504"/>
            <a:ext cx="102613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/>
          <p:cNvSpPr/>
          <p:nvPr/>
        </p:nvSpPr>
        <p:spPr>
          <a:xfrm>
            <a:off x="6732240" y="2420888"/>
            <a:ext cx="102613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899592" y="2700536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99592" y="404664"/>
            <a:ext cx="16434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956376" y="404664"/>
            <a:ext cx="16434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11150" y="3573016"/>
            <a:ext cx="16434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876151" y="3556811"/>
            <a:ext cx="16434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7584" y="5453638"/>
            <a:ext cx="504056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2026" y="5024209"/>
            <a:ext cx="1223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first_spacing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=‘1’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1333079" y="5457412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421691" y="5453638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210125" y="5453638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298737" y="5449864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087170" y="5453638"/>
            <a:ext cx="813632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804248" y="5024209"/>
            <a:ext cx="112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last_length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=‘2’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1313614" y="5580856"/>
            <a:ext cx="110807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8" name="Rectangle 127"/>
          <p:cNvSpPr/>
          <p:nvPr/>
        </p:nvSpPr>
        <p:spPr>
          <a:xfrm>
            <a:off x="4200392" y="5580856"/>
            <a:ext cx="110807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9" name="Rectangle 128"/>
          <p:cNvSpPr/>
          <p:nvPr/>
        </p:nvSpPr>
        <p:spPr>
          <a:xfrm>
            <a:off x="7087170" y="5589240"/>
            <a:ext cx="81363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827584" y="5868888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1" name="Left Brace 140"/>
          <p:cNvSpPr/>
          <p:nvPr/>
        </p:nvSpPr>
        <p:spPr>
          <a:xfrm rot="5400000">
            <a:off x="7916644" y="3552953"/>
            <a:ext cx="242659" cy="2827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7668344" y="3284984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Excess = 1</a:t>
            </a:r>
            <a:endParaRPr lang="en-US" sz="1050" dirty="0"/>
          </a:p>
        </p:txBody>
      </p:sp>
      <p:sp>
        <p:nvSpPr>
          <p:cNvPr id="143" name="TextBox 142"/>
          <p:cNvSpPr txBox="1"/>
          <p:nvPr/>
        </p:nvSpPr>
        <p:spPr>
          <a:xfrm>
            <a:off x="3974490" y="464384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xMCF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55576" y="3501008"/>
            <a:ext cx="628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Margin</a:t>
            </a:r>
          </a:p>
          <a:p>
            <a:pPr algn="ctr"/>
            <a:r>
              <a:rPr lang="en-US" sz="1200" dirty="0" smtClean="0"/>
              <a:t> = 1</a:t>
            </a:r>
            <a:endParaRPr lang="en-US" sz="12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703684" y="5013176"/>
            <a:ext cx="1648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length=‘2’   spacing=‘3’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043608" y="23854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7716954" y="235991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0.5</a:t>
            </a:r>
            <a:endParaRPr lang="en-US" sz="12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5599994" y="24319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~3</a:t>
            </a:r>
            <a:endParaRPr 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3713956" y="1844824"/>
            <a:ext cx="1578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length=‘2’ spacing=‘3’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711562" y="24319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~2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375858" y="24319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~2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112162" y="242088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~2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639554" y="558924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~3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059832" y="560027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~4</a:t>
            </a:r>
            <a:endParaRPr lang="en-US" sz="1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591882" y="558924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~3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960034" y="560027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~4</a:t>
            </a:r>
            <a:endParaRPr lang="en-US" sz="1200" dirty="0"/>
          </a:p>
        </p:txBody>
      </p:sp>
      <p:sp>
        <p:nvSpPr>
          <p:cNvPr id="105" name="TextBox 104"/>
          <p:cNvSpPr txBox="1"/>
          <p:nvPr/>
        </p:nvSpPr>
        <p:spPr>
          <a:xfrm>
            <a:off x="919474" y="56002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</a:t>
            </a:r>
            <a:endParaRPr lang="en-US" sz="12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7409498" y="55636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837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911560" y="44624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Intended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920516" y="377492"/>
            <a:ext cx="7035860" cy="800472"/>
            <a:chOff x="1394635" y="404664"/>
            <a:chExt cx="6363743" cy="800472"/>
          </a:xfrm>
        </p:grpSpPr>
        <p:sp>
          <p:nvSpPr>
            <p:cNvPr id="41" name="Rectangle 40"/>
            <p:cNvSpPr/>
            <p:nvPr/>
          </p:nvSpPr>
          <p:spPr>
            <a:xfrm>
              <a:off x="4058931" y="908720"/>
              <a:ext cx="1026138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403648" y="785276"/>
              <a:ext cx="1008112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411760" y="781502"/>
              <a:ext cx="1656184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067944" y="781502"/>
              <a:ext cx="1008112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76056" y="777728"/>
              <a:ext cx="1656184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32240" y="781502"/>
              <a:ext cx="1008112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547664" y="404664"/>
              <a:ext cx="833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length = 2</a:t>
              </a:r>
              <a:endParaRPr lang="en-US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84764" y="404664"/>
              <a:ext cx="888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spacing = 3</a:t>
              </a:r>
              <a:endParaRPr lang="en-US" sz="12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39952" y="404664"/>
              <a:ext cx="727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 = 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93815" y="404664"/>
              <a:ext cx="794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spacing = 3</a:t>
              </a:r>
              <a:endParaRPr lang="en-US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76256" y="404664"/>
              <a:ext cx="727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 = 2</a:t>
              </a:r>
            </a:p>
            <a:p>
              <a:endParaRPr lang="en-US" sz="12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94635" y="917104"/>
              <a:ext cx="1026138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32240" y="917104"/>
              <a:ext cx="1026138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063960" y="3212976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Intended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827584" y="4365104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99592" y="1196752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11560" y="148743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xMCF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880460" y="2404120"/>
            <a:ext cx="1135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43170" y="2280676"/>
            <a:ext cx="11151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058350" y="2276902"/>
            <a:ext cx="1832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890430" y="2276902"/>
            <a:ext cx="11151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005609" y="2273128"/>
            <a:ext cx="1832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837689" y="2276902"/>
            <a:ext cx="11151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23230" y="2404120"/>
            <a:ext cx="1135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/>
          <p:cNvSpPr/>
          <p:nvPr/>
        </p:nvSpPr>
        <p:spPr>
          <a:xfrm>
            <a:off x="6837689" y="2412504"/>
            <a:ext cx="1135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899592" y="2700536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99592" y="404664"/>
            <a:ext cx="16434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956376" y="404664"/>
            <a:ext cx="16434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11150" y="3573016"/>
            <a:ext cx="18367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876151" y="3556811"/>
            <a:ext cx="16434" cy="282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27584" y="6084912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974490" y="482938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xMCF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27585" y="3573016"/>
            <a:ext cx="7056783" cy="800472"/>
            <a:chOff x="827585" y="3573016"/>
            <a:chExt cx="7416823" cy="800472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844312" y="3953628"/>
              <a:ext cx="93548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779792" y="3949854"/>
              <a:ext cx="153686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316652" y="3949854"/>
              <a:ext cx="93548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252131" y="3946080"/>
              <a:ext cx="153686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788990" y="3949854"/>
              <a:ext cx="93548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94680" y="3573016"/>
              <a:ext cx="6553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length=3</a:t>
              </a:r>
              <a:endParaRPr lang="en-US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25922" y="3573016"/>
              <a:ext cx="7028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spacing=4</a:t>
              </a:r>
              <a:endParaRPr lang="en-US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83471" y="3573016"/>
              <a:ext cx="771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length=3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14714" y="3573016"/>
              <a:ext cx="849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spacing=4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22630" y="3573016"/>
              <a:ext cx="771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length=3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27585" y="4077072"/>
              <a:ext cx="952207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08288" y="4077072"/>
              <a:ext cx="952207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88990" y="4085456"/>
              <a:ext cx="952207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6707548" y="3946080"/>
              <a:ext cx="153686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6970131" y="3573016"/>
              <a:ext cx="849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spacing=4</a:t>
              </a:r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827584" y="6084912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843500" y="5673436"/>
            <a:ext cx="89006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733568" y="5669662"/>
            <a:ext cx="146225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195823" y="5669662"/>
            <a:ext cx="89006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4085891" y="5665888"/>
            <a:ext cx="146225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548145" y="5669662"/>
            <a:ext cx="89006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827585" y="5796880"/>
            <a:ext cx="90598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9" name="Rectangle 138"/>
          <p:cNvSpPr/>
          <p:nvPr/>
        </p:nvSpPr>
        <p:spPr>
          <a:xfrm>
            <a:off x="3187866" y="5796880"/>
            <a:ext cx="90598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0" name="Rectangle 139"/>
          <p:cNvSpPr/>
          <p:nvPr/>
        </p:nvSpPr>
        <p:spPr>
          <a:xfrm>
            <a:off x="5548145" y="5805264"/>
            <a:ext cx="90598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6422113" y="5665888"/>
            <a:ext cx="146225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195736" y="1855857"/>
            <a:ext cx="4609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first_spacing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=‘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0.0’)   length=‘2’ spacing=‘3’  (</a:t>
            </a:r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last_spacing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=‘0.0’)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518770" y="5240233"/>
            <a:ext cx="3849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first_spacing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=‘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0’   length=‘2’   spacing=‘3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’ 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last_length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=‘0</a:t>
            </a:r>
            <a:r>
              <a:rPr lang="en-US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’</a:t>
            </a:r>
            <a:endParaRPr lang="en-US" sz="1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207506" y="242088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</a:t>
            </a:r>
            <a:r>
              <a:rPr lang="en-US" sz="1200" dirty="0" smtClean="0">
                <a:solidFill>
                  <a:schemeClr val="bg1"/>
                </a:solidFill>
              </a:rPr>
              <a:t>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699792" y="24319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~3</a:t>
            </a:r>
            <a:endParaRPr lang="en-US" sz="1200" dirty="0"/>
          </a:p>
        </p:txBody>
      </p:sp>
      <p:sp>
        <p:nvSpPr>
          <p:cNvPr id="94" name="TextBox 93"/>
          <p:cNvSpPr txBox="1"/>
          <p:nvPr/>
        </p:nvSpPr>
        <p:spPr>
          <a:xfrm>
            <a:off x="4211960" y="242088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~2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44010" y="242088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~3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256178" y="24319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~2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63490" y="581629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~3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195736" y="581629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~4</a:t>
            </a:r>
            <a:endParaRPr lang="en-US" sz="12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392239" y="581629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~3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4468567" y="581629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~4</a:t>
            </a:r>
            <a:endParaRPr 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808138" y="581629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~3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804789" y="581629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~4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991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6624" y="1606471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5055678" y="1610209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986972" y="1609415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923314" y="1613153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33475" y="16241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4849" y="16241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68772" y="16241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99592" y="1901185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99592" y="1181105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56376" y="1181105"/>
            <a:ext cx="870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 title="dsfsdf"/>
          <p:cNvCxnSpPr/>
          <p:nvPr/>
        </p:nvCxnSpPr>
        <p:spPr>
          <a:xfrm>
            <a:off x="937890" y="2308310"/>
            <a:ext cx="7018486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67944" y="2236302"/>
            <a:ext cx="530119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17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24" idx="2"/>
            <a:endCxn id="5" idx="0"/>
          </p:cNvCxnSpPr>
          <p:nvPr/>
        </p:nvCxnSpPr>
        <p:spPr>
          <a:xfrm flipH="1">
            <a:off x="1338190" y="764704"/>
            <a:ext cx="2144739" cy="848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4" idx="3"/>
            <a:endCxn id="4" idx="0"/>
          </p:cNvCxnSpPr>
          <p:nvPr/>
        </p:nvCxnSpPr>
        <p:spPr>
          <a:xfrm flipH="1">
            <a:off x="3401848" y="764704"/>
            <a:ext cx="121622" cy="844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4"/>
            <a:endCxn id="3" idx="0"/>
          </p:cNvCxnSpPr>
          <p:nvPr/>
        </p:nvCxnSpPr>
        <p:spPr>
          <a:xfrm>
            <a:off x="3564010" y="764704"/>
            <a:ext cx="1906544" cy="84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4" idx="4"/>
            <a:endCxn id="2" idx="0"/>
          </p:cNvCxnSpPr>
          <p:nvPr/>
        </p:nvCxnSpPr>
        <p:spPr>
          <a:xfrm>
            <a:off x="3564010" y="764704"/>
            <a:ext cx="3977490" cy="841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3482929" y="692696"/>
            <a:ext cx="81081" cy="720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15816" y="548680"/>
            <a:ext cx="12241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188298" y="2420888"/>
            <a:ext cx="2376264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length of connection line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70761" y="4797152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599815" y="4800890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2531109" y="4800096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1547664" y="48161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3878986" y="48148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12909" y="48148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874877" y="5091866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74877" y="437178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931661" y="4371786"/>
            <a:ext cx="870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 title="dsfsdf"/>
          <p:cNvCxnSpPr/>
          <p:nvPr/>
        </p:nvCxnSpPr>
        <p:spPr>
          <a:xfrm>
            <a:off x="913175" y="5498991"/>
            <a:ext cx="7018486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43229" y="5426983"/>
            <a:ext cx="530119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17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1090401" y="3973323"/>
            <a:ext cx="12241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begin</a:t>
            </a:r>
          </a:p>
          <a:p>
            <a:pPr algn="ctr"/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163583" y="5611569"/>
            <a:ext cx="2376264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length of connection line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596336" y="47971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4" name="Right Brace 53"/>
          <p:cNvSpPr/>
          <p:nvPr/>
        </p:nvSpPr>
        <p:spPr>
          <a:xfrm rot="16200000">
            <a:off x="1570315" y="3883699"/>
            <a:ext cx="264310" cy="15625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31457" y="3973323"/>
            <a:ext cx="121894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</a:p>
          <a:p>
            <a:pPr algn="ctr"/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56" name="Right Brace 55"/>
          <p:cNvSpPr/>
          <p:nvPr/>
        </p:nvSpPr>
        <p:spPr>
          <a:xfrm rot="16200000">
            <a:off x="7583351" y="4469304"/>
            <a:ext cx="264310" cy="398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5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26624" y="1606471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5055678" y="1610209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986972" y="1609415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923314" y="1613153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33475" y="16241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4849" y="16241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68772" y="16241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9592" y="1181105"/>
            <a:ext cx="7065484" cy="1296144"/>
            <a:chOff x="899592" y="1181105"/>
            <a:chExt cx="7065484" cy="1296144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899592" y="1901185"/>
              <a:ext cx="705678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99592" y="1181105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956376" y="1181105"/>
              <a:ext cx="870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 title="dsfsdf"/>
            <p:cNvCxnSpPr/>
            <p:nvPr/>
          </p:nvCxnSpPr>
          <p:spPr>
            <a:xfrm>
              <a:off x="937890" y="2308310"/>
              <a:ext cx="701848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4067944" y="2236302"/>
            <a:ext cx="530119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17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24" idx="2"/>
            <a:endCxn id="5" idx="0"/>
          </p:cNvCxnSpPr>
          <p:nvPr/>
        </p:nvCxnSpPr>
        <p:spPr>
          <a:xfrm flipH="1">
            <a:off x="1338190" y="764704"/>
            <a:ext cx="2144739" cy="848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4" idx="3"/>
            <a:endCxn id="4" idx="0"/>
          </p:cNvCxnSpPr>
          <p:nvPr/>
        </p:nvCxnSpPr>
        <p:spPr>
          <a:xfrm flipH="1">
            <a:off x="3401848" y="764704"/>
            <a:ext cx="121622" cy="844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4"/>
            <a:endCxn id="3" idx="0"/>
          </p:cNvCxnSpPr>
          <p:nvPr/>
        </p:nvCxnSpPr>
        <p:spPr>
          <a:xfrm>
            <a:off x="3564010" y="764704"/>
            <a:ext cx="1906544" cy="84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4" idx="4"/>
            <a:endCxn id="2" idx="0"/>
          </p:cNvCxnSpPr>
          <p:nvPr/>
        </p:nvCxnSpPr>
        <p:spPr>
          <a:xfrm>
            <a:off x="3564010" y="764704"/>
            <a:ext cx="3977490" cy="841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3482929" y="692696"/>
            <a:ext cx="81081" cy="720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15816" y="548680"/>
            <a:ext cx="12241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724128" y="4797152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707904" y="4800890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1763688" y="4800096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837659" y="48161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2987824" y="48148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04048" y="48148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179512" y="5093180"/>
            <a:ext cx="871296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79512" y="437178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892480" y="4371786"/>
            <a:ext cx="870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 title="dsfsdf"/>
          <p:cNvCxnSpPr/>
          <p:nvPr/>
        </p:nvCxnSpPr>
        <p:spPr>
          <a:xfrm>
            <a:off x="179512" y="5498991"/>
            <a:ext cx="8712968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43229" y="5426983"/>
            <a:ext cx="530119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22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-324544" y="3973323"/>
            <a:ext cx="245834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“first spacing”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163583" y="5611569"/>
            <a:ext cx="2376264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length of connection line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540693" y="47971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54" name="Right Brace 53"/>
          <p:cNvSpPr/>
          <p:nvPr/>
        </p:nvSpPr>
        <p:spPr>
          <a:xfrm rot="16200000">
            <a:off x="860310" y="3883699"/>
            <a:ext cx="264310" cy="15625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414076" y="3973323"/>
            <a:ext cx="16224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“last spacing”</a:t>
            </a:r>
            <a:endParaRPr lang="en-US" dirty="0"/>
          </a:p>
        </p:txBody>
      </p:sp>
      <p:sp>
        <p:nvSpPr>
          <p:cNvPr id="56" name="Right Brace 55"/>
          <p:cNvSpPr/>
          <p:nvPr/>
        </p:nvSpPr>
        <p:spPr>
          <a:xfrm rot="16200000">
            <a:off x="8527708" y="4469304"/>
            <a:ext cx="264310" cy="398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630680" y="4792734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7" name="TextBox 46"/>
          <p:cNvSpPr txBox="1"/>
          <p:nvPr/>
        </p:nvSpPr>
        <p:spPr>
          <a:xfrm>
            <a:off x="6948264" y="481044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cxnSp>
        <p:nvCxnSpPr>
          <p:cNvPr id="48" name="Straight Arrow Connector 47"/>
          <p:cNvCxnSpPr>
            <a:stCxn id="57" idx="2"/>
            <a:endCxn id="39" idx="0"/>
          </p:cNvCxnSpPr>
          <p:nvPr/>
        </p:nvCxnSpPr>
        <p:spPr>
          <a:xfrm flipH="1">
            <a:off x="3119431" y="3861048"/>
            <a:ext cx="2085140" cy="953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7" idx="3"/>
            <a:endCxn id="40" idx="0"/>
          </p:cNvCxnSpPr>
          <p:nvPr/>
        </p:nvCxnSpPr>
        <p:spPr>
          <a:xfrm flipH="1">
            <a:off x="5135655" y="3861048"/>
            <a:ext cx="109457" cy="953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7" idx="4"/>
            <a:endCxn id="47" idx="0"/>
          </p:cNvCxnSpPr>
          <p:nvPr/>
        </p:nvCxnSpPr>
        <p:spPr>
          <a:xfrm>
            <a:off x="5285652" y="3861048"/>
            <a:ext cx="1794219" cy="949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/>
          <p:cNvSpPr/>
          <p:nvPr/>
        </p:nvSpPr>
        <p:spPr>
          <a:xfrm>
            <a:off x="5204571" y="3789040"/>
            <a:ext cx="81081" cy="720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165209" y="3717032"/>
            <a:ext cx="216863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regular “spacing”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188298" y="2420888"/>
            <a:ext cx="2376264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length of connection line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49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724128" y="4797152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3707904" y="4800890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Rectangle 35"/>
          <p:cNvSpPr/>
          <p:nvPr/>
        </p:nvSpPr>
        <p:spPr>
          <a:xfrm>
            <a:off x="1763688" y="4800096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79512" y="5093180"/>
            <a:ext cx="871296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79512" y="437178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892480" y="4371786"/>
            <a:ext cx="870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 title="dsfsdf"/>
          <p:cNvCxnSpPr/>
          <p:nvPr/>
        </p:nvCxnSpPr>
        <p:spPr>
          <a:xfrm>
            <a:off x="179512" y="5498991"/>
            <a:ext cx="8712968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-324544" y="3973323"/>
            <a:ext cx="245834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“first spacing”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901330" y="5420301"/>
            <a:ext cx="1341340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</a:t>
            </a:r>
            <a:r>
              <a:rPr lang="en-US" sz="1400" dirty="0" smtClean="0">
                <a:solidFill>
                  <a:schemeClr val="tx1"/>
                </a:solidFill>
              </a:rPr>
              <a:t>length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ight Brace 53"/>
          <p:cNvSpPr/>
          <p:nvPr/>
        </p:nvSpPr>
        <p:spPr>
          <a:xfrm rot="16200000">
            <a:off x="860310" y="3883699"/>
            <a:ext cx="264310" cy="156259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630100" y="3973323"/>
            <a:ext cx="162242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“last spacing”</a:t>
            </a:r>
            <a:endParaRPr lang="en-US" dirty="0"/>
          </a:p>
        </p:txBody>
      </p:sp>
      <p:sp>
        <p:nvSpPr>
          <p:cNvPr id="56" name="Right Brace 55"/>
          <p:cNvSpPr/>
          <p:nvPr/>
        </p:nvSpPr>
        <p:spPr>
          <a:xfrm rot="16200000">
            <a:off x="8527708" y="4469304"/>
            <a:ext cx="264310" cy="398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630680" y="4792734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8" name="Straight Arrow Connector 47"/>
          <p:cNvCxnSpPr>
            <a:stCxn id="57" idx="2"/>
          </p:cNvCxnSpPr>
          <p:nvPr/>
        </p:nvCxnSpPr>
        <p:spPr>
          <a:xfrm flipH="1">
            <a:off x="3119431" y="3969060"/>
            <a:ext cx="2568465" cy="84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7" idx="3"/>
          </p:cNvCxnSpPr>
          <p:nvPr/>
        </p:nvCxnSpPr>
        <p:spPr>
          <a:xfrm flipH="1">
            <a:off x="5135655" y="3969060"/>
            <a:ext cx="592782" cy="845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57" idx="4"/>
          </p:cNvCxnSpPr>
          <p:nvPr/>
        </p:nvCxnSpPr>
        <p:spPr>
          <a:xfrm>
            <a:off x="5768977" y="3969060"/>
            <a:ext cx="1310894" cy="841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/>
          <p:cNvSpPr/>
          <p:nvPr/>
        </p:nvSpPr>
        <p:spPr>
          <a:xfrm>
            <a:off x="5687896" y="3897052"/>
            <a:ext cx="81081" cy="720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644008" y="3789040"/>
            <a:ext cx="216863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</a:t>
            </a:r>
            <a:r>
              <a:rPr lang="en-US" dirty="0" smtClean="0"/>
              <a:t>spacing”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61" idx="5"/>
            <a:endCxn id="46" idx="2"/>
          </p:cNvCxnSpPr>
          <p:nvPr/>
        </p:nvCxnSpPr>
        <p:spPr>
          <a:xfrm flipV="1">
            <a:off x="3804380" y="5080766"/>
            <a:ext cx="4241176" cy="10845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Isosceles Triangle 60"/>
          <p:cNvSpPr/>
          <p:nvPr/>
        </p:nvSpPr>
        <p:spPr>
          <a:xfrm>
            <a:off x="3743569" y="6129300"/>
            <a:ext cx="81081" cy="72008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61" idx="1"/>
            <a:endCxn id="34" idx="2"/>
          </p:cNvCxnSpPr>
          <p:nvPr/>
        </p:nvCxnSpPr>
        <p:spPr>
          <a:xfrm flipV="1">
            <a:off x="3763839" y="5085184"/>
            <a:ext cx="2375165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1" idx="1"/>
            <a:endCxn id="35" idx="2"/>
          </p:cNvCxnSpPr>
          <p:nvPr/>
        </p:nvCxnSpPr>
        <p:spPr>
          <a:xfrm flipV="1">
            <a:off x="3763839" y="5088922"/>
            <a:ext cx="358941" cy="1076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1" idx="1"/>
            <a:endCxn id="36" idx="2"/>
          </p:cNvCxnSpPr>
          <p:nvPr/>
        </p:nvCxnSpPr>
        <p:spPr>
          <a:xfrm flipH="1" flipV="1">
            <a:off x="2178564" y="5088128"/>
            <a:ext cx="1585275" cy="1077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699792" y="6021288"/>
            <a:ext cx="216863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“length”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796136" y="1196752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latin typeface="Book Antiqua" panose="02040602050305030304" pitchFamily="18" charset="0"/>
              </a:rPr>
              <a:t>l</a:t>
            </a:r>
            <a:endParaRPr lang="en-US" sz="1600" i="1" dirty="0">
              <a:latin typeface="Book Antiqua" panose="02040602050305030304" pitchFamily="18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779912" y="1200490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latin typeface="Book Antiqua" panose="02040602050305030304" pitchFamily="18" charset="0"/>
              </a:rPr>
              <a:t>l</a:t>
            </a:r>
            <a:endParaRPr lang="en-US" sz="1600" i="1" dirty="0">
              <a:latin typeface="Book Antiqua" panose="0204060205030503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835696" y="1199696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atin typeface="Book Antiqua" panose="02040602050305030304" pitchFamily="18" charset="0"/>
              </a:rPr>
              <a:t>l</a:t>
            </a:r>
            <a:endParaRPr lang="en-US" sz="1600" i="1" dirty="0">
              <a:latin typeface="Book Antiqua" panose="02040602050305030304" pitchFamily="18" charset="0"/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251520" y="1492780"/>
            <a:ext cx="8712968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51520" y="771386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964488" y="771386"/>
            <a:ext cx="870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 title="dsfsdf"/>
          <p:cNvCxnSpPr/>
          <p:nvPr/>
        </p:nvCxnSpPr>
        <p:spPr>
          <a:xfrm>
            <a:off x="251520" y="1898591"/>
            <a:ext cx="8712968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786899" y="764704"/>
            <a:ext cx="647359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latin typeface="Book Antiqua" panose="02040602050305030304" pitchFamily="18" charset="0"/>
              </a:rPr>
              <a:t>m</a:t>
            </a:r>
            <a:r>
              <a:rPr lang="en-US" i="1" baseline="-25000" dirty="0" err="1" smtClean="0">
                <a:latin typeface="Book Antiqua" panose="02040602050305030304" pitchFamily="18" charset="0"/>
              </a:rPr>
              <a:t>first</a:t>
            </a:r>
            <a:endParaRPr lang="en-US" i="1" baseline="-25000" dirty="0">
              <a:latin typeface="Book Antiqua" panose="02040602050305030304" pitchFamily="18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3973338" y="1819901"/>
            <a:ext cx="1341340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L</a:t>
            </a:r>
            <a:r>
              <a:rPr lang="en-US" sz="2000" i="1" baseline="-25000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total</a:t>
            </a:r>
            <a:endParaRPr lang="en-US" sz="2000" i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81" name="Right Brace 80"/>
          <p:cNvSpPr/>
          <p:nvPr/>
        </p:nvSpPr>
        <p:spPr>
          <a:xfrm rot="16200000">
            <a:off x="901644" y="642358"/>
            <a:ext cx="264310" cy="1420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i="1">
              <a:latin typeface="Book Antiqua" panose="02040602050305030304" pitchFamily="18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449134" y="794295"/>
            <a:ext cx="670669" cy="341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 smtClean="0">
                <a:latin typeface="Book Antiqua" panose="02040602050305030304" pitchFamily="18" charset="0"/>
              </a:rPr>
              <a:t>m</a:t>
            </a:r>
            <a:r>
              <a:rPr lang="en-US" i="1" baseline="-25000" dirty="0" err="1" smtClean="0">
                <a:latin typeface="Book Antiqua" panose="02040602050305030304" pitchFamily="18" charset="0"/>
              </a:rPr>
              <a:t>last</a:t>
            </a:r>
            <a:endParaRPr lang="en-US" i="1" baseline="-25000" dirty="0">
              <a:latin typeface="Book Antiqua" panose="02040602050305030304" pitchFamily="18" charset="0"/>
            </a:endParaRPr>
          </a:p>
        </p:txBody>
      </p:sp>
      <p:sp>
        <p:nvSpPr>
          <p:cNvPr id="83" name="Right Brace 82"/>
          <p:cNvSpPr/>
          <p:nvPr/>
        </p:nvSpPr>
        <p:spPr>
          <a:xfrm rot="16200000">
            <a:off x="8637112" y="1164089"/>
            <a:ext cx="264310" cy="3296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i="1">
              <a:latin typeface="Book Antiqua" panose="0204060205030503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702688" y="1192334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latin typeface="Book Antiqua" panose="02040602050305030304" pitchFamily="18" charset="0"/>
              </a:rPr>
              <a:t>l</a:t>
            </a:r>
            <a:endParaRPr lang="en-US" sz="1600" i="1" dirty="0">
              <a:latin typeface="Book Antiqua" panose="02040602050305030304" pitchFamily="18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4951421" y="1156330"/>
            <a:ext cx="51915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Book Antiqua" panose="02040602050305030304" pitchFamily="18" charset="0"/>
              </a:rPr>
              <a:t>s</a:t>
            </a:r>
            <a:endParaRPr lang="en-US" i="1" dirty="0">
              <a:latin typeface="Book Antiqua" panose="02040602050305030304" pitchFamily="18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971201" y="1156330"/>
            <a:ext cx="51915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Book Antiqua" panose="02040602050305030304" pitchFamily="18" charset="0"/>
              </a:rPr>
              <a:t>s</a:t>
            </a:r>
            <a:endParaRPr lang="en-US" i="1" dirty="0">
              <a:latin typeface="Book Antiqua" panose="02040602050305030304" pitchFamily="18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6948264" y="1156330"/>
            <a:ext cx="519154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Book Antiqua" panose="02040602050305030304" pitchFamily="18" charset="0"/>
              </a:rPr>
              <a:t>s</a:t>
            </a:r>
            <a:endParaRPr lang="en-US" i="1" dirty="0">
              <a:latin typeface="Book Antiqua" panose="02040602050305030304" pitchFamily="18" charset="0"/>
            </a:endParaRPr>
          </a:p>
        </p:txBody>
      </p:sp>
      <p:cxnSp>
        <p:nvCxnSpPr>
          <p:cNvPr id="98" name="Straight Arrow Connector 97" title="dsfsdf"/>
          <p:cNvCxnSpPr/>
          <p:nvPr/>
        </p:nvCxnSpPr>
        <p:spPr>
          <a:xfrm>
            <a:off x="1851737" y="692696"/>
            <a:ext cx="6624736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4758654" y="546632"/>
            <a:ext cx="517145" cy="29928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L</a:t>
            </a:r>
            <a:endParaRPr lang="en-US" sz="2000" i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>
            <a:off x="1835696" y="424689"/>
            <a:ext cx="0" cy="73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8532440" y="424689"/>
            <a:ext cx="0" cy="73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26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/>
          <p:cNvSpPr/>
          <p:nvPr/>
        </p:nvSpPr>
        <p:spPr>
          <a:xfrm>
            <a:off x="3348349" y="3933056"/>
            <a:ext cx="46837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197798" y="3933056"/>
            <a:ext cx="46837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036646" y="3933056"/>
            <a:ext cx="46837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004371" y="3933056"/>
            <a:ext cx="46837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89" name="Rectangle 88"/>
          <p:cNvSpPr/>
          <p:nvPr/>
        </p:nvSpPr>
        <p:spPr>
          <a:xfrm>
            <a:off x="2410559" y="3933056"/>
            <a:ext cx="46837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967122" y="3933056"/>
            <a:ext cx="954963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67" name="Rectangle 66"/>
          <p:cNvSpPr/>
          <p:nvPr/>
        </p:nvSpPr>
        <p:spPr>
          <a:xfrm>
            <a:off x="889023" y="3933056"/>
            <a:ext cx="1090690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3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7126624" y="1606471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5055678" y="1610209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986972" y="1609415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923314" y="1613153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33475" y="16241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4849" y="16241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68772" y="162418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899592" y="1901185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99592" y="1181105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956376" y="1181105"/>
            <a:ext cx="870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 title="dsfsdf"/>
          <p:cNvCxnSpPr/>
          <p:nvPr/>
        </p:nvCxnSpPr>
        <p:spPr>
          <a:xfrm>
            <a:off x="937890" y="2308310"/>
            <a:ext cx="7018486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67944" y="2236302"/>
            <a:ext cx="530119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17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24" idx="2"/>
            <a:endCxn id="5" idx="0"/>
          </p:cNvCxnSpPr>
          <p:nvPr/>
        </p:nvCxnSpPr>
        <p:spPr>
          <a:xfrm flipH="1">
            <a:off x="1338190" y="764704"/>
            <a:ext cx="2144739" cy="8484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4" idx="3"/>
            <a:endCxn id="4" idx="0"/>
          </p:cNvCxnSpPr>
          <p:nvPr/>
        </p:nvCxnSpPr>
        <p:spPr>
          <a:xfrm flipH="1">
            <a:off x="3401848" y="764704"/>
            <a:ext cx="121622" cy="844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4" idx="4"/>
            <a:endCxn id="3" idx="0"/>
          </p:cNvCxnSpPr>
          <p:nvPr/>
        </p:nvCxnSpPr>
        <p:spPr>
          <a:xfrm>
            <a:off x="3564010" y="764704"/>
            <a:ext cx="1906544" cy="8455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4" idx="4"/>
            <a:endCxn id="2" idx="0"/>
          </p:cNvCxnSpPr>
          <p:nvPr/>
        </p:nvCxnSpPr>
        <p:spPr>
          <a:xfrm>
            <a:off x="3564010" y="764704"/>
            <a:ext cx="3977490" cy="841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/>
          <p:cNvSpPr/>
          <p:nvPr/>
        </p:nvSpPr>
        <p:spPr>
          <a:xfrm>
            <a:off x="3482929" y="692696"/>
            <a:ext cx="81081" cy="7200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915816" y="548680"/>
            <a:ext cx="122413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segments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188298" y="2420888"/>
            <a:ext cx="2376264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total connection length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156176" y="4797152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2</a:t>
            </a:r>
            <a:endParaRPr lang="en-US" sz="1200" dirty="0"/>
          </a:p>
        </p:txBody>
      </p:sp>
      <p:sp>
        <p:nvSpPr>
          <p:cNvPr id="35" name="Rectangle 34"/>
          <p:cNvSpPr/>
          <p:nvPr/>
        </p:nvSpPr>
        <p:spPr>
          <a:xfrm>
            <a:off x="4535674" y="4800890"/>
            <a:ext cx="46837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531108" y="4800096"/>
            <a:ext cx="1285615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47664" y="48161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4</a:t>
            </a:r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063950" y="48161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508104" y="48148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874877" y="5091866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74877" y="3573016"/>
            <a:ext cx="0" cy="209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940361" y="3573016"/>
            <a:ext cx="0" cy="2094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 title="dsfsdf"/>
          <p:cNvCxnSpPr/>
          <p:nvPr/>
        </p:nvCxnSpPr>
        <p:spPr>
          <a:xfrm>
            <a:off x="913175" y="5498991"/>
            <a:ext cx="7018486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43229" y="5426983"/>
            <a:ext cx="530119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17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163583" y="5611569"/>
            <a:ext cx="2376264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length of connection line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92280" y="47971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471987" y="4797131"/>
            <a:ext cx="46837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82070" y="395116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851920" y="39511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622216" y="39595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71" name="Straight Connector 70"/>
          <p:cNvCxnSpPr/>
          <p:nvPr/>
        </p:nvCxnSpPr>
        <p:spPr>
          <a:xfrm>
            <a:off x="865301" y="4228169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4740834" y="39595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03050" y="39353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051720" y="39595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8801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639</Words>
  <Application>Microsoft Office PowerPoint</Application>
  <PresentationFormat>On-screen Show (4:3)</PresentationFormat>
  <Paragraphs>312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Diagrams used in xMCF doc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nick</cp:lastModifiedBy>
  <cp:revision>51</cp:revision>
  <dcterms:created xsi:type="dcterms:W3CDTF">2021-03-17T15:39:42Z</dcterms:created>
  <dcterms:modified xsi:type="dcterms:W3CDTF">2021-04-13T18:00:25Z</dcterms:modified>
</cp:coreProperties>
</file>