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4" r:id="rId10"/>
    <p:sldId id="262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B82E-57E1-4693-87D8-D3531B12929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used in </a:t>
            </a:r>
            <a:r>
              <a:rPr lang="en-US" dirty="0" err="1"/>
              <a:t>xMCF</a:t>
            </a:r>
            <a:r>
              <a:rPr lang="en-US" dirty="0"/>
              <a:t>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Note</a:t>
            </a:r>
            <a:r>
              <a:rPr lang="en-US" dirty="0"/>
              <a:t>: Not all diagrams were used in the document</a:t>
            </a:r>
          </a:p>
          <a:p>
            <a:r>
              <a:rPr lang="en-US" dirty="0"/>
              <a:t>If you want to generate a new one, just Copy &amp; Paste to inherit the colors &amp; style.</a:t>
            </a:r>
          </a:p>
        </p:txBody>
      </p:sp>
    </p:spTree>
    <p:extLst>
      <p:ext uri="{BB962C8B-B14F-4D97-AF65-F5344CB8AC3E}">
        <p14:creationId xmlns:p14="http://schemas.microsoft.com/office/powerpoint/2010/main" val="107226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827584" y="5725239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3347864" y="5724872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827886" y="5718269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126624" y="902038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055678" y="90577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2986972" y="90498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4882" y="-67545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Configurations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58931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99592" y="2845389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747193" y="2845389"/>
            <a:ext cx="209183" cy="7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96418" y="2553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12154" y="2348880"/>
            <a:ext cx="5452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begin_margin=‘1’   length=‘2’  spacing=‘3.5’  end_margin=‘0.5’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668344" y="255376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0.5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385622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732240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23314" y="90872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233475" y="919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334849" y="919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368772" y="919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899592" y="2326814"/>
            <a:ext cx="7065484" cy="1296144"/>
            <a:chOff x="899592" y="404664"/>
            <a:chExt cx="7065484" cy="1296144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899592" y="1196752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899592" y="40466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56376" y="404664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3716729" y="4843261"/>
            <a:ext cx="27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005112" y="4854353"/>
            <a:ext cx="108012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163524" y="48432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4566674" y="4854353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7092280" y="4854353"/>
            <a:ext cx="100811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96" name="Straight Connector 195"/>
          <p:cNvCxnSpPr/>
          <p:nvPr/>
        </p:nvCxnSpPr>
        <p:spPr>
          <a:xfrm>
            <a:off x="827584" y="4361330"/>
            <a:ext cx="0" cy="21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102955" y="4361330"/>
            <a:ext cx="0" cy="21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7667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76672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411760" y="57442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956858" y="57442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242" name="Straight Arrow Connector 241"/>
          <p:cNvCxnSpPr/>
          <p:nvPr/>
        </p:nvCxnSpPr>
        <p:spPr>
          <a:xfrm flipV="1">
            <a:off x="798304" y="4931972"/>
            <a:ext cx="1181408" cy="91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221455" y="464489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2.5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 flipV="1">
            <a:off x="6918984" y="5949613"/>
            <a:ext cx="1181408" cy="91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351384" y="597134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2.5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3368858" y="40466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476787" y="4304129"/>
            <a:ext cx="3922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begin_margin=‘</a:t>
            </a:r>
            <a:r>
              <a:rPr lang="el-G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2.5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   length=‘2’  spacing=‘3’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604225" y="6237312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  end_margin=‘2.5’</a:t>
            </a:r>
          </a:p>
        </p:txBody>
      </p:sp>
      <p:cxnSp>
        <p:nvCxnSpPr>
          <p:cNvPr id="252" name="Straight Connector 251"/>
          <p:cNvCxnSpPr/>
          <p:nvPr/>
        </p:nvCxnSpPr>
        <p:spPr>
          <a:xfrm>
            <a:off x="828770" y="5142385"/>
            <a:ext cx="727537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 title="dsfsdf"/>
          <p:cNvCxnSpPr/>
          <p:nvPr/>
        </p:nvCxnSpPr>
        <p:spPr>
          <a:xfrm>
            <a:off x="937890" y="1603877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4084" y="1531869"/>
            <a:ext cx="118159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= 17 </a:t>
            </a:r>
          </a:p>
        </p:txBody>
      </p:sp>
      <p:cxnSp>
        <p:nvCxnSpPr>
          <p:cNvPr id="253" name="Straight Arrow Connector 252" title="dsfsdf"/>
          <p:cNvCxnSpPr/>
          <p:nvPr/>
        </p:nvCxnSpPr>
        <p:spPr>
          <a:xfrm>
            <a:off x="909118" y="3501008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4077470" y="3404077"/>
            <a:ext cx="1056307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= 14.5 </a:t>
            </a:r>
          </a:p>
        </p:txBody>
      </p:sp>
      <p:cxnSp>
        <p:nvCxnSpPr>
          <p:cNvPr id="255" name="Straight Arrow Connector 254" title="dsfsdf"/>
          <p:cNvCxnSpPr/>
          <p:nvPr/>
        </p:nvCxnSpPr>
        <p:spPr>
          <a:xfrm>
            <a:off x="849747" y="5432763"/>
            <a:ext cx="7232935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067944" y="5348293"/>
            <a:ext cx="1056307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= 14.5 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998382" y="28242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680588" y="28242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</a:t>
            </a:r>
          </a:p>
        </p:txBody>
      </p:sp>
      <p:cxnSp>
        <p:nvCxnSpPr>
          <p:cNvPr id="195" name="Straight Connector 194"/>
          <p:cNvCxnSpPr/>
          <p:nvPr/>
        </p:nvCxnSpPr>
        <p:spPr>
          <a:xfrm>
            <a:off x="827584" y="5689826"/>
            <a:ext cx="727537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9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827584" y="5293191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3347864" y="5292824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827886" y="5286221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126624" y="902038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055678" y="90577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2986972" y="90498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58931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99592" y="2845389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747193" y="2845389"/>
            <a:ext cx="209183" cy="7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96418" y="2553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74978" y="2348880"/>
            <a:ext cx="698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=‘1’   length=‘2’  spacing=‘3.5’  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=‘0.5’  keep=“length”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668344" y="255376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0.5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385622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732240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23314" y="90872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233475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334849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368772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899592" y="2326814"/>
            <a:ext cx="7065484" cy="1296144"/>
            <a:chOff x="899592" y="404664"/>
            <a:chExt cx="7065484" cy="1296144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899592" y="1196752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899592" y="40466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56376" y="404664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3716729" y="4972290"/>
            <a:ext cx="27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005112" y="4983382"/>
            <a:ext cx="108012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163524" y="49722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4566674" y="4983382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7092280" y="4983382"/>
            <a:ext cx="100811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96" name="Straight Connector 195"/>
          <p:cNvCxnSpPr/>
          <p:nvPr/>
        </p:nvCxnSpPr>
        <p:spPr>
          <a:xfrm>
            <a:off x="827584" y="4361330"/>
            <a:ext cx="0" cy="21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102955" y="4361330"/>
            <a:ext cx="0" cy="21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7667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76672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411760" y="53122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956858" y="53122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242" name="Straight Arrow Connector 241"/>
          <p:cNvCxnSpPr/>
          <p:nvPr/>
        </p:nvCxnSpPr>
        <p:spPr>
          <a:xfrm flipV="1">
            <a:off x="798304" y="5061001"/>
            <a:ext cx="1181408" cy="91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221455" y="477392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2.5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 flipV="1">
            <a:off x="6918984" y="5517565"/>
            <a:ext cx="1181408" cy="91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351384" y="55392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2.5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865443" y="404664"/>
            <a:ext cx="341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  keep=“length”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476787" y="4433158"/>
            <a:ext cx="400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=‘</a:t>
            </a:r>
            <a:r>
              <a:rPr lang="el-G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2.5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   length=‘2’  spacing=‘3’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604225" y="5805264"/>
            <a:ext cx="383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  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=‘2.5’</a:t>
            </a:r>
          </a:p>
        </p:txBody>
      </p:sp>
      <p:cxnSp>
        <p:nvCxnSpPr>
          <p:cNvPr id="252" name="Straight Connector 251"/>
          <p:cNvCxnSpPr/>
          <p:nvPr/>
        </p:nvCxnSpPr>
        <p:spPr>
          <a:xfrm>
            <a:off x="828770" y="5271414"/>
            <a:ext cx="727537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 title="dsfsdf"/>
          <p:cNvCxnSpPr/>
          <p:nvPr/>
        </p:nvCxnSpPr>
        <p:spPr>
          <a:xfrm>
            <a:off x="937890" y="1603877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4084" y="1531869"/>
            <a:ext cx="118159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= </a:t>
            </a:r>
            <a:r>
              <a:rPr lang="en-US" sz="1400" b="1" dirty="0">
                <a:solidFill>
                  <a:schemeClr val="tx1"/>
                </a:solidFill>
              </a:rPr>
              <a:t>16.85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53" name="Straight Arrow Connector 252" title="dsfsdf"/>
          <p:cNvCxnSpPr/>
          <p:nvPr/>
        </p:nvCxnSpPr>
        <p:spPr>
          <a:xfrm>
            <a:off x="909118" y="3501008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3832353" y="3404077"/>
            <a:ext cx="1546540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= </a:t>
            </a:r>
            <a:r>
              <a:rPr lang="en-US" sz="1400" b="1" dirty="0">
                <a:solidFill>
                  <a:schemeClr val="tx1"/>
                </a:solidFill>
              </a:rPr>
              <a:t>14.435 </a:t>
            </a:r>
          </a:p>
        </p:txBody>
      </p:sp>
      <p:cxnSp>
        <p:nvCxnSpPr>
          <p:cNvPr id="255" name="Straight Arrow Connector 254" title="dsfsdf"/>
          <p:cNvCxnSpPr/>
          <p:nvPr/>
        </p:nvCxnSpPr>
        <p:spPr>
          <a:xfrm>
            <a:off x="849747" y="6309320"/>
            <a:ext cx="7232935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067944" y="6212389"/>
            <a:ext cx="1056307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= 14.5 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998382" y="282426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~3.5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680588" y="282426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~3.5</a:t>
            </a:r>
          </a:p>
        </p:txBody>
      </p:sp>
    </p:spTree>
    <p:extLst>
      <p:ext uri="{BB962C8B-B14F-4D97-AF65-F5344CB8AC3E}">
        <p14:creationId xmlns:p14="http://schemas.microsoft.com/office/powerpoint/2010/main" val="26767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148805" y="1119227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4623131" y="1119227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46701" y="1124744"/>
            <a:ext cx="1717557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08474" y="1133128"/>
            <a:ext cx="176603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836067" y="141277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42925" y="1124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35211" y="1124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7726" y="10789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33697" y="11192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10271" y="11075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7" name="Left Brace 86"/>
          <p:cNvSpPr/>
          <p:nvPr/>
        </p:nvSpPr>
        <p:spPr>
          <a:xfrm rot="5400000">
            <a:off x="8027112" y="4096687"/>
            <a:ext cx="242659" cy="491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27584" y="486077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27534" y="4535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58984" y="4547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91524" y="45506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35123" y="4553482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149141" y="4553482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513612" y="455064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27630" y="455064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146744" y="4544550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511215" y="4541716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12913" y="45415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69897" y="455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48475" y="386104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chopped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 Brace 127"/>
          <p:cNvSpPr/>
          <p:nvPr/>
        </p:nvSpPr>
        <p:spPr>
          <a:xfrm rot="5400000">
            <a:off x="3323526" y="2106916"/>
            <a:ext cx="242659" cy="814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833277" y="3007597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833227" y="26827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920" y="26893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901840" y="27129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0816" y="2700303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154834" y="2700303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23928" y="271291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237946" y="271291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557060" y="2706820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223229" y="27038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580213" y="27131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992149" y="2023318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irregular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05156" y="467380"/>
            <a:ext cx="1676758" cy="611991"/>
            <a:chOff x="856793" y="467380"/>
            <a:chExt cx="814127" cy="611991"/>
          </a:xfrm>
        </p:grpSpPr>
        <p:sp>
          <p:nvSpPr>
            <p:cNvPr id="145" name="Left Brace 144"/>
            <p:cNvSpPr/>
            <p:nvPr/>
          </p:nvSpPr>
          <p:spPr>
            <a:xfrm rot="5400000">
              <a:off x="1142527" y="550978"/>
              <a:ext cx="242659" cy="81412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42838" y="467380"/>
              <a:ext cx="49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irregular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6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>
            <a:off x="827584" y="1213550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3960" y="476672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7584" y="83671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m1=1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33079" y="121732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21691" y="121355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0125" y="121355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98737" y="1209776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7170" y="121355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08061" y="836712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24480" y="83671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87883" y="83671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4303" y="836712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2686" y="83671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95877" y="1340768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4182655" y="1340768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069433" y="1349152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1628800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7584" y="3941470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27584" y="356463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m1=1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333079" y="394524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421691" y="394147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10125" y="394147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98737" y="3937696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087170" y="394147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508061" y="3564632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24480" y="356463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87883" y="356463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604303" y="3564632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2686" y="356463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313614" y="4068688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8" name="Rectangle 127"/>
          <p:cNvSpPr/>
          <p:nvPr/>
        </p:nvSpPr>
        <p:spPr>
          <a:xfrm>
            <a:off x="4200392" y="4068688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Rectangle 128"/>
          <p:cNvSpPr/>
          <p:nvPr/>
        </p:nvSpPr>
        <p:spPr>
          <a:xfrm>
            <a:off x="7087170" y="4077072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27584" y="4356720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84368" y="3803667"/>
            <a:ext cx="288032" cy="7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4368" y="342900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m2 = -1</a:t>
            </a:r>
          </a:p>
        </p:txBody>
      </p:sp>
      <p:sp>
        <p:nvSpPr>
          <p:cNvPr id="141" name="Left Brace 140"/>
          <p:cNvSpPr/>
          <p:nvPr/>
        </p:nvSpPr>
        <p:spPr>
          <a:xfrm rot="5400000">
            <a:off x="7916644" y="816649"/>
            <a:ext cx="242659" cy="282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668344" y="54868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Excess =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74490" y="319816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742495" y="1628800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5629273" y="1628800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11150" y="2152025"/>
            <a:ext cx="1931345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51752" y="2151886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m1=4.5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771800" y="2155799"/>
            <a:ext cx="11456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932557" y="2152025"/>
            <a:ext cx="1696716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97195" y="2151885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17847" y="2151884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5652120" y="2149374"/>
            <a:ext cx="1167215" cy="64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819335" y="2152025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967895" y="214937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84315" y="2149374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827584" y="4888329"/>
            <a:ext cx="1914911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568186" y="4888190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m1=4.5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835769" y="4885678"/>
            <a:ext cx="1077654" cy="26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742495" y="4892103"/>
            <a:ext cx="113095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914420" y="4888329"/>
            <a:ext cx="180985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967857" y="4888189"/>
            <a:ext cx="73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405522" y="4888188"/>
            <a:ext cx="82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734120" y="4892103"/>
            <a:ext cx="110164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974133" y="4885678"/>
            <a:ext cx="585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092280" y="4885678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m2=2.5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742495" y="4365104"/>
            <a:ext cx="117497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1" name="Rectangle 150"/>
          <p:cNvSpPr/>
          <p:nvPr/>
        </p:nvSpPr>
        <p:spPr>
          <a:xfrm>
            <a:off x="5629273" y="4365104"/>
            <a:ext cx="117497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054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063960" y="476672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38218" y="4013865"/>
            <a:ext cx="1717557" cy="188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55776" y="4010091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81001" y="4010091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107015" y="4010091"/>
            <a:ext cx="1806408" cy="754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4535" y="3637027"/>
            <a:ext cx="115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=‘3’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16216" y="365986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=‘3’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38218" y="4141083"/>
            <a:ext cx="171755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1001" y="4125700"/>
            <a:ext cx="88295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6118334" y="4149467"/>
            <a:ext cx="17660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74490" y="319816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55775" y="4429115"/>
            <a:ext cx="57606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4075280" y="4429115"/>
            <a:ext cx="580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Rectangle 74"/>
          <p:cNvSpPr/>
          <p:nvPr/>
        </p:nvSpPr>
        <p:spPr>
          <a:xfrm>
            <a:off x="4655327" y="4125700"/>
            <a:ext cx="88295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 75"/>
          <p:cNvSpPr/>
          <p:nvPr/>
        </p:nvSpPr>
        <p:spPr>
          <a:xfrm>
            <a:off x="5538286" y="4437499"/>
            <a:ext cx="580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429115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60608" y="3997516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85833" y="3997516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04630" y="3584049"/>
            <a:ext cx="161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  spacing=‘1’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00768" y="3997516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09163" y="4957517"/>
            <a:ext cx="1717557" cy="188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526721" y="4953743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51946" y="4953743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077960" y="4953743"/>
            <a:ext cx="1806408" cy="754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65480" y="5064612"/>
            <a:ext cx="12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=`3`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88224" y="50874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=`3`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31553" y="4941168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644008" y="4941168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471713" y="4941168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647666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434442" y="41410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531018" y="5096217"/>
            <a:ext cx="1617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length=‘1’   spacing=‘2’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139952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926728" y="41410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634960" y="445534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476796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969082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876256" y="44553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572482" y="4437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627784" y="407707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120070" y="407707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615078" y="409530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~1</a:t>
            </a:r>
          </a:p>
        </p:txBody>
      </p:sp>
    </p:spTree>
    <p:extLst>
      <p:ext uri="{BB962C8B-B14F-4D97-AF65-F5344CB8AC3E}">
        <p14:creationId xmlns:p14="http://schemas.microsoft.com/office/powerpoint/2010/main" val="212484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058931" y="908720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92" y="781502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03648" y="78527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11760" y="781502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67944" y="781502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76056" y="777728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32240" y="781502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40352" y="777728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11560" y="44624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7584" y="332656"/>
            <a:ext cx="62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Margin</a:t>
            </a:r>
          </a:p>
          <a:p>
            <a:pPr algn="ctr"/>
            <a:r>
              <a:rPr lang="en-US" sz="1200" dirty="0"/>
              <a:t> 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47664" y="404664"/>
            <a:ext cx="833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4764" y="404664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 =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9952" y="40466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93815" y="40466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76256" y="40466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95330" y="40466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5622" y="908720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/>
          <p:cNvSpPr/>
          <p:nvPr/>
        </p:nvSpPr>
        <p:spPr>
          <a:xfrm>
            <a:off x="6732240" y="917104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27584" y="3949854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3960" y="3212976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33079" y="3953628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21691" y="3949854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0125" y="394985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98737" y="394608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7170" y="394985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08061" y="3573016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24480" y="357301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87883" y="3573016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4303" y="3573016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2686" y="3573016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313614" y="4077072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4200392" y="4077072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087170" y="4085456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365104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58931" y="2412504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99592" y="2285286"/>
            <a:ext cx="50405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03648" y="2289060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411760" y="2285286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067944" y="228528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76056" y="2281512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732240" y="228528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740352" y="2281512"/>
            <a:ext cx="232458" cy="7548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11560" y="1548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4034" y="1823932"/>
            <a:ext cx="1147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3569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04248" y="1855857"/>
            <a:ext cx="124252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=0.5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385622" y="2412504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6732240" y="2420888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99592" y="270053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3573016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76151" y="3556811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7584" y="5453638"/>
            <a:ext cx="50405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2026" y="5024209"/>
            <a:ext cx="1223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=‘1’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333079" y="5457412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421691" y="5453638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10125" y="5453638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98737" y="5449864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087170" y="5453638"/>
            <a:ext cx="813632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804248" y="5024209"/>
            <a:ext cx="112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=‘2’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313614" y="5580856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8" name="Rectangle 127"/>
          <p:cNvSpPr/>
          <p:nvPr/>
        </p:nvSpPr>
        <p:spPr>
          <a:xfrm>
            <a:off x="4200392" y="5580856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Rectangle 128"/>
          <p:cNvSpPr/>
          <p:nvPr/>
        </p:nvSpPr>
        <p:spPr>
          <a:xfrm>
            <a:off x="7087170" y="5589240"/>
            <a:ext cx="81363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27584" y="5868888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1" name="Left Brace 140"/>
          <p:cNvSpPr/>
          <p:nvPr/>
        </p:nvSpPr>
        <p:spPr>
          <a:xfrm rot="5400000">
            <a:off x="7916644" y="3552953"/>
            <a:ext cx="242659" cy="282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668344" y="328498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Excess =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74490" y="46438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5576" y="3501008"/>
            <a:ext cx="62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Margin</a:t>
            </a:r>
          </a:p>
          <a:p>
            <a:pPr algn="ctr"/>
            <a:r>
              <a:rPr lang="en-US" sz="1200" dirty="0"/>
              <a:t> = 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03684" y="5013176"/>
            <a:ext cx="1648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  spacing=‘3’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43608" y="2385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716954" y="235991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0.5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99994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713956" y="1844824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spacing=‘3’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11562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7585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112162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639554" y="55892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59832" y="560027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91882" y="55892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60034" y="560027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19474" y="56002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09498" y="55636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83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911560" y="44624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20516" y="377492"/>
            <a:ext cx="7035860" cy="800472"/>
            <a:chOff x="1394635" y="404664"/>
            <a:chExt cx="6363743" cy="800472"/>
          </a:xfrm>
        </p:grpSpPr>
        <p:sp>
          <p:nvSpPr>
            <p:cNvPr id="41" name="Rectangle 40"/>
            <p:cNvSpPr/>
            <p:nvPr/>
          </p:nvSpPr>
          <p:spPr>
            <a:xfrm>
              <a:off x="4058931" y="908720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403648" y="785276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411760" y="781502"/>
              <a:ext cx="165618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067944" y="781502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76056" y="777728"/>
              <a:ext cx="165618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32240" y="781502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47664" y="404664"/>
              <a:ext cx="833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 = 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84764" y="404664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 = 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9952" y="404664"/>
              <a:ext cx="727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 =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93815" y="404664"/>
              <a:ext cx="794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 =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6256" y="404664"/>
              <a:ext cx="727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 = 2</a:t>
              </a:r>
            </a:p>
            <a:p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94635" y="917104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32240" y="917104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063960" y="3212976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365104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11560" y="148743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880460" y="2404120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43170" y="2280676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058350" y="2276902"/>
            <a:ext cx="1832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890430" y="2276902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05609" y="2273128"/>
            <a:ext cx="1832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837689" y="2276902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23230" y="2404120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6837689" y="2412504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99592" y="270053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3573016"/>
            <a:ext cx="18367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76151" y="3556811"/>
            <a:ext cx="16434" cy="282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27584" y="608491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74490" y="48293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7585" y="3573016"/>
            <a:ext cx="7056783" cy="800472"/>
            <a:chOff x="827585" y="3573016"/>
            <a:chExt cx="7416823" cy="800472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44312" y="3953628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779792" y="3949854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316652" y="3949854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252131" y="3946080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788990" y="3949854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94680" y="3573016"/>
              <a:ext cx="655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length=3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25922" y="3573016"/>
              <a:ext cx="7028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spacing=4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83471" y="3573016"/>
              <a:ext cx="771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length=3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14714" y="3573016"/>
              <a:ext cx="849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spacing=4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22630" y="3573016"/>
              <a:ext cx="771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length=3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7585" y="4077072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08288" y="4077072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88990" y="4085456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6707548" y="3946080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970131" y="3573016"/>
              <a:ext cx="849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spacing=4</a:t>
              </a:r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827584" y="608491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43500" y="5673436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33568" y="5669662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195823" y="5669662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085891" y="5665888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548145" y="5669662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827585" y="5796880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9" name="Rectangle 138"/>
          <p:cNvSpPr/>
          <p:nvPr/>
        </p:nvSpPr>
        <p:spPr>
          <a:xfrm>
            <a:off x="3187866" y="5796880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5548145" y="5805264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422113" y="5665888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195736" y="1855857"/>
            <a:ext cx="460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=‘0.0’)   length=‘2’ spacing=‘3’  (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=‘0.0’)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18770" y="5240233"/>
            <a:ext cx="3849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=‘0’   length=‘2’   spacing=‘3’   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=‘0’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07506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99792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11960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4010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5617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63490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195736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392239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468567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08138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04789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</p:spTree>
    <p:extLst>
      <p:ext uri="{BB962C8B-B14F-4D97-AF65-F5344CB8AC3E}">
        <p14:creationId xmlns:p14="http://schemas.microsoft.com/office/powerpoint/2010/main" val="35499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07961B1-806C-1AE6-A664-FCB7D1680462}"/>
              </a:ext>
            </a:extLst>
          </p:cNvPr>
          <p:cNvGrpSpPr>
            <a:grpSpLocks noChangeAspect="1"/>
          </p:cNvGrpSpPr>
          <p:nvPr/>
        </p:nvGrpSpPr>
        <p:grpSpPr>
          <a:xfrm>
            <a:off x="899592" y="548680"/>
            <a:ext cx="7065484" cy="2041147"/>
            <a:chOff x="899592" y="548680"/>
            <a:chExt cx="7065484" cy="2041147"/>
          </a:xfrm>
        </p:grpSpPr>
        <p:sp>
          <p:nvSpPr>
            <p:cNvPr id="2" name="Rectangle 1"/>
            <p:cNvSpPr/>
            <p:nvPr/>
          </p:nvSpPr>
          <p:spPr>
            <a:xfrm>
              <a:off x="7126624" y="1606471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55678" y="1610209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86972" y="1609415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3314" y="1613153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3475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4849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8772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99592" y="1901185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9592" y="1181105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6376" y="1181105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 title="dsfsdf"/>
            <p:cNvCxnSpPr/>
            <p:nvPr/>
          </p:nvCxnSpPr>
          <p:spPr>
            <a:xfrm>
              <a:off x="937890" y="2308310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067944" y="2236302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cxnSp>
          <p:nvCxnSpPr>
            <p:cNvPr id="16" name="Straight Arrow Connector 15"/>
            <p:cNvCxnSpPr>
              <a:stCxn id="24" idx="2"/>
              <a:endCxn id="5" idx="0"/>
            </p:cNvCxnSpPr>
            <p:nvPr/>
          </p:nvCxnSpPr>
          <p:spPr>
            <a:xfrm flipH="1">
              <a:off x="1338190" y="764704"/>
              <a:ext cx="2144739" cy="848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3"/>
              <a:endCxn id="4" idx="0"/>
            </p:cNvCxnSpPr>
            <p:nvPr/>
          </p:nvCxnSpPr>
          <p:spPr>
            <a:xfrm flipH="1">
              <a:off x="3401848" y="764704"/>
              <a:ext cx="121622" cy="844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4" idx="4"/>
              <a:endCxn id="3" idx="0"/>
            </p:cNvCxnSpPr>
            <p:nvPr/>
          </p:nvCxnSpPr>
          <p:spPr>
            <a:xfrm>
              <a:off x="3564010" y="764704"/>
              <a:ext cx="1906544" cy="845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4"/>
              <a:endCxn id="2" idx="0"/>
            </p:cNvCxnSpPr>
            <p:nvPr/>
          </p:nvCxnSpPr>
          <p:spPr>
            <a:xfrm>
              <a:off x="3564010" y="764704"/>
              <a:ext cx="3977490" cy="841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>
              <a:off x="3482929" y="692696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5816" y="54868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segments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88298" y="2420888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6C48330-E537-3C9E-5C60-76F0AEE7FDA0}"/>
              </a:ext>
            </a:extLst>
          </p:cNvPr>
          <p:cNvGrpSpPr>
            <a:grpSpLocks noChangeAspect="1"/>
          </p:cNvGrpSpPr>
          <p:nvPr/>
        </p:nvGrpSpPr>
        <p:grpSpPr>
          <a:xfrm>
            <a:off x="874877" y="3973323"/>
            <a:ext cx="7475528" cy="1807185"/>
            <a:chOff x="874877" y="3973323"/>
            <a:chExt cx="7475528" cy="1807185"/>
          </a:xfrm>
        </p:grpSpPr>
        <p:sp>
          <p:nvSpPr>
            <p:cNvPr id="34" name="Rectangle 33"/>
            <p:cNvSpPr/>
            <p:nvPr/>
          </p:nvSpPr>
          <p:spPr>
            <a:xfrm>
              <a:off x="6670761" y="479715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99815" y="4800890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1109" y="4800096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4816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8986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12909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74877" y="5091866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74877" y="4371786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31661" y="4371786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 title="dsfsdf"/>
            <p:cNvCxnSpPr/>
            <p:nvPr/>
          </p:nvCxnSpPr>
          <p:spPr>
            <a:xfrm>
              <a:off x="913175" y="5498991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3229" y="5426983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0401" y="3973323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begin</a:t>
              </a:r>
            </a:p>
            <a:p>
              <a:pPr algn="ctr"/>
              <a:r>
                <a:rPr lang="en-US" dirty="0"/>
                <a:t>margin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63583" y="5611569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96336" y="479715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4" name="Right Brace 53"/>
            <p:cNvSpPr/>
            <p:nvPr/>
          </p:nvSpPr>
          <p:spPr>
            <a:xfrm rot="16200000">
              <a:off x="1570315" y="3883699"/>
              <a:ext cx="264310" cy="15625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131457" y="3973323"/>
              <a:ext cx="121894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  <a:p>
              <a:pPr algn="ctr"/>
              <a:r>
                <a:rPr lang="en-US" dirty="0"/>
                <a:t>margin</a:t>
              </a:r>
            </a:p>
          </p:txBody>
        </p:sp>
        <p:sp>
          <p:nvSpPr>
            <p:cNvPr id="56" name="Right Brace 55"/>
            <p:cNvSpPr/>
            <p:nvPr/>
          </p:nvSpPr>
          <p:spPr>
            <a:xfrm rot="16200000">
              <a:off x="7583351" y="4469304"/>
              <a:ext cx="264310" cy="3988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5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53AD0AE-4806-18D0-93D5-70E38B8201BF}"/>
              </a:ext>
            </a:extLst>
          </p:cNvPr>
          <p:cNvGrpSpPr/>
          <p:nvPr/>
        </p:nvGrpSpPr>
        <p:grpSpPr>
          <a:xfrm>
            <a:off x="179512" y="3717032"/>
            <a:ext cx="8856984" cy="2063476"/>
            <a:chOff x="179512" y="3717032"/>
            <a:chExt cx="8856984" cy="2063476"/>
          </a:xfrm>
        </p:grpSpPr>
        <p:sp>
          <p:nvSpPr>
            <p:cNvPr id="34" name="Rectangle 33"/>
            <p:cNvSpPr/>
            <p:nvPr/>
          </p:nvSpPr>
          <p:spPr>
            <a:xfrm>
              <a:off x="5724128" y="479715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07904" y="4800890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3688" y="4800096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659" y="4816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7824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79512" y="5093180"/>
              <a:ext cx="8712968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9512" y="4371786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892480" y="4371786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 title="dsfsdf"/>
            <p:cNvCxnSpPr/>
            <p:nvPr/>
          </p:nvCxnSpPr>
          <p:spPr>
            <a:xfrm>
              <a:off x="179512" y="5498991"/>
              <a:ext cx="871296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3229" y="5426983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22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9844" y="3973323"/>
              <a:ext cx="13495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“first spacing”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63583" y="5611569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40693" y="479715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4" name="Right Brace 53"/>
            <p:cNvSpPr/>
            <p:nvPr/>
          </p:nvSpPr>
          <p:spPr>
            <a:xfrm rot="16200000">
              <a:off x="860310" y="3883699"/>
              <a:ext cx="264310" cy="15625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14076" y="3973323"/>
              <a:ext cx="162242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“last spacing”</a:t>
              </a:r>
            </a:p>
          </p:txBody>
        </p:sp>
        <p:sp>
          <p:nvSpPr>
            <p:cNvPr id="56" name="Right Brace 55"/>
            <p:cNvSpPr/>
            <p:nvPr/>
          </p:nvSpPr>
          <p:spPr>
            <a:xfrm rot="16200000">
              <a:off x="8527708" y="4469304"/>
              <a:ext cx="264310" cy="3988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30680" y="4792734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48264" y="48104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8" name="Straight Arrow Connector 47"/>
            <p:cNvCxnSpPr>
              <a:stCxn id="57" idx="2"/>
              <a:endCxn id="39" idx="0"/>
            </p:cNvCxnSpPr>
            <p:nvPr/>
          </p:nvCxnSpPr>
          <p:spPr>
            <a:xfrm flipH="1">
              <a:off x="3119431" y="3861048"/>
              <a:ext cx="2085140" cy="953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7" idx="3"/>
              <a:endCxn id="40" idx="0"/>
            </p:cNvCxnSpPr>
            <p:nvPr/>
          </p:nvCxnSpPr>
          <p:spPr>
            <a:xfrm flipH="1">
              <a:off x="5135655" y="3861048"/>
              <a:ext cx="109457" cy="953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7" idx="4"/>
              <a:endCxn id="47" idx="0"/>
            </p:cNvCxnSpPr>
            <p:nvPr/>
          </p:nvCxnSpPr>
          <p:spPr>
            <a:xfrm>
              <a:off x="5285652" y="3861048"/>
              <a:ext cx="1794219" cy="949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>
              <a:off x="5204571" y="3789040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65209" y="3717032"/>
              <a:ext cx="216863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regular “spacing”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7333120-B6AB-4584-DDF5-C5A98C543CE0}"/>
              </a:ext>
            </a:extLst>
          </p:cNvPr>
          <p:cNvGrpSpPr/>
          <p:nvPr/>
        </p:nvGrpSpPr>
        <p:grpSpPr>
          <a:xfrm>
            <a:off x="899592" y="548680"/>
            <a:ext cx="7065484" cy="2041147"/>
            <a:chOff x="899592" y="548680"/>
            <a:chExt cx="7065484" cy="2041147"/>
          </a:xfrm>
        </p:grpSpPr>
        <p:sp>
          <p:nvSpPr>
            <p:cNvPr id="2" name="Rectangle 1"/>
            <p:cNvSpPr/>
            <p:nvPr/>
          </p:nvSpPr>
          <p:spPr>
            <a:xfrm>
              <a:off x="7126624" y="1606471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55678" y="1610209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86972" y="1609415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3314" y="1613153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3475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4849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8772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99592" y="1181105"/>
              <a:ext cx="7065484" cy="1296144"/>
              <a:chOff x="899592" y="1181105"/>
              <a:chExt cx="7065484" cy="1296144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99592" y="1901185"/>
                <a:ext cx="7056784" cy="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99592" y="1181105"/>
                <a:ext cx="0" cy="1296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956376" y="1181105"/>
                <a:ext cx="8700" cy="1296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 title="dsfsdf"/>
              <p:cNvCxnSpPr/>
              <p:nvPr/>
            </p:nvCxnSpPr>
            <p:spPr>
              <a:xfrm>
                <a:off x="937890" y="2308310"/>
                <a:ext cx="7018486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4067944" y="2236302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cxnSp>
          <p:nvCxnSpPr>
            <p:cNvPr id="16" name="Straight Arrow Connector 15"/>
            <p:cNvCxnSpPr>
              <a:stCxn id="24" idx="2"/>
              <a:endCxn id="5" idx="0"/>
            </p:cNvCxnSpPr>
            <p:nvPr/>
          </p:nvCxnSpPr>
          <p:spPr>
            <a:xfrm flipH="1">
              <a:off x="1338190" y="764704"/>
              <a:ext cx="2144739" cy="848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3"/>
              <a:endCxn id="4" idx="0"/>
            </p:cNvCxnSpPr>
            <p:nvPr/>
          </p:nvCxnSpPr>
          <p:spPr>
            <a:xfrm flipH="1">
              <a:off x="3401848" y="764704"/>
              <a:ext cx="121622" cy="844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4" idx="4"/>
              <a:endCxn id="3" idx="0"/>
            </p:cNvCxnSpPr>
            <p:nvPr/>
          </p:nvCxnSpPr>
          <p:spPr>
            <a:xfrm>
              <a:off x="3564010" y="764704"/>
              <a:ext cx="1906544" cy="845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4"/>
              <a:endCxn id="2" idx="0"/>
            </p:cNvCxnSpPr>
            <p:nvPr/>
          </p:nvCxnSpPr>
          <p:spPr>
            <a:xfrm>
              <a:off x="3564010" y="764704"/>
              <a:ext cx="3977490" cy="841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>
              <a:off x="3482929" y="692696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5816" y="54868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segments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88298" y="2420888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49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724128" y="479715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707904" y="480089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763688" y="480009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9512" y="5093180"/>
            <a:ext cx="87129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9512" y="437178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892480" y="4371786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title="dsfsdf"/>
          <p:cNvCxnSpPr/>
          <p:nvPr/>
        </p:nvCxnSpPr>
        <p:spPr>
          <a:xfrm>
            <a:off x="179512" y="5498991"/>
            <a:ext cx="8712968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389" y="3973323"/>
            <a:ext cx="166848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“first spacing”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01330" y="5420301"/>
            <a:ext cx="1341340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length</a:t>
            </a:r>
          </a:p>
        </p:txBody>
      </p:sp>
      <p:sp>
        <p:nvSpPr>
          <p:cNvPr id="54" name="Right Brace 53"/>
          <p:cNvSpPr/>
          <p:nvPr/>
        </p:nvSpPr>
        <p:spPr>
          <a:xfrm rot="16200000">
            <a:off x="860310" y="3883699"/>
            <a:ext cx="264310" cy="1562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740352" y="3973323"/>
            <a:ext cx="135698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“last spacing”</a:t>
            </a:r>
          </a:p>
        </p:txBody>
      </p:sp>
      <p:sp>
        <p:nvSpPr>
          <p:cNvPr id="56" name="Right Brace 55"/>
          <p:cNvSpPr/>
          <p:nvPr/>
        </p:nvSpPr>
        <p:spPr>
          <a:xfrm rot="16200000">
            <a:off x="8527708" y="4469304"/>
            <a:ext cx="264310" cy="398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30680" y="4792734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8" name="Straight Arrow Connector 47"/>
          <p:cNvCxnSpPr>
            <a:stCxn id="57" idx="2"/>
          </p:cNvCxnSpPr>
          <p:nvPr/>
        </p:nvCxnSpPr>
        <p:spPr>
          <a:xfrm flipH="1">
            <a:off x="3119431" y="3969060"/>
            <a:ext cx="2568465" cy="84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7" idx="3"/>
          </p:cNvCxnSpPr>
          <p:nvPr/>
        </p:nvCxnSpPr>
        <p:spPr>
          <a:xfrm flipH="1">
            <a:off x="5135655" y="3969060"/>
            <a:ext cx="592782" cy="84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7" idx="4"/>
          </p:cNvCxnSpPr>
          <p:nvPr/>
        </p:nvCxnSpPr>
        <p:spPr>
          <a:xfrm>
            <a:off x="5768977" y="3969060"/>
            <a:ext cx="1310894" cy="841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5687896" y="3897052"/>
            <a:ext cx="81081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44008" y="3789040"/>
            <a:ext cx="216863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“spacing”</a:t>
            </a:r>
          </a:p>
        </p:txBody>
      </p:sp>
      <p:cxnSp>
        <p:nvCxnSpPr>
          <p:cNvPr id="60" name="Straight Arrow Connector 59"/>
          <p:cNvCxnSpPr>
            <a:stCxn id="61" idx="5"/>
            <a:endCxn id="46" idx="2"/>
          </p:cNvCxnSpPr>
          <p:nvPr/>
        </p:nvCxnSpPr>
        <p:spPr>
          <a:xfrm flipV="1">
            <a:off x="3804380" y="5080766"/>
            <a:ext cx="4241176" cy="108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3743569" y="6129300"/>
            <a:ext cx="81081" cy="7200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61" idx="1"/>
            <a:endCxn id="34" idx="2"/>
          </p:cNvCxnSpPr>
          <p:nvPr/>
        </p:nvCxnSpPr>
        <p:spPr>
          <a:xfrm flipV="1">
            <a:off x="3763839" y="5085184"/>
            <a:ext cx="2375165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1"/>
            <a:endCxn id="35" idx="2"/>
          </p:cNvCxnSpPr>
          <p:nvPr/>
        </p:nvCxnSpPr>
        <p:spPr>
          <a:xfrm flipV="1">
            <a:off x="3763839" y="5088922"/>
            <a:ext cx="358941" cy="107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1" idx="1"/>
            <a:endCxn id="36" idx="2"/>
          </p:cNvCxnSpPr>
          <p:nvPr/>
        </p:nvCxnSpPr>
        <p:spPr>
          <a:xfrm flipH="1" flipV="1">
            <a:off x="2178564" y="5088128"/>
            <a:ext cx="1585275" cy="1077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99792" y="6021288"/>
            <a:ext cx="216863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“length”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796136" y="119675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l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779912" y="120049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35696" y="119969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l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51520" y="1492780"/>
            <a:ext cx="87129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51520" y="77138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964488" y="771386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 title="dsfsdf"/>
          <p:cNvCxnSpPr/>
          <p:nvPr/>
        </p:nvCxnSpPr>
        <p:spPr>
          <a:xfrm>
            <a:off x="251520" y="1898591"/>
            <a:ext cx="8712968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86899" y="764704"/>
            <a:ext cx="64735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Book Antiqua" panose="02040602050305030304" pitchFamily="18" charset="0"/>
              </a:rPr>
              <a:t>m</a:t>
            </a:r>
            <a:r>
              <a:rPr lang="en-US" i="1" baseline="-25000" dirty="0" err="1">
                <a:latin typeface="Book Antiqua" panose="02040602050305030304" pitchFamily="18" charset="0"/>
              </a:rPr>
              <a:t>first</a:t>
            </a:r>
            <a:endParaRPr lang="en-US" i="1" baseline="-25000" dirty="0">
              <a:latin typeface="Book Antiqua" panose="0204060205030503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73338" y="1819901"/>
            <a:ext cx="1341340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L</a:t>
            </a:r>
            <a:r>
              <a:rPr lang="en-US" sz="2000" i="1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total</a:t>
            </a:r>
            <a:endParaRPr lang="en-US" sz="2000" i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81" name="Right Brace 80"/>
          <p:cNvSpPr/>
          <p:nvPr/>
        </p:nvSpPr>
        <p:spPr>
          <a:xfrm rot="16200000">
            <a:off x="901644" y="642358"/>
            <a:ext cx="264310" cy="1420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>
              <a:latin typeface="Book Antiqua" panose="0204060205030503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49134" y="794295"/>
            <a:ext cx="670669" cy="341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Book Antiqua" panose="02040602050305030304" pitchFamily="18" charset="0"/>
              </a:rPr>
              <a:t>m</a:t>
            </a:r>
            <a:r>
              <a:rPr lang="en-US" i="1" baseline="-25000" dirty="0" err="1">
                <a:latin typeface="Book Antiqua" panose="02040602050305030304" pitchFamily="18" charset="0"/>
              </a:rPr>
              <a:t>last</a:t>
            </a:r>
            <a:endParaRPr lang="en-US" i="1" baseline="-25000" dirty="0">
              <a:latin typeface="Book Antiqua" panose="02040602050305030304" pitchFamily="18" charset="0"/>
            </a:endParaRPr>
          </a:p>
        </p:txBody>
      </p:sp>
      <p:sp>
        <p:nvSpPr>
          <p:cNvPr id="83" name="Right Brace 82"/>
          <p:cNvSpPr/>
          <p:nvPr/>
        </p:nvSpPr>
        <p:spPr>
          <a:xfrm rot="16200000">
            <a:off x="8637112" y="1164089"/>
            <a:ext cx="264310" cy="329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>
              <a:latin typeface="Book Antiqua" panose="0204060205030503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02688" y="1192334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951421" y="1156330"/>
            <a:ext cx="5191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ok Antiqua" panose="02040602050305030304" pitchFamily="18" charset="0"/>
              </a:rPr>
              <a:t>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971201" y="1156330"/>
            <a:ext cx="5191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ok Antiqua" panose="02040602050305030304" pitchFamily="18" charset="0"/>
              </a:rPr>
              <a:t>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948264" y="1156330"/>
            <a:ext cx="5191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ok Antiqua" panose="02040602050305030304" pitchFamily="18" charset="0"/>
              </a:rPr>
              <a:t>s</a:t>
            </a:r>
          </a:p>
        </p:txBody>
      </p:sp>
      <p:cxnSp>
        <p:nvCxnSpPr>
          <p:cNvPr id="98" name="Straight Arrow Connector 97" title="dsfsdf"/>
          <p:cNvCxnSpPr/>
          <p:nvPr/>
        </p:nvCxnSpPr>
        <p:spPr>
          <a:xfrm>
            <a:off x="1851737" y="692696"/>
            <a:ext cx="662473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58654" y="546632"/>
            <a:ext cx="517145" cy="2992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Book Antiqua" panose="02040602050305030304" pitchFamily="18" charset="0"/>
              </a:rPr>
              <a:t>L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835696" y="424689"/>
            <a:ext cx="0" cy="7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532440" y="424689"/>
            <a:ext cx="0" cy="7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6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EC0957B-59B5-0ADC-76C9-EB0AD842A502}"/>
              </a:ext>
            </a:extLst>
          </p:cNvPr>
          <p:cNvGrpSpPr>
            <a:grpSpLocks noChangeAspect="1"/>
          </p:cNvGrpSpPr>
          <p:nvPr/>
        </p:nvGrpSpPr>
        <p:grpSpPr>
          <a:xfrm>
            <a:off x="899592" y="548680"/>
            <a:ext cx="7065484" cy="2041147"/>
            <a:chOff x="899592" y="548680"/>
            <a:chExt cx="7065484" cy="2041147"/>
          </a:xfrm>
        </p:grpSpPr>
        <p:sp>
          <p:nvSpPr>
            <p:cNvPr id="2" name="Rectangle 1"/>
            <p:cNvSpPr/>
            <p:nvPr/>
          </p:nvSpPr>
          <p:spPr>
            <a:xfrm>
              <a:off x="7126624" y="1606471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55678" y="1610209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86972" y="1609415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3314" y="1613153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3475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4849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8772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99592" y="1901185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9592" y="1181105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6376" y="1181105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 title="dsfsdf"/>
            <p:cNvCxnSpPr/>
            <p:nvPr/>
          </p:nvCxnSpPr>
          <p:spPr>
            <a:xfrm>
              <a:off x="937890" y="2308310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067944" y="2236302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cxnSp>
          <p:nvCxnSpPr>
            <p:cNvPr id="16" name="Straight Arrow Connector 15"/>
            <p:cNvCxnSpPr>
              <a:stCxn id="24" idx="2"/>
              <a:endCxn id="5" idx="0"/>
            </p:cNvCxnSpPr>
            <p:nvPr/>
          </p:nvCxnSpPr>
          <p:spPr>
            <a:xfrm flipH="1">
              <a:off x="1338190" y="764704"/>
              <a:ext cx="2144739" cy="848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3"/>
              <a:endCxn id="4" idx="0"/>
            </p:cNvCxnSpPr>
            <p:nvPr/>
          </p:nvCxnSpPr>
          <p:spPr>
            <a:xfrm flipH="1">
              <a:off x="3401848" y="764704"/>
              <a:ext cx="121622" cy="844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4" idx="4"/>
              <a:endCxn id="3" idx="0"/>
            </p:cNvCxnSpPr>
            <p:nvPr/>
          </p:nvCxnSpPr>
          <p:spPr>
            <a:xfrm>
              <a:off x="3564010" y="764704"/>
              <a:ext cx="1906544" cy="845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4"/>
              <a:endCxn id="2" idx="0"/>
            </p:cNvCxnSpPr>
            <p:nvPr/>
          </p:nvCxnSpPr>
          <p:spPr>
            <a:xfrm>
              <a:off x="3564010" y="764704"/>
              <a:ext cx="3977490" cy="841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>
              <a:off x="3482929" y="692696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5816" y="54868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segments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88298" y="2420888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connection length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9669EB-7CF2-F19C-701C-61A32EE484D4}"/>
              </a:ext>
            </a:extLst>
          </p:cNvPr>
          <p:cNvGrpSpPr>
            <a:grpSpLocks noChangeAspect="1"/>
          </p:cNvGrpSpPr>
          <p:nvPr/>
        </p:nvGrpSpPr>
        <p:grpSpPr>
          <a:xfrm>
            <a:off x="865301" y="3573016"/>
            <a:ext cx="7075060" cy="2207492"/>
            <a:chOff x="865301" y="3573016"/>
            <a:chExt cx="7075060" cy="2207492"/>
          </a:xfrm>
        </p:grpSpPr>
        <p:sp>
          <p:nvSpPr>
            <p:cNvPr id="83" name="Rectangle 82"/>
            <p:cNvSpPr/>
            <p:nvPr/>
          </p:nvSpPr>
          <p:spPr>
            <a:xfrm>
              <a:off x="3348349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97798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36646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04371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10559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967122" y="3933056"/>
              <a:ext cx="954963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023" y="3933056"/>
              <a:ext cx="1090690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56176" y="479715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35674" y="4800890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1108" y="4800096"/>
              <a:ext cx="1285615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4816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3950" y="4816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08104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74877" y="5091866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74877" y="3573016"/>
              <a:ext cx="0" cy="2094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40361" y="3573016"/>
              <a:ext cx="0" cy="2094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 title="dsfsdf"/>
            <p:cNvCxnSpPr/>
            <p:nvPr/>
          </p:nvCxnSpPr>
          <p:spPr>
            <a:xfrm>
              <a:off x="913175" y="5498991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3229" y="5426983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63583" y="5611569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92280" y="479715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71987" y="4797131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82070" y="395116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1920" y="39511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22216" y="3959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65301" y="4228169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740834" y="395953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03050" y="39353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51720" y="39595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01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Bildschirmpräsentation (4:3)</PresentationFormat>
  <Paragraphs>312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Consolas</vt:lpstr>
      <vt:lpstr>Office Theme</vt:lpstr>
      <vt:lpstr>Diagrams used in xMCF doc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Dr. Carsten Franke</cp:lastModifiedBy>
  <cp:revision>55</cp:revision>
  <dcterms:created xsi:type="dcterms:W3CDTF">2021-03-17T15:39:42Z</dcterms:created>
  <dcterms:modified xsi:type="dcterms:W3CDTF">2023-01-20T09:51:52Z</dcterms:modified>
</cp:coreProperties>
</file>