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png" ContentType="image/png"/>
  <Default Extension="rels" ContentType="application/vnd.openxmlformats-package.relationships+xml"/>
  <Default Extension="tmp" ContentType="image/p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activeX/activeX1.xml" ContentType="application/vnd.ms-office.activeX+xml"/>
  <Override PartName="/ppt/activeX/activeX2.xml" ContentType="application/vnd.ms-office.activeX+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5.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6.xml" ContentType="application/vnd.openxmlformats-officedocument.theme+xml"/>
  <Override PartName="/ppt/activeX/activeX3.xml" ContentType="application/vnd.ms-office.activeX+xml"/>
  <Override PartName="/ppt/activeX/activeX4.xml" ContentType="application/vnd.ms-office.activeX+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4" r:id="rId1"/>
    <p:sldMasterId id="2147483670" r:id="rId2"/>
    <p:sldMasterId id="2147483780" r:id="rId3"/>
    <p:sldMasterId id="2147483790" r:id="rId4"/>
    <p:sldMasterId id="2147483799" r:id="rId5"/>
    <p:sldMasterId id="2147483809" r:id="rId6"/>
  </p:sldMasterIdLst>
  <p:notesMasterIdLst>
    <p:notesMasterId r:id="rId25"/>
  </p:notesMasterIdLst>
  <p:sldIdLst>
    <p:sldId id="669" r:id="rId7"/>
    <p:sldId id="276" r:id="rId8"/>
    <p:sldId id="641" r:id="rId9"/>
    <p:sldId id="613" r:id="rId10"/>
    <p:sldId id="660" r:id="rId11"/>
    <p:sldId id="691" r:id="rId12"/>
    <p:sldId id="656" r:id="rId13"/>
    <p:sldId id="685" r:id="rId14"/>
    <p:sldId id="683" r:id="rId15"/>
    <p:sldId id="675" r:id="rId16"/>
    <p:sldId id="686" r:id="rId17"/>
    <p:sldId id="687" r:id="rId18"/>
    <p:sldId id="688" r:id="rId19"/>
    <p:sldId id="690" r:id="rId20"/>
    <p:sldId id="666" r:id="rId21"/>
    <p:sldId id="684" r:id="rId22"/>
    <p:sldId id="693" r:id="rId23"/>
    <p:sldId id="694" r:id="rId24"/>
  </p:sldIdLst>
  <p:sldSz cx="12192000" cy="6858000"/>
  <p:notesSz cx="6858000" cy="9144000"/>
  <p:custShowLst>
    <p:custShow name="SC 4: Opening Plenary" id="0">
      <p:sldLst>
        <p:sld r:id="rId8"/>
      </p:sldLst>
    </p:custShow>
    <p:custShow name="SecretariatSummary" id="1">
      <p:sldLst/>
    </p:custShow>
  </p:custShowLst>
  <p:defaultTextStyle>
    <a:defPPr>
      <a:defRPr lang="en-GB"/>
    </a:defPPr>
    <a:lvl1pPr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mn-ea"/>
        <a:cs typeface="+mn-cs"/>
      </a:defRPr>
    </a:lvl5pPr>
    <a:lvl6pPr marL="2286000" algn="l" defTabSz="914400" rtl="0" eaLnBrk="1" latinLnBrk="0" hangingPunct="1">
      <a:defRPr sz="1600" kern="1200">
        <a:solidFill>
          <a:schemeClr val="tx1"/>
        </a:solidFill>
        <a:latin typeface="Arial" panose="020B0604020202020204" pitchFamily="34" charset="0"/>
        <a:ea typeface="+mn-ea"/>
        <a:cs typeface="+mn-cs"/>
      </a:defRPr>
    </a:lvl6pPr>
    <a:lvl7pPr marL="2743200" algn="l" defTabSz="914400" rtl="0" eaLnBrk="1" latinLnBrk="0" hangingPunct="1">
      <a:defRPr sz="1600" kern="1200">
        <a:solidFill>
          <a:schemeClr val="tx1"/>
        </a:solidFill>
        <a:latin typeface="Arial" panose="020B0604020202020204" pitchFamily="34" charset="0"/>
        <a:ea typeface="+mn-ea"/>
        <a:cs typeface="+mn-cs"/>
      </a:defRPr>
    </a:lvl7pPr>
    <a:lvl8pPr marL="3200400" algn="l" defTabSz="914400" rtl="0" eaLnBrk="1" latinLnBrk="0" hangingPunct="1">
      <a:defRPr sz="1600" kern="1200">
        <a:solidFill>
          <a:schemeClr val="tx1"/>
        </a:solidFill>
        <a:latin typeface="Arial" panose="020B0604020202020204" pitchFamily="34" charset="0"/>
        <a:ea typeface="+mn-ea"/>
        <a:cs typeface="+mn-cs"/>
      </a:defRPr>
    </a:lvl8pPr>
    <a:lvl9pPr marL="3657600" algn="l" defTabSz="914400" rtl="0" eaLnBrk="1" latinLnBrk="0" hangingPunct="1">
      <a:defRPr sz="1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730" userDrawn="1">
          <p15:clr>
            <a:srgbClr val="A4A3A4"/>
          </p15:clr>
        </p15:guide>
        <p15:guide id="2" pos="7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3883" autoAdjust="0"/>
    <p:restoredTop sz="89280" autoAdjust="0"/>
  </p:normalViewPr>
  <p:slideViewPr>
    <p:cSldViewPr>
      <p:cViewPr varScale="1">
        <p:scale>
          <a:sx n="87" d="100"/>
          <a:sy n="87" d="100"/>
        </p:scale>
        <p:origin x="852" y="96"/>
      </p:cViewPr>
      <p:guideLst>
        <p:guide orient="horz" pos="3730"/>
        <p:guide pos="7216"/>
      </p:guideLst>
    </p:cSldViewPr>
  </p:slideViewPr>
  <p:notesTextViewPr>
    <p:cViewPr>
      <p:scale>
        <a:sx n="100" d="100"/>
        <a:sy n="100" d="100"/>
      </p:scale>
      <p:origin x="0" y="0"/>
    </p:cViewPr>
  </p:notesTextViewPr>
  <p:sorterViewPr>
    <p:cViewPr>
      <p:scale>
        <a:sx n="80" d="100"/>
        <a:sy n="80" d="100"/>
      </p:scale>
      <p:origin x="0" y="-19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activeX1.xml><?xml version="1.0" encoding="utf-8"?>
<ax:ocx xmlns:ax="http://schemas.microsoft.com/office/2006/activeX" xmlns:r="http://schemas.openxmlformats.org/officeDocument/2006/relationships" ax:classid="{4C599241-6926-101B-9992-00000B65C6F9}" ax:persistence="persistStorage" r:id="rId1"/>
</file>

<file path=ppt/activeX/activeX2.xml><?xml version="1.0" encoding="utf-8"?>
<ax:ocx xmlns:ax="http://schemas.microsoft.com/office/2006/activeX" xmlns:r="http://schemas.openxmlformats.org/officeDocument/2006/relationships" ax:classid="{4C599241-6926-101B-9992-00000B65C6F9}" ax:persistence="persistStorage" r:id="rId1"/>
</file>

<file path=ppt/activeX/activeX3.xml><?xml version="1.0" encoding="utf-8"?>
<ax:ocx xmlns:ax="http://schemas.microsoft.com/office/2006/activeX" xmlns:r="http://schemas.openxmlformats.org/officeDocument/2006/relationships" ax:classid="{4C599241-6926-101B-9992-00000B65C6F9}" ax:persistence="persistStorage" r:id="rId1"/>
</file>

<file path=ppt/activeX/activeX4.xml><?xml version="1.0" encoding="utf-8"?>
<ax:ocx xmlns:ax="http://schemas.microsoft.com/office/2006/activeX" xmlns:r="http://schemas.openxmlformats.org/officeDocument/2006/relationships" ax:classid="{4C599241-6926-101B-9992-00000B65C6F9}" ax:persistence="persistStorage" r:id="rId1"/>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286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0121C53F-6ED7-46F7-94CF-210700C6563C}" type="slidenum">
              <a:rPr lang="en-GB" altLang="en-US"/>
              <a:pPr>
                <a:defRPr/>
              </a:pPr>
              <a:t>‹Nr.›</a:t>
            </a:fld>
            <a:endParaRPr lang="en-GB" altLang="en-US"/>
          </a:p>
        </p:txBody>
      </p:sp>
    </p:spTree>
    <p:extLst>
      <p:ext uri="{BB962C8B-B14F-4D97-AF65-F5344CB8AC3E}">
        <p14:creationId xmlns:p14="http://schemas.microsoft.com/office/powerpoint/2010/main" val="11493787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81000" y="685800"/>
            <a:ext cx="6096000" cy="3429000"/>
          </a:xfrm>
          <a:ln/>
        </p:spPr>
      </p:sp>
      <p:sp>
        <p:nvSpPr>
          <p:cNvPr id="30723" name="Notes Placeholder 2"/>
          <p:cNvSpPr>
            <a:spLocks noGrp="1"/>
          </p:cNvSpPr>
          <p:nvPr>
            <p:ph type="body" idx="1"/>
          </p:nvPr>
        </p:nvSpPr>
        <p:spPr>
          <a:noFill/>
        </p:spPr>
        <p:txBody>
          <a:bodyPr/>
          <a:lstStyle/>
          <a:p>
            <a:endParaRPr lang="en-US" altLang="en-US"/>
          </a:p>
        </p:txBody>
      </p:sp>
      <p:sp>
        <p:nvSpPr>
          <p:cNvPr id="30724" name="Slide Number Placeholder 3"/>
          <p:cNvSpPr>
            <a:spLocks noGrp="1"/>
          </p:cNvSpPr>
          <p:nvPr>
            <p:ph type="sldNum" sz="quarter" idx="5"/>
          </p:nvPr>
        </p:nvSpPr>
        <p:spPr>
          <a:noFill/>
        </p:spPr>
        <p:txBody>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6F68D703-3191-4370-80D1-FDFEFBD1EAA8}" type="slidenum">
              <a:rPr lang="en-US" altLang="en-US" sz="1200" smtClean="0">
                <a:solidFill>
                  <a:srgbClr val="000000"/>
                </a:solidFill>
              </a:rPr>
              <a:pPr/>
              <a:t>2</a:t>
            </a:fld>
            <a:endParaRPr lang="en-US" altLang="en-US" sz="1200">
              <a:solidFill>
                <a:srgbClr val="000000"/>
              </a:solidFill>
            </a:endParaRPr>
          </a:p>
        </p:txBody>
      </p:sp>
    </p:spTree>
    <p:extLst>
      <p:ext uri="{BB962C8B-B14F-4D97-AF65-F5344CB8AC3E}">
        <p14:creationId xmlns:p14="http://schemas.microsoft.com/office/powerpoint/2010/main" val="3393876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121C53F-6ED7-46F7-94CF-210700C6563C}" type="slidenum">
              <a:rPr lang="en-GB" altLang="en-US" smtClean="0"/>
              <a:pPr>
                <a:defRPr/>
              </a:pPr>
              <a:t>10</a:t>
            </a:fld>
            <a:endParaRPr lang="en-GB" altLang="en-US"/>
          </a:p>
        </p:txBody>
      </p:sp>
    </p:spTree>
    <p:extLst>
      <p:ext uri="{BB962C8B-B14F-4D97-AF65-F5344CB8AC3E}">
        <p14:creationId xmlns:p14="http://schemas.microsoft.com/office/powerpoint/2010/main" val="35690656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Master" Target="../slideMasters/slideMaster1.xml"/><Relationship Id="rId1" Type="http://schemas.openxmlformats.org/officeDocument/2006/relationships/control" Target="../activeX/activeX2.xml"/><Relationship Id="rId6" Type="http://schemas.openxmlformats.org/officeDocument/2006/relationships/image" Target="../media/image4.wmf"/><Relationship Id="rId5" Type="http://schemas.openxmlformats.org/officeDocument/2006/relationships/image" Target="../media/image3.pn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slideMaster" Target="../slideMasters/slideMaster6.xml"/><Relationship Id="rId1" Type="http://schemas.openxmlformats.org/officeDocument/2006/relationships/control" Target="../activeX/activeX4.xml"/><Relationship Id="rId6" Type="http://schemas.openxmlformats.org/officeDocument/2006/relationships/image" Target="../media/image4.wmf"/><Relationship Id="rId5" Type="http://schemas.openxmlformats.org/officeDocument/2006/relationships/image" Target="../media/image3.png"/><Relationship Id="rId4" Type="http://schemas.openxmlformats.org/officeDocument/2006/relationships/image" Target="../media/image2.jpe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 Presentation title with picture">
    <p:spTree>
      <p:nvGrpSpPr>
        <p:cNvPr id="1" name=""/>
        <p:cNvGrpSpPr/>
        <p:nvPr/>
      </p:nvGrpSpPr>
      <p:grpSpPr>
        <a:xfrm>
          <a:off x="0" y="0"/>
          <a:ext cx="0" cy="0"/>
          <a:chOff x="0" y="0"/>
          <a:chExt cx="0" cy="0"/>
        </a:xfrm>
      </p:grpSpPr>
      <p:pic>
        <p:nvPicPr>
          <p:cNvPr id="5"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l="25186" t="7280" r="24457" b="71866"/>
          <a:stretch>
            <a:fillRect/>
          </a:stretch>
        </p:blipFill>
        <p:spPr bwMode="auto">
          <a:xfrm>
            <a:off x="8511117" y="146051"/>
            <a:ext cx="368088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descr="SC4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979151" y="660401"/>
            <a:ext cx="9017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6"/>
          <p:cNvSpPr>
            <a:spLocks noGrp="1"/>
          </p:cNvSpPr>
          <p:nvPr>
            <p:ph type="pic" sz="quarter" idx="13"/>
          </p:nvPr>
        </p:nvSpPr>
        <p:spPr>
          <a:xfrm>
            <a:off x="0" y="0"/>
            <a:ext cx="12192000" cy="6858000"/>
          </a:xfrm>
          <a:prstGeom prst="rect">
            <a:avLst/>
          </a:prstGeom>
        </p:spPr>
        <p:txBody>
          <a:bodyPr/>
          <a:lstStyle/>
          <a:p>
            <a:pPr lvl="0"/>
            <a:r>
              <a:rPr lang="en-US" noProof="0" dirty="0"/>
              <a:t>Click icon to add picture</a:t>
            </a:r>
            <a:endParaRPr lang="fr-FR" noProof="0" dirty="0"/>
          </a:p>
        </p:txBody>
      </p:sp>
      <p:sp>
        <p:nvSpPr>
          <p:cNvPr id="2" name="Title 1"/>
          <p:cNvSpPr>
            <a:spLocks noGrp="1"/>
          </p:cNvSpPr>
          <p:nvPr>
            <p:ph type="title"/>
          </p:nvPr>
        </p:nvSpPr>
        <p:spPr>
          <a:xfrm>
            <a:off x="762000" y="925239"/>
            <a:ext cx="10668000" cy="864111"/>
          </a:xfrm>
        </p:spPr>
        <p:txBody>
          <a:bodyPr>
            <a:normAutofit/>
          </a:bodyPr>
          <a:lstStyle>
            <a:lvl1pPr>
              <a:defRPr sz="4400" baseline="0"/>
            </a:lvl1pPr>
          </a:lstStyle>
          <a:p>
            <a:r>
              <a:rPr lang="en-US" dirty="0"/>
              <a:t>Click to edit Master title style</a:t>
            </a:r>
            <a:endParaRPr lang="fr-FR" dirty="0"/>
          </a:p>
        </p:txBody>
      </p:sp>
      <p:sp>
        <p:nvSpPr>
          <p:cNvPr id="6" name="Text Placeholder 5"/>
          <p:cNvSpPr>
            <a:spLocks noGrp="1"/>
          </p:cNvSpPr>
          <p:nvPr>
            <p:ph type="body" sz="quarter" idx="12"/>
          </p:nvPr>
        </p:nvSpPr>
        <p:spPr>
          <a:xfrm>
            <a:off x="838200" y="2427526"/>
            <a:ext cx="10668000" cy="3792299"/>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a:latin typeface="MetaPro-Light"/>
              </a:defRPr>
            </a:lvl1pPr>
          </a:lstStyle>
          <a:p>
            <a:pPr lvl="0"/>
            <a:endParaRPr lang="fr-FR" noProof="0" dirty="0"/>
          </a:p>
        </p:txBody>
      </p:sp>
      <p:sp>
        <p:nvSpPr>
          <p:cNvPr id="12"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BAE52DF4-317E-4FD0-BBB4-F407AE162BA1}" type="slidenum">
              <a:rPr lang="en-US"/>
              <a:pPr>
                <a:defRPr/>
              </a:pPr>
              <a:t>‹Nr.›</a:t>
            </a:fld>
            <a:endParaRPr lang="en-US"/>
          </a:p>
        </p:txBody>
      </p:sp>
      <p:sp>
        <p:nvSpPr>
          <p:cNvPr id="13"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4"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5" name="Picture 14"/>
          <p:cNvPicPr>
            <a:picLocks noChangeAspect="1"/>
          </p:cNvPicPr>
          <p:nvPr userDrawn="1"/>
        </p:nvPicPr>
        <p:blipFill>
          <a:blip r:embed="rId5"/>
          <a:stretch>
            <a:fillRect/>
          </a:stretch>
        </p:blipFill>
        <p:spPr>
          <a:xfrm>
            <a:off x="762000" y="85727"/>
            <a:ext cx="755970" cy="768163"/>
          </a:xfrm>
          <a:prstGeom prst="rect">
            <a:avLst/>
          </a:prstGeom>
        </p:spPr>
      </p:pic>
    </p:spTree>
    <p:controls>
      <mc:AlternateContent xmlns:mc="http://schemas.openxmlformats.org/markup-compatibility/2006">
        <mc:Choice xmlns:v="urn:schemas-microsoft-com:vml" Requires="v">
          <p:control name="Image1" r:id="rId1" imgW="12192120" imgH="114480"/>
        </mc:Choice>
        <mc:Fallback>
          <p:control name="Image1" r:id="rId1" imgW="12192120" imgH="114480">
            <p:pic>
              <p:nvPicPr>
                <p:cNvPr id="9" name="Image1"/>
                <p:cNvPicPr preferRelativeResize="0">
                  <a:picLocks noChangeArrowheads="1" noChangeShapeType="1"/>
                </p:cNvPicPr>
                <p:nvPr/>
              </p:nvPicPr>
              <p:blipFill>
                <a:blip r:embed="rId6"/>
                <a:srcRect/>
                <a:stretch>
                  <a:fillRect/>
                </a:stretch>
              </p:blipFill>
              <p:spPr bwMode="auto">
                <a:xfrm>
                  <a:off x="0" y="1"/>
                  <a:ext cx="12192000" cy="1174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939110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fr-FR" dirty="0"/>
          </a:p>
        </p:txBody>
      </p:sp>
      <p:sp>
        <p:nvSpPr>
          <p:cNvPr id="5" name="Espace réservé du contenu 2"/>
          <p:cNvSpPr>
            <a:spLocks noGrp="1"/>
          </p:cNvSpPr>
          <p:nvPr>
            <p:ph idx="1"/>
          </p:nvPr>
        </p:nvSpPr>
        <p:spPr>
          <a:xfrm>
            <a:off x="838200" y="1567542"/>
            <a:ext cx="10668000" cy="4571684"/>
          </a:xfrm>
          <a:prstGeom prst="rect">
            <a:avLst/>
          </a:prstGeom>
        </p:spPr>
        <p:txBody>
          <a:bodyPr lIns="0" tIns="0" rIns="0" bIns="0">
            <a:normAutofit/>
          </a:bodyPr>
          <a:lstStyle>
            <a:lvl1pPr marL="0" indent="0">
              <a:buFontTx/>
              <a:buNone/>
              <a:defRPr sz="2200">
                <a:solidFill>
                  <a:srgbClr val="3D3D3F"/>
                </a:solidFill>
                <a:latin typeface="MetaPro-Light"/>
                <a:ea typeface="MetaPro-Light"/>
                <a:cs typeface="Arial"/>
              </a:defRPr>
            </a:lvl1pPr>
            <a:lvl2pPr>
              <a:defRPr sz="2200">
                <a:solidFill>
                  <a:srgbClr val="3D3D3F"/>
                </a:solidFill>
                <a:latin typeface="MetaPro-Light"/>
                <a:ea typeface="MetaPro-Light"/>
              </a:defRPr>
            </a:lvl2pPr>
            <a:lvl3pPr>
              <a:defRPr sz="2200">
                <a:solidFill>
                  <a:srgbClr val="3D3D3F"/>
                </a:solidFill>
                <a:latin typeface="MetaPro-Light"/>
                <a:ea typeface="MetaPro-Light"/>
              </a:defRPr>
            </a:lvl3pPr>
            <a:lvl4pPr>
              <a:defRPr sz="2200">
                <a:solidFill>
                  <a:srgbClr val="3D3D3F"/>
                </a:solidFill>
                <a:latin typeface="MetaPro-Light"/>
                <a:ea typeface="MetaPro-Light"/>
              </a:defRPr>
            </a:lvl4pPr>
            <a:lvl5pPr>
              <a:defRPr sz="2200">
                <a:solidFill>
                  <a:srgbClr val="3D3D3F"/>
                </a:solidFill>
                <a:latin typeface="MetaPro-Light"/>
                <a:ea typeface="MetaPr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3B54E609-6ED4-4FD4-A3E3-FBA344E7540D}" type="slidenum">
              <a:rPr lang="en-US"/>
              <a:pPr>
                <a:defRPr/>
              </a:pPr>
              <a:t>‹Nr.›</a:t>
            </a:fld>
            <a:endParaRPr lang="en-US"/>
          </a:p>
        </p:txBody>
      </p:sp>
      <p:sp>
        <p:nvSpPr>
          <p:cNvPr id="8"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9"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0" name="Picture 9"/>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280955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 Title and Picture">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a:t>Click icon to add picture</a:t>
            </a:r>
            <a:endParaRPr lang="fr-FR" noProof="0"/>
          </a:p>
        </p:txBody>
      </p:sp>
      <p:sp>
        <p:nvSpPr>
          <p:cNvPr id="2" name="Title 1"/>
          <p:cNvSpPr>
            <a:spLocks noGrp="1"/>
          </p:cNvSpPr>
          <p:nvPr>
            <p:ph type="title"/>
          </p:nvPr>
        </p:nvSpPr>
        <p:spPr/>
        <p:txBody>
          <a:bodyPr/>
          <a:lstStyle/>
          <a:p>
            <a:r>
              <a:rPr lang="en-US" dirty="0"/>
              <a:t>Click to edit Master title style</a:t>
            </a:r>
            <a:endParaRPr lang="fr-FR" dirty="0"/>
          </a:p>
        </p:txBody>
      </p:sp>
      <p:sp>
        <p:nvSpPr>
          <p:cNvPr id="7" name="Slide Number Placeholder 5"/>
          <p:cNvSpPr>
            <a:spLocks noGrp="1"/>
          </p:cNvSpPr>
          <p:nvPr>
            <p:ph type="sldNum" sz="quarter" idx="13"/>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F8A7DA6B-9B4B-4A12-8048-3A7CE9449588}" type="slidenum">
              <a:rPr lang="en-US"/>
              <a:pPr>
                <a:defRPr/>
              </a:pPr>
              <a:t>‹Nr.›</a:t>
            </a:fld>
            <a:endParaRPr lang="en-US"/>
          </a:p>
        </p:txBody>
      </p:sp>
      <p:sp>
        <p:nvSpPr>
          <p:cNvPr id="8" name="Date Placeholder 3"/>
          <p:cNvSpPr>
            <a:spLocks noGrp="1"/>
          </p:cNvSpPr>
          <p:nvPr>
            <p:ph type="dt" sz="half" idx="14"/>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9" name="Footer Placeholder 4"/>
          <p:cNvSpPr>
            <a:spLocks noGrp="1"/>
          </p:cNvSpPr>
          <p:nvPr>
            <p:ph type="ftr" sz="quarter" idx="15"/>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0" name="Picture 9"/>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0316921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dirty="0"/>
              <a:t>Click icon to add picture</a:t>
            </a:r>
            <a:endParaRPr lang="fr-FR" noProof="0" dirty="0"/>
          </a:p>
        </p:txBody>
      </p:sp>
      <p:sp>
        <p:nvSpPr>
          <p:cNvPr id="7" name="Text Placeholder 6"/>
          <p:cNvSpPr>
            <a:spLocks noGrp="1"/>
          </p:cNvSpPr>
          <p:nvPr>
            <p:ph type="body" sz="quarter" idx="13"/>
          </p:nvPr>
        </p:nvSpPr>
        <p:spPr>
          <a:xfrm>
            <a:off x="762000" y="3701845"/>
            <a:ext cx="10668000" cy="2438605"/>
          </a:xfrm>
        </p:spPr>
        <p:txBody>
          <a:bodyPr/>
          <a:lstStyle/>
          <a:p>
            <a:endParaRPr lang="en-US" dirty="0"/>
          </a:p>
        </p:txBody>
      </p:sp>
      <p:sp>
        <p:nvSpPr>
          <p:cNvPr id="8"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F69B9B37-F50F-4C2A-BEEB-2C581A0407A3}" type="slidenum">
              <a:rPr lang="en-US"/>
              <a:pPr>
                <a:defRPr/>
              </a:pPr>
              <a:t>‹Nr.›</a:t>
            </a:fld>
            <a:endParaRPr lang="en-US"/>
          </a:p>
        </p:txBody>
      </p:sp>
      <p:sp>
        <p:nvSpPr>
          <p:cNvPr id="9"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0"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1" name="Picture 10"/>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1252136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 Sub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4113"/>
            <a:ext cx="10668000" cy="864111"/>
          </a:xfrm>
        </p:spPr>
        <p:txBody>
          <a:bodyPr/>
          <a:lstStyle/>
          <a:p>
            <a:r>
              <a:rPr lang="en-US" dirty="0"/>
              <a:t>Click to edit Master title style</a:t>
            </a:r>
            <a:endParaRPr lang="fr-FR" dirty="0"/>
          </a:p>
        </p:txBody>
      </p:sp>
      <p:sp>
        <p:nvSpPr>
          <p:cNvPr id="3" name="Subtitle 2"/>
          <p:cNvSpPr>
            <a:spLocks noGrp="1"/>
          </p:cNvSpPr>
          <p:nvPr>
            <p:ph type="subTitle" idx="1"/>
          </p:nvPr>
        </p:nvSpPr>
        <p:spPr>
          <a:xfrm>
            <a:off x="762000" y="2276853"/>
            <a:ext cx="10668000" cy="3863597"/>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FR" dirty="0"/>
          </a:p>
        </p:txBody>
      </p:sp>
      <p:sp>
        <p:nvSpPr>
          <p:cNvPr id="6"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96979088-6975-48D1-AB8A-5249E584540A}" type="slidenum">
              <a:rPr lang="en-US"/>
              <a:pPr>
                <a:defRPr/>
              </a:pPr>
              <a:t>‹Nr.›</a:t>
            </a:fld>
            <a:endParaRPr lang="en-US"/>
          </a:p>
        </p:txBody>
      </p:sp>
      <p:sp>
        <p:nvSpPr>
          <p:cNvPr id="7"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8"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9" name="Picture 8"/>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1423756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ank (for migration of old PPTs)">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A5526F13-B8B1-4512-B779-F5F3F39C8928}" type="slidenum">
              <a:rPr lang="en-US"/>
              <a:pPr>
                <a:defRPr/>
              </a:pPr>
              <a:t>‹Nr.›</a:t>
            </a:fld>
            <a:endParaRPr lang="en-US"/>
          </a:p>
        </p:txBody>
      </p:sp>
      <p:sp>
        <p:nvSpPr>
          <p:cNvPr id="5"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6"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7" name="Picture 6"/>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106553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ig picture only">
    <p:spTree>
      <p:nvGrpSpPr>
        <p:cNvPr id="1" name=""/>
        <p:cNvGrpSpPr/>
        <p:nvPr/>
      </p:nvGrpSpPr>
      <p:grpSpPr>
        <a:xfrm>
          <a:off x="0" y="0"/>
          <a:ext cx="0" cy="0"/>
          <a:chOff x="0" y="0"/>
          <a:chExt cx="0" cy="0"/>
        </a:xfrm>
      </p:grpSpPr>
      <p:sp>
        <p:nvSpPr>
          <p:cNvPr id="2" name="Picture Placeholder 6"/>
          <p:cNvSpPr>
            <a:spLocks noGrp="1"/>
          </p:cNvSpPr>
          <p:nvPr>
            <p:ph type="pic" sz="quarter" idx="13"/>
          </p:nvPr>
        </p:nvSpPr>
        <p:spPr>
          <a:xfrm>
            <a:off x="0" y="0"/>
            <a:ext cx="12192000" cy="6858000"/>
          </a:xfrm>
          <a:prstGeom prst="rect">
            <a:avLst/>
          </a:prstGeom>
        </p:spPr>
        <p:txBody>
          <a:bodyPr rtlCol="0">
            <a:normAutofit/>
          </a:bodyPr>
          <a:lstStyle/>
          <a:p>
            <a:pPr lvl="0"/>
            <a:r>
              <a:rPr lang="en-US" noProof="0"/>
              <a:t>Click icon to add picture</a:t>
            </a:r>
            <a:endParaRPr lang="fr-FR" noProof="0"/>
          </a:p>
        </p:txBody>
      </p:sp>
      <p:sp>
        <p:nvSpPr>
          <p:cNvPr id="5"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2C675589-1B04-4FBB-AEBA-98F3F3EA3BC4}" type="slidenum">
              <a:rPr lang="en-US"/>
              <a:pPr>
                <a:defRPr/>
              </a:pPr>
              <a:t>‹Nr.›</a:t>
            </a:fld>
            <a:endParaRPr lang="en-US"/>
          </a:p>
        </p:txBody>
      </p:sp>
      <p:sp>
        <p:nvSpPr>
          <p:cNvPr id="6"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7"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8" name="Picture 7"/>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66057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ntent side-by-side">
    <p:spTree>
      <p:nvGrpSpPr>
        <p:cNvPr id="1" name=""/>
        <p:cNvGrpSpPr/>
        <p:nvPr/>
      </p:nvGrpSpPr>
      <p:grpSpPr>
        <a:xfrm>
          <a:off x="0" y="0"/>
          <a:ext cx="0" cy="0"/>
          <a:chOff x="0" y="0"/>
          <a:chExt cx="0" cy="0"/>
        </a:xfrm>
      </p:grpSpPr>
      <p:sp>
        <p:nvSpPr>
          <p:cNvPr id="2" name="Espace réservé du texte 2"/>
          <p:cNvSpPr>
            <a:spLocks noGrp="1"/>
          </p:cNvSpPr>
          <p:nvPr>
            <p:ph type="body" idx="1"/>
          </p:nvPr>
        </p:nvSpPr>
        <p:spPr>
          <a:xfrm>
            <a:off x="761999" y="1517202"/>
            <a:ext cx="5010207"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Espace réservé du contenu 3"/>
          <p:cNvSpPr>
            <a:spLocks noGrp="1"/>
          </p:cNvSpPr>
          <p:nvPr>
            <p:ph sz="half" idx="2"/>
          </p:nvPr>
        </p:nvSpPr>
        <p:spPr>
          <a:xfrm>
            <a:off x="761999" y="2331826"/>
            <a:ext cx="5010207" cy="3967136"/>
          </a:xfrm>
          <a:prstGeom prst="rect">
            <a:avLst/>
          </a:prstGeom>
        </p:spPr>
        <p:txBody>
          <a:bodyPr/>
          <a:lstStyle>
            <a:lvl1pPr>
              <a:defRPr lang="fr-CH" sz="2200" kern="1200" baseline="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Espace réservé du texte 4"/>
          <p:cNvSpPr>
            <a:spLocks noGrp="1"/>
          </p:cNvSpPr>
          <p:nvPr>
            <p:ph type="body" sz="quarter" idx="3"/>
          </p:nvPr>
        </p:nvSpPr>
        <p:spPr>
          <a:xfrm>
            <a:off x="6417826" y="1518703"/>
            <a:ext cx="5012175"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Espace réservé du contenu 5"/>
          <p:cNvSpPr>
            <a:spLocks noGrp="1"/>
          </p:cNvSpPr>
          <p:nvPr>
            <p:ph sz="quarter" idx="4"/>
          </p:nvPr>
        </p:nvSpPr>
        <p:spPr>
          <a:xfrm>
            <a:off x="6417826" y="2338520"/>
            <a:ext cx="5012175" cy="3960443"/>
          </a:xfrm>
          <a:prstGeom prst="rect">
            <a:avLst/>
          </a:prstGeom>
        </p:spPr>
        <p:txBody>
          <a:bodyPr/>
          <a:lstStyle>
            <a:lvl1pPr>
              <a:defRPr lang="fr-CH" sz="2200" kern="1200" baseline="0" dirty="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Placeholder 1"/>
          <p:cNvSpPr>
            <a:spLocks noGrp="1"/>
          </p:cNvSpPr>
          <p:nvPr>
            <p:ph type="title"/>
          </p:nvPr>
        </p:nvSpPr>
        <p:spPr>
          <a:xfrm>
            <a:off x="762000" y="592012"/>
            <a:ext cx="10668000" cy="864111"/>
          </a:xfrm>
          <a:prstGeom prst="rect">
            <a:avLst/>
          </a:prstGeom>
        </p:spPr>
        <p:txBody>
          <a:bodyPr rtlCol="0">
            <a:normAutofit/>
          </a:bodyPr>
          <a:lstStyle/>
          <a:p>
            <a:r>
              <a:rPr lang="en-US"/>
              <a:t>Click to edit Master title style</a:t>
            </a:r>
            <a:endParaRPr lang="fr-FR" dirty="0"/>
          </a:p>
        </p:txBody>
      </p:sp>
      <p:sp>
        <p:nvSpPr>
          <p:cNvPr id="9"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799DC3B0-0BE4-4423-AA59-C290DB873E94}" type="slidenum">
              <a:rPr lang="en-US"/>
              <a:pPr>
                <a:defRPr/>
              </a:pPr>
              <a:t>‹Nr.›</a:t>
            </a:fld>
            <a:endParaRPr lang="en-US"/>
          </a:p>
        </p:txBody>
      </p:sp>
      <p:sp>
        <p:nvSpPr>
          <p:cNvPr id="10"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1"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2" name="Picture 11"/>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2278279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 Title - big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dirty="0"/>
              <a:t>Click icon to add picture</a:t>
            </a:r>
            <a:endParaRPr lang="fr-FR" noProof="0" dirty="0"/>
          </a:p>
        </p:txBody>
      </p:sp>
      <p:sp>
        <p:nvSpPr>
          <p:cNvPr id="2" name="Title 1"/>
          <p:cNvSpPr>
            <a:spLocks noGrp="1"/>
          </p:cNvSpPr>
          <p:nvPr>
            <p:ph type="title"/>
          </p:nvPr>
        </p:nvSpPr>
        <p:spPr>
          <a:xfrm>
            <a:off x="797984" y="569109"/>
            <a:ext cx="10632016" cy="864111"/>
          </a:xfrm>
        </p:spPr>
        <p:txBody>
          <a:bodyPr/>
          <a:lstStyle/>
          <a:p>
            <a:r>
              <a:rPr lang="en-US" dirty="0"/>
              <a:t>Click to edit Master title style</a:t>
            </a:r>
            <a:endParaRPr lang="fr-FR" dirty="0"/>
          </a:p>
        </p:txBody>
      </p:sp>
      <p:sp>
        <p:nvSpPr>
          <p:cNvPr id="8" name="Text Placeholder 6"/>
          <p:cNvSpPr>
            <a:spLocks noGrp="1"/>
          </p:cNvSpPr>
          <p:nvPr>
            <p:ph type="body" sz="quarter" idx="13"/>
          </p:nvPr>
        </p:nvSpPr>
        <p:spPr>
          <a:xfrm>
            <a:off x="762000" y="1593670"/>
            <a:ext cx="10668000" cy="4546781"/>
          </a:xfrm>
        </p:spPr>
        <p:txBody>
          <a:bodyPr/>
          <a:lstStyle/>
          <a:p>
            <a:endParaRPr lang="en-US" dirty="0"/>
          </a:p>
        </p:txBody>
      </p:sp>
      <p:sp>
        <p:nvSpPr>
          <p:cNvPr id="9"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EFC557AE-FF08-4186-B626-D86288EDC1E3}" type="slidenum">
              <a:rPr lang="en-US"/>
              <a:pPr>
                <a:defRPr/>
              </a:pPr>
              <a:t>‹Nr.›</a:t>
            </a:fld>
            <a:endParaRPr lang="en-US"/>
          </a:p>
        </p:txBody>
      </p:sp>
      <p:sp>
        <p:nvSpPr>
          <p:cNvPr id="10"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1"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2" name="Picture 11"/>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40905214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 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fr-FR" dirty="0"/>
          </a:p>
        </p:txBody>
      </p:sp>
      <p:sp>
        <p:nvSpPr>
          <p:cNvPr id="5" name="Espace réservé du contenu 2"/>
          <p:cNvSpPr>
            <a:spLocks noGrp="1"/>
          </p:cNvSpPr>
          <p:nvPr>
            <p:ph idx="1"/>
          </p:nvPr>
        </p:nvSpPr>
        <p:spPr>
          <a:xfrm>
            <a:off x="838200" y="1567542"/>
            <a:ext cx="10668000" cy="4571684"/>
          </a:xfrm>
          <a:prstGeom prst="rect">
            <a:avLst/>
          </a:prstGeom>
        </p:spPr>
        <p:txBody>
          <a:bodyPr lIns="0" tIns="0" rIns="0" bIns="0">
            <a:normAutofit/>
          </a:bodyPr>
          <a:lstStyle>
            <a:lvl1pPr marL="0" indent="0">
              <a:buFontTx/>
              <a:buNone/>
              <a:defRPr sz="2200">
                <a:solidFill>
                  <a:srgbClr val="3D3D3F"/>
                </a:solidFill>
                <a:latin typeface="MetaPro-Light"/>
                <a:ea typeface="MetaPro-Light"/>
                <a:cs typeface="Arial"/>
              </a:defRPr>
            </a:lvl1pPr>
            <a:lvl2pPr>
              <a:defRPr sz="2200">
                <a:solidFill>
                  <a:srgbClr val="3D3D3F"/>
                </a:solidFill>
                <a:latin typeface="MetaPro-Light"/>
                <a:ea typeface="MetaPro-Light"/>
              </a:defRPr>
            </a:lvl2pPr>
            <a:lvl3pPr>
              <a:defRPr sz="2200">
                <a:solidFill>
                  <a:srgbClr val="3D3D3F"/>
                </a:solidFill>
                <a:latin typeface="MetaPro-Light"/>
                <a:ea typeface="MetaPro-Light"/>
              </a:defRPr>
            </a:lvl3pPr>
            <a:lvl4pPr>
              <a:defRPr sz="2200">
                <a:solidFill>
                  <a:srgbClr val="3D3D3F"/>
                </a:solidFill>
                <a:latin typeface="MetaPro-Light"/>
                <a:ea typeface="MetaPro-Light"/>
              </a:defRPr>
            </a:lvl4pPr>
            <a:lvl5pPr>
              <a:defRPr sz="2200">
                <a:solidFill>
                  <a:srgbClr val="3D3D3F"/>
                </a:solidFill>
                <a:latin typeface="MetaPro-Light"/>
                <a:ea typeface="MetaPr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3B54E609-6ED4-4FD4-A3E3-FBA344E7540D}" type="slidenum">
              <a:rPr lang="en-US"/>
              <a:pPr>
                <a:defRPr/>
              </a:pPr>
              <a:t>‹Nr.›</a:t>
            </a:fld>
            <a:endParaRPr lang="en-US"/>
          </a:p>
        </p:txBody>
      </p:sp>
      <p:sp>
        <p:nvSpPr>
          <p:cNvPr id="8"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9"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0" name="Picture 9"/>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17190860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Title and Picture">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a:t>Click icon to add picture</a:t>
            </a:r>
            <a:endParaRPr lang="fr-FR" noProof="0"/>
          </a:p>
        </p:txBody>
      </p:sp>
      <p:sp>
        <p:nvSpPr>
          <p:cNvPr id="2" name="Title 1"/>
          <p:cNvSpPr>
            <a:spLocks noGrp="1"/>
          </p:cNvSpPr>
          <p:nvPr>
            <p:ph type="title"/>
          </p:nvPr>
        </p:nvSpPr>
        <p:spPr/>
        <p:txBody>
          <a:bodyPr/>
          <a:lstStyle/>
          <a:p>
            <a:r>
              <a:rPr lang="en-US" dirty="0"/>
              <a:t>Click to edit Master title style</a:t>
            </a:r>
            <a:endParaRPr lang="fr-FR" dirty="0"/>
          </a:p>
        </p:txBody>
      </p:sp>
      <p:sp>
        <p:nvSpPr>
          <p:cNvPr id="7" name="Slide Number Placeholder 5"/>
          <p:cNvSpPr>
            <a:spLocks noGrp="1"/>
          </p:cNvSpPr>
          <p:nvPr>
            <p:ph type="sldNum" sz="quarter" idx="13"/>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F8A7DA6B-9B4B-4A12-8048-3A7CE9449588}" type="slidenum">
              <a:rPr lang="en-US"/>
              <a:pPr>
                <a:defRPr/>
              </a:pPr>
              <a:t>‹Nr.›</a:t>
            </a:fld>
            <a:endParaRPr lang="en-US"/>
          </a:p>
        </p:txBody>
      </p:sp>
      <p:sp>
        <p:nvSpPr>
          <p:cNvPr id="8" name="Date Placeholder 3"/>
          <p:cNvSpPr>
            <a:spLocks noGrp="1"/>
          </p:cNvSpPr>
          <p:nvPr>
            <p:ph type="dt" sz="half" idx="14"/>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9" name="Footer Placeholder 4"/>
          <p:cNvSpPr>
            <a:spLocks noGrp="1"/>
          </p:cNvSpPr>
          <p:nvPr>
            <p:ph type="ftr" sz="quarter" idx="15"/>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0" name="Picture 9"/>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42284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 Title - big picture - text">
    <p:spTree>
      <p:nvGrpSpPr>
        <p:cNvPr id="1" name=""/>
        <p:cNvGrpSpPr/>
        <p:nvPr/>
      </p:nvGrpSpPr>
      <p:grpSpPr>
        <a:xfrm>
          <a:off x="0" y="0"/>
          <a:ext cx="0" cy="0"/>
          <a:chOff x="0" y="0"/>
          <a:chExt cx="0" cy="0"/>
        </a:xfrm>
      </p:grpSpPr>
      <p:sp>
        <p:nvSpPr>
          <p:cNvPr id="2" name="Title 1"/>
          <p:cNvSpPr>
            <a:spLocks noGrp="1"/>
          </p:cNvSpPr>
          <p:nvPr>
            <p:ph type="title"/>
          </p:nvPr>
        </p:nvSpPr>
        <p:spPr>
          <a:xfrm>
            <a:off x="797984" y="569109"/>
            <a:ext cx="10632016" cy="864111"/>
          </a:xfrm>
        </p:spPr>
        <p:txBody>
          <a:bodyPr/>
          <a:lstStyle/>
          <a:p>
            <a:r>
              <a:rPr lang="en-US" dirty="0"/>
              <a:t>Click to edit Master title style</a:t>
            </a:r>
            <a:endParaRPr lang="fr-FR" dirty="0"/>
          </a:p>
        </p:txBody>
      </p:sp>
      <p:sp>
        <p:nvSpPr>
          <p:cNvPr id="8" name="Text Placeholder 6"/>
          <p:cNvSpPr>
            <a:spLocks noGrp="1"/>
          </p:cNvSpPr>
          <p:nvPr>
            <p:ph type="body" sz="quarter" idx="13"/>
          </p:nvPr>
        </p:nvSpPr>
        <p:spPr>
          <a:xfrm>
            <a:off x="762000" y="1593670"/>
            <a:ext cx="10668000" cy="4546781"/>
          </a:xfrm>
          <a:prstGeom prst="rect">
            <a:avLst/>
          </a:prstGeom>
        </p:spPr>
        <p:txBody>
          <a:bodyPr/>
          <a:lstStyle/>
          <a:p>
            <a:endParaRPr lang="en-US" dirty="0"/>
          </a:p>
        </p:txBody>
      </p:sp>
      <p:sp>
        <p:nvSpPr>
          <p:cNvPr id="5"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7"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9"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10712854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dirty="0"/>
              <a:t>Click icon to add picture</a:t>
            </a:r>
            <a:endParaRPr lang="fr-FR" noProof="0" dirty="0"/>
          </a:p>
        </p:txBody>
      </p:sp>
      <p:sp>
        <p:nvSpPr>
          <p:cNvPr id="7" name="Text Placeholder 6"/>
          <p:cNvSpPr>
            <a:spLocks noGrp="1"/>
          </p:cNvSpPr>
          <p:nvPr>
            <p:ph type="body" sz="quarter" idx="13"/>
          </p:nvPr>
        </p:nvSpPr>
        <p:spPr>
          <a:xfrm>
            <a:off x="762000" y="3701845"/>
            <a:ext cx="10668000" cy="2438605"/>
          </a:xfrm>
        </p:spPr>
        <p:txBody>
          <a:bodyPr/>
          <a:lstStyle/>
          <a:p>
            <a:endParaRPr lang="en-US" dirty="0"/>
          </a:p>
        </p:txBody>
      </p:sp>
      <p:sp>
        <p:nvSpPr>
          <p:cNvPr id="8"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F69B9B37-F50F-4C2A-BEEB-2C581A0407A3}" type="slidenum">
              <a:rPr lang="en-US"/>
              <a:pPr>
                <a:defRPr/>
              </a:pPr>
              <a:t>‹Nr.›</a:t>
            </a:fld>
            <a:endParaRPr lang="en-US"/>
          </a:p>
        </p:txBody>
      </p:sp>
      <p:sp>
        <p:nvSpPr>
          <p:cNvPr id="9"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0"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1" name="Picture 10"/>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667522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 Sub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4113"/>
            <a:ext cx="10668000" cy="864111"/>
          </a:xfrm>
        </p:spPr>
        <p:txBody>
          <a:bodyPr/>
          <a:lstStyle/>
          <a:p>
            <a:r>
              <a:rPr lang="en-US" dirty="0"/>
              <a:t>Click to edit Master title style</a:t>
            </a:r>
            <a:endParaRPr lang="fr-FR" dirty="0"/>
          </a:p>
        </p:txBody>
      </p:sp>
      <p:sp>
        <p:nvSpPr>
          <p:cNvPr id="3" name="Subtitle 2"/>
          <p:cNvSpPr>
            <a:spLocks noGrp="1"/>
          </p:cNvSpPr>
          <p:nvPr>
            <p:ph type="subTitle" idx="1"/>
          </p:nvPr>
        </p:nvSpPr>
        <p:spPr>
          <a:xfrm>
            <a:off x="762000" y="2276853"/>
            <a:ext cx="10668000" cy="3863597"/>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FR" dirty="0"/>
          </a:p>
        </p:txBody>
      </p:sp>
      <p:sp>
        <p:nvSpPr>
          <p:cNvPr id="6"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96979088-6975-48D1-AB8A-5249E584540A}" type="slidenum">
              <a:rPr lang="en-US"/>
              <a:pPr>
                <a:defRPr/>
              </a:pPr>
              <a:t>‹Nr.›</a:t>
            </a:fld>
            <a:endParaRPr lang="en-US"/>
          </a:p>
        </p:txBody>
      </p:sp>
      <p:sp>
        <p:nvSpPr>
          <p:cNvPr id="7"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8"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9" name="Picture 8"/>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1059680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Blank (for migration of old PPTs)">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A5526F13-B8B1-4512-B779-F5F3F39C8928}" type="slidenum">
              <a:rPr lang="en-US"/>
              <a:pPr>
                <a:defRPr/>
              </a:pPr>
              <a:t>‹Nr.›</a:t>
            </a:fld>
            <a:endParaRPr lang="en-US"/>
          </a:p>
        </p:txBody>
      </p:sp>
      <p:sp>
        <p:nvSpPr>
          <p:cNvPr id="5"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6"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7" name="Picture 6"/>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41970555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ig picture only">
    <p:spTree>
      <p:nvGrpSpPr>
        <p:cNvPr id="1" name=""/>
        <p:cNvGrpSpPr/>
        <p:nvPr/>
      </p:nvGrpSpPr>
      <p:grpSpPr>
        <a:xfrm>
          <a:off x="0" y="0"/>
          <a:ext cx="0" cy="0"/>
          <a:chOff x="0" y="0"/>
          <a:chExt cx="0" cy="0"/>
        </a:xfrm>
      </p:grpSpPr>
      <p:sp>
        <p:nvSpPr>
          <p:cNvPr id="2" name="Picture Placeholder 6"/>
          <p:cNvSpPr>
            <a:spLocks noGrp="1"/>
          </p:cNvSpPr>
          <p:nvPr>
            <p:ph type="pic" sz="quarter" idx="13"/>
          </p:nvPr>
        </p:nvSpPr>
        <p:spPr>
          <a:xfrm>
            <a:off x="0" y="0"/>
            <a:ext cx="12192000" cy="6858000"/>
          </a:xfrm>
          <a:prstGeom prst="rect">
            <a:avLst/>
          </a:prstGeom>
        </p:spPr>
        <p:txBody>
          <a:bodyPr rtlCol="0">
            <a:normAutofit/>
          </a:bodyPr>
          <a:lstStyle/>
          <a:p>
            <a:pPr lvl="0"/>
            <a:r>
              <a:rPr lang="en-US" noProof="0"/>
              <a:t>Click icon to add picture</a:t>
            </a:r>
            <a:endParaRPr lang="fr-FR" noProof="0"/>
          </a:p>
        </p:txBody>
      </p:sp>
      <p:sp>
        <p:nvSpPr>
          <p:cNvPr id="5"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2C675589-1B04-4FBB-AEBA-98F3F3EA3BC4}" type="slidenum">
              <a:rPr lang="en-US"/>
              <a:pPr>
                <a:defRPr/>
              </a:pPr>
              <a:t>‹Nr.›</a:t>
            </a:fld>
            <a:endParaRPr lang="en-US"/>
          </a:p>
        </p:txBody>
      </p:sp>
      <p:sp>
        <p:nvSpPr>
          <p:cNvPr id="6"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7"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8" name="Picture 7"/>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6875007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ent side-by-side">
    <p:spTree>
      <p:nvGrpSpPr>
        <p:cNvPr id="1" name=""/>
        <p:cNvGrpSpPr/>
        <p:nvPr/>
      </p:nvGrpSpPr>
      <p:grpSpPr>
        <a:xfrm>
          <a:off x="0" y="0"/>
          <a:ext cx="0" cy="0"/>
          <a:chOff x="0" y="0"/>
          <a:chExt cx="0" cy="0"/>
        </a:xfrm>
      </p:grpSpPr>
      <p:sp>
        <p:nvSpPr>
          <p:cNvPr id="2" name="Espace réservé du texte 2"/>
          <p:cNvSpPr>
            <a:spLocks noGrp="1"/>
          </p:cNvSpPr>
          <p:nvPr>
            <p:ph type="body" idx="1"/>
          </p:nvPr>
        </p:nvSpPr>
        <p:spPr>
          <a:xfrm>
            <a:off x="761999" y="1517202"/>
            <a:ext cx="5010207"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Espace réservé du contenu 3"/>
          <p:cNvSpPr>
            <a:spLocks noGrp="1"/>
          </p:cNvSpPr>
          <p:nvPr>
            <p:ph sz="half" idx="2"/>
          </p:nvPr>
        </p:nvSpPr>
        <p:spPr>
          <a:xfrm>
            <a:off x="761999" y="2331826"/>
            <a:ext cx="5010207" cy="3967136"/>
          </a:xfrm>
          <a:prstGeom prst="rect">
            <a:avLst/>
          </a:prstGeom>
        </p:spPr>
        <p:txBody>
          <a:bodyPr/>
          <a:lstStyle>
            <a:lvl1pPr>
              <a:defRPr lang="fr-CH" sz="2200" kern="1200" baseline="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Espace réservé du texte 4"/>
          <p:cNvSpPr>
            <a:spLocks noGrp="1"/>
          </p:cNvSpPr>
          <p:nvPr>
            <p:ph type="body" sz="quarter" idx="3"/>
          </p:nvPr>
        </p:nvSpPr>
        <p:spPr>
          <a:xfrm>
            <a:off x="6417826" y="1518703"/>
            <a:ext cx="5012175"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Espace réservé du contenu 5"/>
          <p:cNvSpPr>
            <a:spLocks noGrp="1"/>
          </p:cNvSpPr>
          <p:nvPr>
            <p:ph sz="quarter" idx="4"/>
          </p:nvPr>
        </p:nvSpPr>
        <p:spPr>
          <a:xfrm>
            <a:off x="6417826" y="2338520"/>
            <a:ext cx="5012175" cy="3960443"/>
          </a:xfrm>
          <a:prstGeom prst="rect">
            <a:avLst/>
          </a:prstGeom>
        </p:spPr>
        <p:txBody>
          <a:bodyPr/>
          <a:lstStyle>
            <a:lvl1pPr>
              <a:defRPr lang="fr-CH" sz="2200" kern="1200" baseline="0" dirty="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Placeholder 1"/>
          <p:cNvSpPr>
            <a:spLocks noGrp="1"/>
          </p:cNvSpPr>
          <p:nvPr>
            <p:ph type="title"/>
          </p:nvPr>
        </p:nvSpPr>
        <p:spPr>
          <a:xfrm>
            <a:off x="762000" y="592012"/>
            <a:ext cx="10668000" cy="864111"/>
          </a:xfrm>
          <a:prstGeom prst="rect">
            <a:avLst/>
          </a:prstGeom>
        </p:spPr>
        <p:txBody>
          <a:bodyPr rtlCol="0">
            <a:normAutofit/>
          </a:bodyPr>
          <a:lstStyle/>
          <a:p>
            <a:r>
              <a:rPr lang="en-US"/>
              <a:t>Click to edit Master title style</a:t>
            </a:r>
            <a:endParaRPr lang="fr-FR" dirty="0"/>
          </a:p>
        </p:txBody>
      </p:sp>
      <p:sp>
        <p:nvSpPr>
          <p:cNvPr id="9"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799DC3B0-0BE4-4423-AA59-C290DB873E94}" type="slidenum">
              <a:rPr lang="en-US"/>
              <a:pPr>
                <a:defRPr/>
              </a:pPr>
              <a:t>‹Nr.›</a:t>
            </a:fld>
            <a:endParaRPr lang="en-US"/>
          </a:p>
        </p:txBody>
      </p:sp>
      <p:sp>
        <p:nvSpPr>
          <p:cNvPr id="10"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1"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2" name="Picture 11"/>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12002373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 Title - big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dirty="0"/>
              <a:t>Click icon to add picture</a:t>
            </a:r>
            <a:endParaRPr lang="fr-FR" noProof="0" dirty="0"/>
          </a:p>
        </p:txBody>
      </p:sp>
      <p:sp>
        <p:nvSpPr>
          <p:cNvPr id="2" name="Title 1"/>
          <p:cNvSpPr>
            <a:spLocks noGrp="1"/>
          </p:cNvSpPr>
          <p:nvPr>
            <p:ph type="title"/>
          </p:nvPr>
        </p:nvSpPr>
        <p:spPr>
          <a:xfrm>
            <a:off x="797984" y="569109"/>
            <a:ext cx="10632016" cy="864111"/>
          </a:xfrm>
        </p:spPr>
        <p:txBody>
          <a:bodyPr/>
          <a:lstStyle/>
          <a:p>
            <a:r>
              <a:rPr lang="en-US" dirty="0"/>
              <a:t>Click to edit Master title style</a:t>
            </a:r>
            <a:endParaRPr lang="fr-FR" dirty="0"/>
          </a:p>
        </p:txBody>
      </p:sp>
      <p:sp>
        <p:nvSpPr>
          <p:cNvPr id="8" name="Text Placeholder 6"/>
          <p:cNvSpPr>
            <a:spLocks noGrp="1"/>
          </p:cNvSpPr>
          <p:nvPr>
            <p:ph type="body" sz="quarter" idx="13"/>
          </p:nvPr>
        </p:nvSpPr>
        <p:spPr>
          <a:xfrm>
            <a:off x="762000" y="1593670"/>
            <a:ext cx="10668000" cy="4546781"/>
          </a:xfrm>
        </p:spPr>
        <p:txBody>
          <a:bodyPr/>
          <a:lstStyle/>
          <a:p>
            <a:endParaRPr lang="en-US" dirty="0"/>
          </a:p>
        </p:txBody>
      </p:sp>
      <p:sp>
        <p:nvSpPr>
          <p:cNvPr id="9"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EFC557AE-FF08-4186-B626-D86288EDC1E3}" type="slidenum">
              <a:rPr lang="en-US"/>
              <a:pPr>
                <a:defRPr/>
              </a:pPr>
              <a:t>‹Nr.›</a:t>
            </a:fld>
            <a:endParaRPr lang="en-US"/>
          </a:p>
        </p:txBody>
      </p:sp>
      <p:sp>
        <p:nvSpPr>
          <p:cNvPr id="10"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1"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2" name="Picture 11"/>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9674853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fr-FR" dirty="0"/>
          </a:p>
        </p:txBody>
      </p:sp>
      <p:sp>
        <p:nvSpPr>
          <p:cNvPr id="5" name="Espace réservé du contenu 2"/>
          <p:cNvSpPr>
            <a:spLocks noGrp="1"/>
          </p:cNvSpPr>
          <p:nvPr>
            <p:ph idx="1"/>
          </p:nvPr>
        </p:nvSpPr>
        <p:spPr>
          <a:xfrm>
            <a:off x="838200" y="1567542"/>
            <a:ext cx="10668000" cy="4571684"/>
          </a:xfrm>
          <a:prstGeom prst="rect">
            <a:avLst/>
          </a:prstGeom>
        </p:spPr>
        <p:txBody>
          <a:bodyPr lIns="0" tIns="0" rIns="0" bIns="0">
            <a:normAutofit/>
          </a:bodyPr>
          <a:lstStyle>
            <a:lvl1pPr marL="0" indent="0">
              <a:buFontTx/>
              <a:buNone/>
              <a:defRPr sz="2200">
                <a:solidFill>
                  <a:srgbClr val="3D3D3F"/>
                </a:solidFill>
                <a:latin typeface="MetaPro-Light"/>
                <a:ea typeface="MetaPro-Light"/>
                <a:cs typeface="Arial"/>
              </a:defRPr>
            </a:lvl1pPr>
            <a:lvl2pPr>
              <a:defRPr sz="2200">
                <a:solidFill>
                  <a:srgbClr val="3D3D3F"/>
                </a:solidFill>
                <a:latin typeface="MetaPro-Light"/>
                <a:ea typeface="MetaPro-Light"/>
              </a:defRPr>
            </a:lvl2pPr>
            <a:lvl3pPr>
              <a:defRPr sz="2200">
                <a:solidFill>
                  <a:srgbClr val="3D3D3F"/>
                </a:solidFill>
                <a:latin typeface="MetaPro-Light"/>
                <a:ea typeface="MetaPro-Light"/>
              </a:defRPr>
            </a:lvl3pPr>
            <a:lvl4pPr>
              <a:defRPr sz="2200">
                <a:solidFill>
                  <a:srgbClr val="3D3D3F"/>
                </a:solidFill>
                <a:latin typeface="MetaPro-Light"/>
                <a:ea typeface="MetaPro-Light"/>
              </a:defRPr>
            </a:lvl4pPr>
            <a:lvl5pPr>
              <a:defRPr sz="2200">
                <a:solidFill>
                  <a:srgbClr val="3D3D3F"/>
                </a:solidFill>
                <a:latin typeface="MetaPro-Light"/>
                <a:ea typeface="MetaPr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3B54E609-6ED4-4FD4-A3E3-FBA344E7540D}" type="slidenum">
              <a:rPr lang="en-US"/>
              <a:pPr>
                <a:defRPr/>
              </a:pPr>
              <a:t>‹Nr.›</a:t>
            </a:fld>
            <a:endParaRPr lang="en-US"/>
          </a:p>
        </p:txBody>
      </p:sp>
      <p:sp>
        <p:nvSpPr>
          <p:cNvPr id="8"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9"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0" name="Picture 9"/>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18125723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 Title and Picture">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a:t>Click icon to add picture</a:t>
            </a:r>
            <a:endParaRPr lang="fr-FR" noProof="0"/>
          </a:p>
        </p:txBody>
      </p:sp>
      <p:sp>
        <p:nvSpPr>
          <p:cNvPr id="2" name="Title 1"/>
          <p:cNvSpPr>
            <a:spLocks noGrp="1"/>
          </p:cNvSpPr>
          <p:nvPr>
            <p:ph type="title"/>
          </p:nvPr>
        </p:nvSpPr>
        <p:spPr/>
        <p:txBody>
          <a:bodyPr/>
          <a:lstStyle/>
          <a:p>
            <a:r>
              <a:rPr lang="en-US" dirty="0"/>
              <a:t>Click to edit Master title style</a:t>
            </a:r>
            <a:endParaRPr lang="fr-FR" dirty="0"/>
          </a:p>
        </p:txBody>
      </p:sp>
      <p:sp>
        <p:nvSpPr>
          <p:cNvPr id="7" name="Slide Number Placeholder 5"/>
          <p:cNvSpPr>
            <a:spLocks noGrp="1"/>
          </p:cNvSpPr>
          <p:nvPr>
            <p:ph type="sldNum" sz="quarter" idx="13"/>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F8A7DA6B-9B4B-4A12-8048-3A7CE9449588}" type="slidenum">
              <a:rPr lang="en-US"/>
              <a:pPr>
                <a:defRPr/>
              </a:pPr>
              <a:t>‹Nr.›</a:t>
            </a:fld>
            <a:endParaRPr lang="en-US"/>
          </a:p>
        </p:txBody>
      </p:sp>
      <p:sp>
        <p:nvSpPr>
          <p:cNvPr id="8" name="Date Placeholder 3"/>
          <p:cNvSpPr>
            <a:spLocks noGrp="1"/>
          </p:cNvSpPr>
          <p:nvPr>
            <p:ph type="dt" sz="half" idx="14"/>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9" name="Footer Placeholder 4"/>
          <p:cNvSpPr>
            <a:spLocks noGrp="1"/>
          </p:cNvSpPr>
          <p:nvPr>
            <p:ph type="ftr" sz="quarter" idx="15"/>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0" name="Picture 9"/>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12312495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dirty="0"/>
              <a:t>Click icon to add picture</a:t>
            </a:r>
            <a:endParaRPr lang="fr-FR" noProof="0" dirty="0"/>
          </a:p>
        </p:txBody>
      </p:sp>
      <p:sp>
        <p:nvSpPr>
          <p:cNvPr id="7" name="Text Placeholder 6"/>
          <p:cNvSpPr>
            <a:spLocks noGrp="1"/>
          </p:cNvSpPr>
          <p:nvPr>
            <p:ph type="body" sz="quarter" idx="13"/>
          </p:nvPr>
        </p:nvSpPr>
        <p:spPr>
          <a:xfrm>
            <a:off x="762000" y="3701845"/>
            <a:ext cx="10668000" cy="2438605"/>
          </a:xfrm>
        </p:spPr>
        <p:txBody>
          <a:bodyPr/>
          <a:lstStyle/>
          <a:p>
            <a:endParaRPr lang="en-US" dirty="0"/>
          </a:p>
        </p:txBody>
      </p:sp>
      <p:sp>
        <p:nvSpPr>
          <p:cNvPr id="8"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F69B9B37-F50F-4C2A-BEEB-2C581A0407A3}" type="slidenum">
              <a:rPr lang="en-US"/>
              <a:pPr>
                <a:defRPr/>
              </a:pPr>
              <a:t>‹Nr.›</a:t>
            </a:fld>
            <a:endParaRPr lang="en-US"/>
          </a:p>
        </p:txBody>
      </p:sp>
      <p:sp>
        <p:nvSpPr>
          <p:cNvPr id="9"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0"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1" name="Picture 10"/>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252403617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 Sub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4113"/>
            <a:ext cx="10668000" cy="864111"/>
          </a:xfrm>
        </p:spPr>
        <p:txBody>
          <a:bodyPr/>
          <a:lstStyle/>
          <a:p>
            <a:r>
              <a:rPr lang="en-US" dirty="0"/>
              <a:t>Click to edit Master title style</a:t>
            </a:r>
            <a:endParaRPr lang="fr-FR" dirty="0"/>
          </a:p>
        </p:txBody>
      </p:sp>
      <p:sp>
        <p:nvSpPr>
          <p:cNvPr id="3" name="Subtitle 2"/>
          <p:cNvSpPr>
            <a:spLocks noGrp="1"/>
          </p:cNvSpPr>
          <p:nvPr>
            <p:ph type="subTitle" idx="1"/>
          </p:nvPr>
        </p:nvSpPr>
        <p:spPr>
          <a:xfrm>
            <a:off x="762000" y="2276853"/>
            <a:ext cx="10668000" cy="3863597"/>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FR" dirty="0"/>
          </a:p>
        </p:txBody>
      </p:sp>
      <p:sp>
        <p:nvSpPr>
          <p:cNvPr id="6"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96979088-6975-48D1-AB8A-5249E584540A}" type="slidenum">
              <a:rPr lang="en-US"/>
              <a:pPr>
                <a:defRPr/>
              </a:pPr>
              <a:t>‹Nr.›</a:t>
            </a:fld>
            <a:endParaRPr lang="en-US"/>
          </a:p>
        </p:txBody>
      </p:sp>
      <p:sp>
        <p:nvSpPr>
          <p:cNvPr id="7"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8"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9" name="Picture 8"/>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4145703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 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03942"/>
            <a:ext cx="10668000" cy="863600"/>
          </a:xfrm>
        </p:spPr>
        <p:txBody>
          <a:bodyPr/>
          <a:lstStyle/>
          <a:p>
            <a:r>
              <a:rPr lang="en-US" dirty="0"/>
              <a:t>Click to edit Master title style</a:t>
            </a:r>
            <a:endParaRPr lang="fr-FR" dirty="0"/>
          </a:p>
        </p:txBody>
      </p:sp>
      <p:sp>
        <p:nvSpPr>
          <p:cNvPr id="5" name="Espace réservé du contenu 2"/>
          <p:cNvSpPr>
            <a:spLocks noGrp="1"/>
          </p:cNvSpPr>
          <p:nvPr>
            <p:ph idx="1"/>
          </p:nvPr>
        </p:nvSpPr>
        <p:spPr>
          <a:xfrm>
            <a:off x="838200" y="1567542"/>
            <a:ext cx="10668000" cy="4571684"/>
          </a:xfrm>
          <a:prstGeom prst="rect">
            <a:avLst/>
          </a:prstGeom>
        </p:spPr>
        <p:txBody>
          <a:bodyPr lIns="0" tIns="0" rIns="0" bIns="0">
            <a:normAutofit/>
          </a:bodyPr>
          <a:lstStyle>
            <a:lvl1pPr marL="0" indent="0">
              <a:buFontTx/>
              <a:buNone/>
              <a:defRPr sz="2200">
                <a:solidFill>
                  <a:srgbClr val="3D3D3F"/>
                </a:solidFill>
                <a:latin typeface="MetaPro-Light"/>
                <a:ea typeface="MetaPro-Light"/>
                <a:cs typeface="Arial"/>
              </a:defRPr>
            </a:lvl1pPr>
            <a:lvl2pPr>
              <a:defRPr sz="2200">
                <a:solidFill>
                  <a:srgbClr val="3D3D3F"/>
                </a:solidFill>
                <a:latin typeface="MetaPro-Light"/>
                <a:ea typeface="MetaPro-Light"/>
              </a:defRPr>
            </a:lvl2pPr>
            <a:lvl3pPr>
              <a:defRPr sz="2200">
                <a:solidFill>
                  <a:srgbClr val="3D3D3F"/>
                </a:solidFill>
                <a:latin typeface="MetaPro-Light"/>
                <a:ea typeface="MetaPro-Light"/>
              </a:defRPr>
            </a:lvl3pPr>
            <a:lvl4pPr>
              <a:defRPr sz="2200">
                <a:solidFill>
                  <a:srgbClr val="3D3D3F"/>
                </a:solidFill>
                <a:latin typeface="MetaPro-Light"/>
                <a:ea typeface="MetaPro-Light"/>
              </a:defRPr>
            </a:lvl4pPr>
            <a:lvl5pPr>
              <a:defRPr sz="2200">
                <a:solidFill>
                  <a:srgbClr val="3D3D3F"/>
                </a:solidFill>
                <a:latin typeface="MetaPro-Light"/>
                <a:ea typeface="MetaPr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6"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7"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37417796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Blank (for migration of old PPTs)">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A5526F13-B8B1-4512-B779-F5F3F39C8928}" type="slidenum">
              <a:rPr lang="en-US"/>
              <a:pPr>
                <a:defRPr/>
              </a:pPr>
              <a:t>‹Nr.›</a:t>
            </a:fld>
            <a:endParaRPr lang="en-US"/>
          </a:p>
        </p:txBody>
      </p:sp>
      <p:sp>
        <p:nvSpPr>
          <p:cNvPr id="5"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6"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7" name="Picture 6"/>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4832677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Big picture only">
    <p:spTree>
      <p:nvGrpSpPr>
        <p:cNvPr id="1" name=""/>
        <p:cNvGrpSpPr/>
        <p:nvPr/>
      </p:nvGrpSpPr>
      <p:grpSpPr>
        <a:xfrm>
          <a:off x="0" y="0"/>
          <a:ext cx="0" cy="0"/>
          <a:chOff x="0" y="0"/>
          <a:chExt cx="0" cy="0"/>
        </a:xfrm>
      </p:grpSpPr>
      <p:sp>
        <p:nvSpPr>
          <p:cNvPr id="2" name="Picture Placeholder 6"/>
          <p:cNvSpPr>
            <a:spLocks noGrp="1"/>
          </p:cNvSpPr>
          <p:nvPr>
            <p:ph type="pic" sz="quarter" idx="13"/>
          </p:nvPr>
        </p:nvSpPr>
        <p:spPr>
          <a:xfrm>
            <a:off x="0" y="0"/>
            <a:ext cx="12192000" cy="6858000"/>
          </a:xfrm>
          <a:prstGeom prst="rect">
            <a:avLst/>
          </a:prstGeom>
        </p:spPr>
        <p:txBody>
          <a:bodyPr rtlCol="0">
            <a:normAutofit/>
          </a:bodyPr>
          <a:lstStyle/>
          <a:p>
            <a:pPr lvl="0"/>
            <a:r>
              <a:rPr lang="en-US" noProof="0"/>
              <a:t>Click icon to add picture</a:t>
            </a:r>
            <a:endParaRPr lang="fr-FR" noProof="0"/>
          </a:p>
        </p:txBody>
      </p:sp>
      <p:sp>
        <p:nvSpPr>
          <p:cNvPr id="5"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2C675589-1B04-4FBB-AEBA-98F3F3EA3BC4}" type="slidenum">
              <a:rPr lang="en-US"/>
              <a:pPr>
                <a:defRPr/>
              </a:pPr>
              <a:t>‹Nr.›</a:t>
            </a:fld>
            <a:endParaRPr lang="en-US"/>
          </a:p>
        </p:txBody>
      </p:sp>
      <p:sp>
        <p:nvSpPr>
          <p:cNvPr id="6"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7"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8" name="Picture 7"/>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6641249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Content side-by-side">
    <p:spTree>
      <p:nvGrpSpPr>
        <p:cNvPr id="1" name=""/>
        <p:cNvGrpSpPr/>
        <p:nvPr/>
      </p:nvGrpSpPr>
      <p:grpSpPr>
        <a:xfrm>
          <a:off x="0" y="0"/>
          <a:ext cx="0" cy="0"/>
          <a:chOff x="0" y="0"/>
          <a:chExt cx="0" cy="0"/>
        </a:xfrm>
      </p:grpSpPr>
      <p:sp>
        <p:nvSpPr>
          <p:cNvPr id="2" name="Espace réservé du texte 2"/>
          <p:cNvSpPr>
            <a:spLocks noGrp="1"/>
          </p:cNvSpPr>
          <p:nvPr>
            <p:ph type="body" idx="1"/>
          </p:nvPr>
        </p:nvSpPr>
        <p:spPr>
          <a:xfrm>
            <a:off x="761999" y="1517202"/>
            <a:ext cx="5010207"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Espace réservé du contenu 3"/>
          <p:cNvSpPr>
            <a:spLocks noGrp="1"/>
          </p:cNvSpPr>
          <p:nvPr>
            <p:ph sz="half" idx="2"/>
          </p:nvPr>
        </p:nvSpPr>
        <p:spPr>
          <a:xfrm>
            <a:off x="761999" y="2331826"/>
            <a:ext cx="5010207" cy="3967136"/>
          </a:xfrm>
          <a:prstGeom prst="rect">
            <a:avLst/>
          </a:prstGeom>
        </p:spPr>
        <p:txBody>
          <a:bodyPr/>
          <a:lstStyle>
            <a:lvl1pPr>
              <a:defRPr lang="fr-CH" sz="2200" kern="1200" baseline="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Espace réservé du texte 4"/>
          <p:cNvSpPr>
            <a:spLocks noGrp="1"/>
          </p:cNvSpPr>
          <p:nvPr>
            <p:ph type="body" sz="quarter" idx="3"/>
          </p:nvPr>
        </p:nvSpPr>
        <p:spPr>
          <a:xfrm>
            <a:off x="6417826" y="1518703"/>
            <a:ext cx="5012175"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Espace réservé du contenu 5"/>
          <p:cNvSpPr>
            <a:spLocks noGrp="1"/>
          </p:cNvSpPr>
          <p:nvPr>
            <p:ph sz="quarter" idx="4"/>
          </p:nvPr>
        </p:nvSpPr>
        <p:spPr>
          <a:xfrm>
            <a:off x="6417826" y="2338520"/>
            <a:ext cx="5012175" cy="3960443"/>
          </a:xfrm>
          <a:prstGeom prst="rect">
            <a:avLst/>
          </a:prstGeom>
        </p:spPr>
        <p:txBody>
          <a:bodyPr/>
          <a:lstStyle>
            <a:lvl1pPr>
              <a:defRPr lang="fr-CH" sz="2200" kern="1200" baseline="0" dirty="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Placeholder 1"/>
          <p:cNvSpPr>
            <a:spLocks noGrp="1"/>
          </p:cNvSpPr>
          <p:nvPr>
            <p:ph type="title"/>
          </p:nvPr>
        </p:nvSpPr>
        <p:spPr>
          <a:xfrm>
            <a:off x="762000" y="592012"/>
            <a:ext cx="10668000" cy="864111"/>
          </a:xfrm>
          <a:prstGeom prst="rect">
            <a:avLst/>
          </a:prstGeom>
        </p:spPr>
        <p:txBody>
          <a:bodyPr rtlCol="0">
            <a:normAutofit/>
          </a:bodyPr>
          <a:lstStyle/>
          <a:p>
            <a:r>
              <a:rPr lang="en-US"/>
              <a:t>Click to edit Master title style</a:t>
            </a:r>
            <a:endParaRPr lang="fr-FR" dirty="0"/>
          </a:p>
        </p:txBody>
      </p:sp>
      <p:sp>
        <p:nvSpPr>
          <p:cNvPr id="9"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799DC3B0-0BE4-4423-AA59-C290DB873E94}" type="slidenum">
              <a:rPr lang="en-US"/>
              <a:pPr>
                <a:defRPr/>
              </a:pPr>
              <a:t>‹Nr.›</a:t>
            </a:fld>
            <a:endParaRPr lang="en-US"/>
          </a:p>
        </p:txBody>
      </p:sp>
      <p:sp>
        <p:nvSpPr>
          <p:cNvPr id="10"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1"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2" name="Picture 11"/>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23537850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 Title - big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dirty="0"/>
              <a:t>Click icon to add picture</a:t>
            </a:r>
            <a:endParaRPr lang="fr-FR" noProof="0" dirty="0"/>
          </a:p>
        </p:txBody>
      </p:sp>
      <p:sp>
        <p:nvSpPr>
          <p:cNvPr id="2" name="Title 1"/>
          <p:cNvSpPr>
            <a:spLocks noGrp="1"/>
          </p:cNvSpPr>
          <p:nvPr>
            <p:ph type="title"/>
          </p:nvPr>
        </p:nvSpPr>
        <p:spPr>
          <a:xfrm>
            <a:off x="797984" y="569109"/>
            <a:ext cx="10632016" cy="864111"/>
          </a:xfrm>
        </p:spPr>
        <p:txBody>
          <a:bodyPr/>
          <a:lstStyle/>
          <a:p>
            <a:r>
              <a:rPr lang="en-US" dirty="0"/>
              <a:t>Click to edit Master title style</a:t>
            </a:r>
            <a:endParaRPr lang="fr-FR" dirty="0"/>
          </a:p>
        </p:txBody>
      </p:sp>
      <p:sp>
        <p:nvSpPr>
          <p:cNvPr id="8" name="Text Placeholder 6"/>
          <p:cNvSpPr>
            <a:spLocks noGrp="1"/>
          </p:cNvSpPr>
          <p:nvPr>
            <p:ph type="body" sz="quarter" idx="13"/>
          </p:nvPr>
        </p:nvSpPr>
        <p:spPr>
          <a:xfrm>
            <a:off x="762000" y="1593670"/>
            <a:ext cx="10668000" cy="4546781"/>
          </a:xfrm>
        </p:spPr>
        <p:txBody>
          <a:bodyPr/>
          <a:lstStyle/>
          <a:p>
            <a:endParaRPr lang="en-US" dirty="0"/>
          </a:p>
        </p:txBody>
      </p:sp>
      <p:sp>
        <p:nvSpPr>
          <p:cNvPr id="9"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EFC557AE-FF08-4186-B626-D86288EDC1E3}" type="slidenum">
              <a:rPr lang="en-US"/>
              <a:pPr>
                <a:defRPr/>
              </a:pPr>
              <a:t>‹Nr.›</a:t>
            </a:fld>
            <a:endParaRPr lang="en-US"/>
          </a:p>
        </p:txBody>
      </p:sp>
      <p:sp>
        <p:nvSpPr>
          <p:cNvPr id="10"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1"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2" name="Picture 11"/>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28629512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 Title -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fr-FR" dirty="0"/>
          </a:p>
        </p:txBody>
      </p:sp>
      <p:sp>
        <p:nvSpPr>
          <p:cNvPr id="5" name="Espace réservé du contenu 2"/>
          <p:cNvSpPr>
            <a:spLocks noGrp="1"/>
          </p:cNvSpPr>
          <p:nvPr>
            <p:ph idx="1"/>
          </p:nvPr>
        </p:nvSpPr>
        <p:spPr>
          <a:xfrm>
            <a:off x="838200" y="1567542"/>
            <a:ext cx="10668000" cy="4571684"/>
          </a:xfrm>
          <a:prstGeom prst="rect">
            <a:avLst/>
          </a:prstGeom>
        </p:spPr>
        <p:txBody>
          <a:bodyPr lIns="0" tIns="0" rIns="0" bIns="0">
            <a:normAutofit/>
          </a:bodyPr>
          <a:lstStyle>
            <a:lvl1pPr marL="0" indent="0">
              <a:buFontTx/>
              <a:buNone/>
              <a:defRPr sz="2200">
                <a:solidFill>
                  <a:srgbClr val="3D3D3F"/>
                </a:solidFill>
                <a:latin typeface="MetaPro-Light"/>
                <a:ea typeface="MetaPro-Light"/>
                <a:cs typeface="Arial"/>
              </a:defRPr>
            </a:lvl1pPr>
            <a:lvl2pPr>
              <a:defRPr sz="2200">
                <a:solidFill>
                  <a:srgbClr val="3D3D3F"/>
                </a:solidFill>
                <a:latin typeface="MetaPro-Light"/>
                <a:ea typeface="MetaPro-Light"/>
              </a:defRPr>
            </a:lvl2pPr>
            <a:lvl3pPr>
              <a:defRPr sz="2200">
                <a:solidFill>
                  <a:srgbClr val="3D3D3F"/>
                </a:solidFill>
                <a:latin typeface="MetaPro-Light"/>
                <a:ea typeface="MetaPro-Light"/>
              </a:defRPr>
            </a:lvl3pPr>
            <a:lvl4pPr>
              <a:defRPr sz="2200">
                <a:solidFill>
                  <a:srgbClr val="3D3D3F"/>
                </a:solidFill>
                <a:latin typeface="MetaPro-Light"/>
                <a:ea typeface="MetaPro-Light"/>
              </a:defRPr>
            </a:lvl4pPr>
            <a:lvl5pPr>
              <a:defRPr sz="2200">
                <a:solidFill>
                  <a:srgbClr val="3D3D3F"/>
                </a:solidFill>
                <a:latin typeface="MetaPro-Light"/>
                <a:ea typeface="MetaPr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3B54E609-6ED4-4FD4-A3E3-FBA344E7540D}" type="slidenum">
              <a:rPr lang="en-US"/>
              <a:pPr>
                <a:defRPr/>
              </a:pPr>
              <a:t>‹Nr.›</a:t>
            </a:fld>
            <a:endParaRPr lang="en-US"/>
          </a:p>
        </p:txBody>
      </p:sp>
      <p:sp>
        <p:nvSpPr>
          <p:cNvPr id="8"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9"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0" name="Picture 9"/>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8994433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 Title and Picture">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a:t>Click icon to add picture</a:t>
            </a:r>
            <a:endParaRPr lang="fr-FR" noProof="0"/>
          </a:p>
        </p:txBody>
      </p:sp>
      <p:sp>
        <p:nvSpPr>
          <p:cNvPr id="2" name="Title 1"/>
          <p:cNvSpPr>
            <a:spLocks noGrp="1"/>
          </p:cNvSpPr>
          <p:nvPr>
            <p:ph type="title"/>
          </p:nvPr>
        </p:nvSpPr>
        <p:spPr/>
        <p:txBody>
          <a:bodyPr/>
          <a:lstStyle/>
          <a:p>
            <a:r>
              <a:rPr lang="en-US" dirty="0"/>
              <a:t>Click to edit Master title style</a:t>
            </a:r>
            <a:endParaRPr lang="fr-FR" dirty="0"/>
          </a:p>
        </p:txBody>
      </p:sp>
      <p:sp>
        <p:nvSpPr>
          <p:cNvPr id="7" name="Slide Number Placeholder 5"/>
          <p:cNvSpPr>
            <a:spLocks noGrp="1"/>
          </p:cNvSpPr>
          <p:nvPr>
            <p:ph type="sldNum" sz="quarter" idx="13"/>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F8A7DA6B-9B4B-4A12-8048-3A7CE9449588}" type="slidenum">
              <a:rPr lang="en-US"/>
              <a:pPr>
                <a:defRPr/>
              </a:pPr>
              <a:t>‹Nr.›</a:t>
            </a:fld>
            <a:endParaRPr lang="en-US"/>
          </a:p>
        </p:txBody>
      </p:sp>
      <p:sp>
        <p:nvSpPr>
          <p:cNvPr id="8" name="Date Placeholder 3"/>
          <p:cNvSpPr>
            <a:spLocks noGrp="1"/>
          </p:cNvSpPr>
          <p:nvPr>
            <p:ph type="dt" sz="half" idx="14"/>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9" name="Footer Placeholder 4"/>
          <p:cNvSpPr>
            <a:spLocks noGrp="1"/>
          </p:cNvSpPr>
          <p:nvPr>
            <p:ph type="ftr" sz="quarter" idx="15"/>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0" name="Picture 9"/>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42709009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dirty="0"/>
              <a:t>Click icon to add picture</a:t>
            </a:r>
            <a:endParaRPr lang="fr-FR" noProof="0" dirty="0"/>
          </a:p>
        </p:txBody>
      </p:sp>
      <p:sp>
        <p:nvSpPr>
          <p:cNvPr id="7" name="Text Placeholder 6"/>
          <p:cNvSpPr>
            <a:spLocks noGrp="1"/>
          </p:cNvSpPr>
          <p:nvPr>
            <p:ph type="body" sz="quarter" idx="13"/>
          </p:nvPr>
        </p:nvSpPr>
        <p:spPr>
          <a:xfrm>
            <a:off x="762000" y="3701845"/>
            <a:ext cx="10668000" cy="2438605"/>
          </a:xfrm>
        </p:spPr>
        <p:txBody>
          <a:bodyPr/>
          <a:lstStyle/>
          <a:p>
            <a:endParaRPr lang="en-US" dirty="0"/>
          </a:p>
        </p:txBody>
      </p:sp>
      <p:sp>
        <p:nvSpPr>
          <p:cNvPr id="8"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F69B9B37-F50F-4C2A-BEEB-2C581A0407A3}" type="slidenum">
              <a:rPr lang="en-US"/>
              <a:pPr>
                <a:defRPr/>
              </a:pPr>
              <a:t>‹Nr.›</a:t>
            </a:fld>
            <a:endParaRPr lang="en-US"/>
          </a:p>
        </p:txBody>
      </p:sp>
      <p:sp>
        <p:nvSpPr>
          <p:cNvPr id="9"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0"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1" name="Picture 10"/>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31894276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Title + Sub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4113"/>
            <a:ext cx="10668000" cy="864111"/>
          </a:xfrm>
        </p:spPr>
        <p:txBody>
          <a:bodyPr/>
          <a:lstStyle/>
          <a:p>
            <a:r>
              <a:rPr lang="en-US" dirty="0"/>
              <a:t>Click to edit Master title style</a:t>
            </a:r>
            <a:endParaRPr lang="fr-FR" dirty="0"/>
          </a:p>
        </p:txBody>
      </p:sp>
      <p:sp>
        <p:nvSpPr>
          <p:cNvPr id="3" name="Subtitle 2"/>
          <p:cNvSpPr>
            <a:spLocks noGrp="1"/>
          </p:cNvSpPr>
          <p:nvPr>
            <p:ph type="subTitle" idx="1"/>
          </p:nvPr>
        </p:nvSpPr>
        <p:spPr>
          <a:xfrm>
            <a:off x="762000" y="2276853"/>
            <a:ext cx="10668000" cy="3863597"/>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fr-FR" dirty="0"/>
          </a:p>
        </p:txBody>
      </p:sp>
      <p:sp>
        <p:nvSpPr>
          <p:cNvPr id="6"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96979088-6975-48D1-AB8A-5249E584540A}" type="slidenum">
              <a:rPr lang="en-US"/>
              <a:pPr>
                <a:defRPr/>
              </a:pPr>
              <a:t>‹Nr.›</a:t>
            </a:fld>
            <a:endParaRPr lang="en-US"/>
          </a:p>
        </p:txBody>
      </p:sp>
      <p:sp>
        <p:nvSpPr>
          <p:cNvPr id="7"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8"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9" name="Picture 8"/>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1340616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Blank (for migration of old PPTs)">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A5526F13-B8B1-4512-B779-F5F3F39C8928}" type="slidenum">
              <a:rPr lang="en-US"/>
              <a:pPr>
                <a:defRPr/>
              </a:pPr>
              <a:t>‹Nr.›</a:t>
            </a:fld>
            <a:endParaRPr lang="en-US"/>
          </a:p>
        </p:txBody>
      </p:sp>
      <p:sp>
        <p:nvSpPr>
          <p:cNvPr id="5"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6"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7" name="Picture 6"/>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41631662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Big picture only">
    <p:spTree>
      <p:nvGrpSpPr>
        <p:cNvPr id="1" name=""/>
        <p:cNvGrpSpPr/>
        <p:nvPr/>
      </p:nvGrpSpPr>
      <p:grpSpPr>
        <a:xfrm>
          <a:off x="0" y="0"/>
          <a:ext cx="0" cy="0"/>
          <a:chOff x="0" y="0"/>
          <a:chExt cx="0" cy="0"/>
        </a:xfrm>
      </p:grpSpPr>
      <p:sp>
        <p:nvSpPr>
          <p:cNvPr id="2" name="Picture Placeholder 6"/>
          <p:cNvSpPr>
            <a:spLocks noGrp="1"/>
          </p:cNvSpPr>
          <p:nvPr>
            <p:ph type="pic" sz="quarter" idx="13"/>
          </p:nvPr>
        </p:nvSpPr>
        <p:spPr>
          <a:xfrm>
            <a:off x="0" y="0"/>
            <a:ext cx="12192000" cy="6858000"/>
          </a:xfrm>
          <a:prstGeom prst="rect">
            <a:avLst/>
          </a:prstGeom>
        </p:spPr>
        <p:txBody>
          <a:bodyPr rtlCol="0">
            <a:normAutofit/>
          </a:bodyPr>
          <a:lstStyle/>
          <a:p>
            <a:pPr lvl="0"/>
            <a:r>
              <a:rPr lang="en-US" noProof="0"/>
              <a:t>Click icon to add picture</a:t>
            </a:r>
            <a:endParaRPr lang="fr-FR" noProof="0"/>
          </a:p>
        </p:txBody>
      </p:sp>
      <p:sp>
        <p:nvSpPr>
          <p:cNvPr id="5"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2C675589-1B04-4FBB-AEBA-98F3F3EA3BC4}" type="slidenum">
              <a:rPr lang="en-US"/>
              <a:pPr>
                <a:defRPr/>
              </a:pPr>
              <a:t>‹Nr.›</a:t>
            </a:fld>
            <a:endParaRPr lang="en-US"/>
          </a:p>
        </p:txBody>
      </p:sp>
      <p:sp>
        <p:nvSpPr>
          <p:cNvPr id="6"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7"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8" name="Picture 7"/>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3994074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 Title and Picture">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a:prstGeom prst="rect">
            <a:avLst/>
          </a:prstGeom>
        </p:spPr>
        <p:txBody>
          <a:bodyPr/>
          <a:lstStyle/>
          <a:p>
            <a:r>
              <a:rPr lang="en-US"/>
              <a:t>Click icon to add picture</a:t>
            </a:r>
            <a:endParaRPr lang="fr-FR"/>
          </a:p>
        </p:txBody>
      </p:sp>
      <p:sp>
        <p:nvSpPr>
          <p:cNvPr id="2" name="Title 1"/>
          <p:cNvSpPr>
            <a:spLocks noGrp="1"/>
          </p:cNvSpPr>
          <p:nvPr>
            <p:ph type="title"/>
          </p:nvPr>
        </p:nvSpPr>
        <p:spPr/>
        <p:txBody>
          <a:bodyPr/>
          <a:lstStyle/>
          <a:p>
            <a:r>
              <a:rPr lang="en-US" dirty="0"/>
              <a:t>Click to edit Master title style</a:t>
            </a:r>
            <a:endParaRPr lang="fr-FR" dirty="0"/>
          </a:p>
        </p:txBody>
      </p:sp>
      <p:sp>
        <p:nvSpPr>
          <p:cNvPr id="4"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5"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7"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242092234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Content side-by-side">
    <p:spTree>
      <p:nvGrpSpPr>
        <p:cNvPr id="1" name=""/>
        <p:cNvGrpSpPr/>
        <p:nvPr/>
      </p:nvGrpSpPr>
      <p:grpSpPr>
        <a:xfrm>
          <a:off x="0" y="0"/>
          <a:ext cx="0" cy="0"/>
          <a:chOff x="0" y="0"/>
          <a:chExt cx="0" cy="0"/>
        </a:xfrm>
      </p:grpSpPr>
      <p:sp>
        <p:nvSpPr>
          <p:cNvPr id="2" name="Espace réservé du texte 2"/>
          <p:cNvSpPr>
            <a:spLocks noGrp="1"/>
          </p:cNvSpPr>
          <p:nvPr>
            <p:ph type="body" idx="1"/>
          </p:nvPr>
        </p:nvSpPr>
        <p:spPr>
          <a:xfrm>
            <a:off x="761999" y="1517202"/>
            <a:ext cx="5010207"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Espace réservé du contenu 3"/>
          <p:cNvSpPr>
            <a:spLocks noGrp="1"/>
          </p:cNvSpPr>
          <p:nvPr>
            <p:ph sz="half" idx="2"/>
          </p:nvPr>
        </p:nvSpPr>
        <p:spPr>
          <a:xfrm>
            <a:off x="761999" y="2331826"/>
            <a:ext cx="5010207" cy="3967136"/>
          </a:xfrm>
          <a:prstGeom prst="rect">
            <a:avLst/>
          </a:prstGeom>
        </p:spPr>
        <p:txBody>
          <a:bodyPr/>
          <a:lstStyle>
            <a:lvl1pPr>
              <a:defRPr lang="fr-CH" sz="2200" kern="1200" baseline="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Espace réservé du texte 4"/>
          <p:cNvSpPr>
            <a:spLocks noGrp="1"/>
          </p:cNvSpPr>
          <p:nvPr>
            <p:ph type="body" sz="quarter" idx="3"/>
          </p:nvPr>
        </p:nvSpPr>
        <p:spPr>
          <a:xfrm>
            <a:off x="6417826" y="1518703"/>
            <a:ext cx="5012175"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Espace réservé du contenu 5"/>
          <p:cNvSpPr>
            <a:spLocks noGrp="1"/>
          </p:cNvSpPr>
          <p:nvPr>
            <p:ph sz="quarter" idx="4"/>
          </p:nvPr>
        </p:nvSpPr>
        <p:spPr>
          <a:xfrm>
            <a:off x="6417826" y="2338520"/>
            <a:ext cx="5012175" cy="3960443"/>
          </a:xfrm>
          <a:prstGeom prst="rect">
            <a:avLst/>
          </a:prstGeom>
        </p:spPr>
        <p:txBody>
          <a:bodyPr/>
          <a:lstStyle>
            <a:lvl1pPr>
              <a:defRPr lang="fr-CH" sz="2200" kern="1200" baseline="0" dirty="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Placeholder 1"/>
          <p:cNvSpPr>
            <a:spLocks noGrp="1"/>
          </p:cNvSpPr>
          <p:nvPr>
            <p:ph type="title"/>
          </p:nvPr>
        </p:nvSpPr>
        <p:spPr>
          <a:xfrm>
            <a:off x="762000" y="592012"/>
            <a:ext cx="10668000" cy="864111"/>
          </a:xfrm>
          <a:prstGeom prst="rect">
            <a:avLst/>
          </a:prstGeom>
        </p:spPr>
        <p:txBody>
          <a:bodyPr rtlCol="0">
            <a:normAutofit/>
          </a:bodyPr>
          <a:lstStyle/>
          <a:p>
            <a:r>
              <a:rPr lang="en-US"/>
              <a:t>Click to edit Master title style</a:t>
            </a:r>
            <a:endParaRPr lang="fr-FR" dirty="0"/>
          </a:p>
        </p:txBody>
      </p:sp>
      <p:sp>
        <p:nvSpPr>
          <p:cNvPr id="9" name="Slide Number Placeholder 5"/>
          <p:cNvSpPr>
            <a:spLocks noGrp="1"/>
          </p:cNvSpPr>
          <p:nvPr>
            <p:ph type="sldNum" sz="quarter" idx="10"/>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799DC3B0-0BE4-4423-AA59-C290DB873E94}" type="slidenum">
              <a:rPr lang="en-US"/>
              <a:pPr>
                <a:defRPr/>
              </a:pPr>
              <a:t>‹Nr.›</a:t>
            </a:fld>
            <a:endParaRPr lang="en-US"/>
          </a:p>
        </p:txBody>
      </p:sp>
      <p:sp>
        <p:nvSpPr>
          <p:cNvPr id="10" name="Date Placeholder 3"/>
          <p:cNvSpPr>
            <a:spLocks noGrp="1"/>
          </p:cNvSpPr>
          <p:nvPr>
            <p:ph type="dt" sz="half" idx="11"/>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1" name="Footer Placeholder 4"/>
          <p:cNvSpPr>
            <a:spLocks noGrp="1"/>
          </p:cNvSpPr>
          <p:nvPr>
            <p:ph type="ftr" sz="quarter" idx="12"/>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2" name="Picture 11"/>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224209392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B34CA-14E0-448F-A3A2-66B219CA7D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91D978-1301-4CC6-AC47-9279E16974F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B9298-04E0-4183-A2D5-9799E1ABAB0F}"/>
              </a:ext>
            </a:extLst>
          </p:cNvPr>
          <p:cNvSpPr>
            <a:spLocks noGrp="1"/>
          </p:cNvSpPr>
          <p:nvPr>
            <p:ph type="dt" sz="half" idx="10"/>
          </p:nvPr>
        </p:nvSpPr>
        <p:spPr/>
        <p:txBody>
          <a:bodyPr/>
          <a:lstStyle/>
          <a:p>
            <a:r>
              <a:rPr lang="en-US"/>
              <a:t>10 May 2021</a:t>
            </a:r>
          </a:p>
        </p:txBody>
      </p:sp>
      <p:sp>
        <p:nvSpPr>
          <p:cNvPr id="5" name="Footer Placeholder 4">
            <a:extLst>
              <a:ext uri="{FF2B5EF4-FFF2-40B4-BE49-F238E27FC236}">
                <a16:creationId xmlns:a16="http://schemas.microsoft.com/office/drawing/2014/main" id="{FB7DCD97-C2D8-4912-B77E-87D8EF7C283B}"/>
              </a:ext>
            </a:extLst>
          </p:cNvPr>
          <p:cNvSpPr>
            <a:spLocks noGrp="1"/>
          </p:cNvSpPr>
          <p:nvPr>
            <p:ph type="ftr" sz="quarter" idx="11"/>
          </p:nvPr>
        </p:nvSpPr>
        <p:spPr/>
        <p:txBody>
          <a:bodyPr/>
          <a:lstStyle/>
          <a:p>
            <a:r>
              <a:rPr lang="en-US"/>
              <a:t>ISO/TC 184/SC 4 Industrial Data</a:t>
            </a:r>
          </a:p>
        </p:txBody>
      </p:sp>
      <p:sp>
        <p:nvSpPr>
          <p:cNvPr id="6" name="Slide Number Placeholder 5">
            <a:extLst>
              <a:ext uri="{FF2B5EF4-FFF2-40B4-BE49-F238E27FC236}">
                <a16:creationId xmlns:a16="http://schemas.microsoft.com/office/drawing/2014/main" id="{7E3EF251-7B19-44B4-ABFE-E8100AB12815}"/>
              </a:ext>
            </a:extLst>
          </p:cNvPr>
          <p:cNvSpPr>
            <a:spLocks noGrp="1"/>
          </p:cNvSpPr>
          <p:nvPr>
            <p:ph type="sldNum" sz="quarter" idx="12"/>
          </p:nvPr>
        </p:nvSpPr>
        <p:spPr/>
        <p:txBody>
          <a:bodyPr/>
          <a:lstStyle/>
          <a:p>
            <a:fld id="{20710812-0198-444A-A1D7-7E2248A009B0}" type="slidenum">
              <a:rPr lang="en-US" smtClean="0"/>
              <a:t>‹Nr.›</a:t>
            </a:fld>
            <a:endParaRPr lang="en-US"/>
          </a:p>
        </p:txBody>
      </p:sp>
    </p:spTree>
    <p:extLst>
      <p:ext uri="{BB962C8B-B14F-4D97-AF65-F5344CB8AC3E}">
        <p14:creationId xmlns:p14="http://schemas.microsoft.com/office/powerpoint/2010/main" val="814766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 Presentation title with picture">
    <p:spTree>
      <p:nvGrpSpPr>
        <p:cNvPr id="1" name=""/>
        <p:cNvGrpSpPr/>
        <p:nvPr/>
      </p:nvGrpSpPr>
      <p:grpSpPr>
        <a:xfrm>
          <a:off x="0" y="0"/>
          <a:ext cx="0" cy="0"/>
          <a:chOff x="0" y="0"/>
          <a:chExt cx="0" cy="0"/>
        </a:xfrm>
      </p:grpSpPr>
      <p:pic>
        <p:nvPicPr>
          <p:cNvPr id="5"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l="25186" t="7280" r="24457" b="71866"/>
          <a:stretch>
            <a:fillRect/>
          </a:stretch>
        </p:blipFill>
        <p:spPr bwMode="auto">
          <a:xfrm>
            <a:off x="8511117" y="146051"/>
            <a:ext cx="368088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descr="SC4Logo"/>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979151" y="660401"/>
            <a:ext cx="9017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6"/>
          <p:cNvSpPr>
            <a:spLocks noGrp="1"/>
          </p:cNvSpPr>
          <p:nvPr>
            <p:ph type="pic" sz="quarter" idx="13"/>
          </p:nvPr>
        </p:nvSpPr>
        <p:spPr>
          <a:xfrm>
            <a:off x="0" y="0"/>
            <a:ext cx="12192000" cy="6858000"/>
          </a:xfrm>
          <a:prstGeom prst="rect">
            <a:avLst/>
          </a:prstGeom>
        </p:spPr>
        <p:txBody>
          <a:bodyPr/>
          <a:lstStyle/>
          <a:p>
            <a:pPr lvl="0"/>
            <a:r>
              <a:rPr lang="en-US" noProof="0" dirty="0"/>
              <a:t>Click icon to add picture</a:t>
            </a:r>
            <a:endParaRPr lang="fr-FR" noProof="0" dirty="0"/>
          </a:p>
        </p:txBody>
      </p:sp>
      <p:sp>
        <p:nvSpPr>
          <p:cNvPr id="2" name="Title 1"/>
          <p:cNvSpPr>
            <a:spLocks noGrp="1"/>
          </p:cNvSpPr>
          <p:nvPr>
            <p:ph type="title"/>
          </p:nvPr>
        </p:nvSpPr>
        <p:spPr>
          <a:xfrm>
            <a:off x="762000" y="925239"/>
            <a:ext cx="10668000" cy="864111"/>
          </a:xfrm>
        </p:spPr>
        <p:txBody>
          <a:bodyPr>
            <a:normAutofit/>
          </a:bodyPr>
          <a:lstStyle>
            <a:lvl1pPr>
              <a:defRPr sz="4400" baseline="0"/>
            </a:lvl1pPr>
          </a:lstStyle>
          <a:p>
            <a:r>
              <a:rPr lang="en-US" dirty="0"/>
              <a:t>Click to edit Master title style</a:t>
            </a:r>
            <a:endParaRPr lang="fr-FR" dirty="0"/>
          </a:p>
        </p:txBody>
      </p:sp>
      <p:sp>
        <p:nvSpPr>
          <p:cNvPr id="6" name="Text Placeholder 5"/>
          <p:cNvSpPr>
            <a:spLocks noGrp="1"/>
          </p:cNvSpPr>
          <p:nvPr>
            <p:ph type="body" sz="quarter" idx="12"/>
          </p:nvPr>
        </p:nvSpPr>
        <p:spPr>
          <a:xfrm>
            <a:off x="838200" y="2427526"/>
            <a:ext cx="10668000" cy="3792299"/>
          </a:xfrm>
          <a:prstGeom prst="rect">
            <a:avLst/>
          </a:prstGeom>
        </p:spPr>
        <p:txBody>
          <a:bodyP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a:latin typeface="MetaPro-Light"/>
              </a:defRPr>
            </a:lvl1pPr>
          </a:lstStyle>
          <a:p>
            <a:pPr lvl="0"/>
            <a:endParaRPr lang="fr-FR" noProof="0" dirty="0"/>
          </a:p>
        </p:txBody>
      </p:sp>
      <p:sp>
        <p:nvSpPr>
          <p:cNvPr id="12"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BAE52DF4-317E-4FD0-BBB4-F407AE162BA1}" type="slidenum">
              <a:rPr lang="en-US"/>
              <a:pPr>
                <a:defRPr/>
              </a:pPr>
              <a:t>‹Nr.›</a:t>
            </a:fld>
            <a:endParaRPr lang="en-US"/>
          </a:p>
        </p:txBody>
      </p:sp>
      <p:sp>
        <p:nvSpPr>
          <p:cNvPr id="13"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4"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5" name="Picture 14"/>
          <p:cNvPicPr>
            <a:picLocks noChangeAspect="1"/>
          </p:cNvPicPr>
          <p:nvPr userDrawn="1"/>
        </p:nvPicPr>
        <p:blipFill>
          <a:blip r:embed="rId5"/>
          <a:stretch>
            <a:fillRect/>
          </a:stretch>
        </p:blipFill>
        <p:spPr>
          <a:xfrm>
            <a:off x="762000" y="85727"/>
            <a:ext cx="755970" cy="768163"/>
          </a:xfrm>
          <a:prstGeom prst="rect">
            <a:avLst/>
          </a:prstGeom>
        </p:spPr>
      </p:pic>
    </p:spTree>
    <p:controls>
      <mc:AlternateContent xmlns:mc="http://schemas.openxmlformats.org/markup-compatibility/2006">
        <mc:Choice xmlns:v="urn:schemas-microsoft-com:vml" Requires="v">
          <p:control name="Image1" r:id="rId1" imgW="12192120" imgH="114480"/>
        </mc:Choice>
        <mc:Fallback>
          <p:control name="Image1" r:id="rId1" imgW="12192120" imgH="114480">
            <p:pic>
              <p:nvPicPr>
                <p:cNvPr id="9" name="Image1"/>
                <p:cNvPicPr preferRelativeResize="0">
                  <a:picLocks noChangeArrowheads="1" noChangeShapeType="1"/>
                </p:cNvPicPr>
                <p:nvPr/>
              </p:nvPicPr>
              <p:blipFill>
                <a:blip r:embed="rId6"/>
                <a:srcRect/>
                <a:stretch>
                  <a:fillRect/>
                </a:stretch>
              </p:blipFill>
              <p:spPr bwMode="auto">
                <a:xfrm>
                  <a:off x="0" y="1"/>
                  <a:ext cx="12192000" cy="1174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1471743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 Title - big picture - text">
    <p:spTree>
      <p:nvGrpSpPr>
        <p:cNvPr id="1" name=""/>
        <p:cNvGrpSpPr/>
        <p:nvPr/>
      </p:nvGrpSpPr>
      <p:grpSpPr>
        <a:xfrm>
          <a:off x="0" y="0"/>
          <a:ext cx="0" cy="0"/>
          <a:chOff x="0" y="0"/>
          <a:chExt cx="0" cy="0"/>
        </a:xfrm>
      </p:grpSpPr>
      <p:sp>
        <p:nvSpPr>
          <p:cNvPr id="2" name="Title 1"/>
          <p:cNvSpPr>
            <a:spLocks noGrp="1"/>
          </p:cNvSpPr>
          <p:nvPr>
            <p:ph type="title"/>
          </p:nvPr>
        </p:nvSpPr>
        <p:spPr>
          <a:xfrm>
            <a:off x="797984" y="569109"/>
            <a:ext cx="10632016" cy="864111"/>
          </a:xfrm>
        </p:spPr>
        <p:txBody>
          <a:bodyPr/>
          <a:lstStyle/>
          <a:p>
            <a:r>
              <a:rPr lang="en-US" dirty="0"/>
              <a:t>Click to edit Master title style</a:t>
            </a:r>
            <a:endParaRPr lang="fr-FR" dirty="0"/>
          </a:p>
        </p:txBody>
      </p:sp>
      <p:sp>
        <p:nvSpPr>
          <p:cNvPr id="8" name="Text Placeholder 6"/>
          <p:cNvSpPr>
            <a:spLocks noGrp="1"/>
          </p:cNvSpPr>
          <p:nvPr>
            <p:ph type="body" sz="quarter" idx="13"/>
          </p:nvPr>
        </p:nvSpPr>
        <p:spPr>
          <a:xfrm>
            <a:off x="762000" y="1593670"/>
            <a:ext cx="10668000" cy="4546781"/>
          </a:xfrm>
          <a:prstGeom prst="rect">
            <a:avLst/>
          </a:prstGeom>
        </p:spPr>
        <p:txBody>
          <a:bodyPr/>
          <a:lstStyle/>
          <a:p>
            <a:endParaRPr lang="en-US" dirty="0"/>
          </a:p>
        </p:txBody>
      </p:sp>
      <p:sp>
        <p:nvSpPr>
          <p:cNvPr id="5"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7"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9"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40519103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 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703942"/>
            <a:ext cx="10668000" cy="863600"/>
          </a:xfrm>
        </p:spPr>
        <p:txBody>
          <a:bodyPr/>
          <a:lstStyle/>
          <a:p>
            <a:r>
              <a:rPr lang="en-US" dirty="0"/>
              <a:t>Click to edit Master title style</a:t>
            </a:r>
            <a:endParaRPr lang="fr-FR" dirty="0"/>
          </a:p>
        </p:txBody>
      </p:sp>
      <p:sp>
        <p:nvSpPr>
          <p:cNvPr id="5" name="Espace réservé du contenu 2"/>
          <p:cNvSpPr>
            <a:spLocks noGrp="1"/>
          </p:cNvSpPr>
          <p:nvPr>
            <p:ph idx="1"/>
          </p:nvPr>
        </p:nvSpPr>
        <p:spPr>
          <a:xfrm>
            <a:off x="838200" y="1567542"/>
            <a:ext cx="10668000" cy="4571684"/>
          </a:xfrm>
          <a:prstGeom prst="rect">
            <a:avLst/>
          </a:prstGeom>
        </p:spPr>
        <p:txBody>
          <a:bodyPr lIns="0" tIns="0" rIns="0" bIns="0">
            <a:normAutofit/>
          </a:bodyPr>
          <a:lstStyle>
            <a:lvl1pPr marL="0" indent="0">
              <a:buFontTx/>
              <a:buNone/>
              <a:defRPr sz="2200">
                <a:solidFill>
                  <a:srgbClr val="3D3D3F"/>
                </a:solidFill>
                <a:latin typeface="MetaPro-Light"/>
                <a:ea typeface="MetaPro-Light"/>
                <a:cs typeface="Arial"/>
              </a:defRPr>
            </a:lvl1pPr>
            <a:lvl2pPr>
              <a:defRPr sz="2200">
                <a:solidFill>
                  <a:srgbClr val="3D3D3F"/>
                </a:solidFill>
                <a:latin typeface="MetaPro-Light"/>
                <a:ea typeface="MetaPro-Light"/>
              </a:defRPr>
            </a:lvl2pPr>
            <a:lvl3pPr>
              <a:defRPr sz="2200">
                <a:solidFill>
                  <a:srgbClr val="3D3D3F"/>
                </a:solidFill>
                <a:latin typeface="MetaPro-Light"/>
                <a:ea typeface="MetaPro-Light"/>
              </a:defRPr>
            </a:lvl3pPr>
            <a:lvl4pPr>
              <a:defRPr sz="2200">
                <a:solidFill>
                  <a:srgbClr val="3D3D3F"/>
                </a:solidFill>
                <a:latin typeface="MetaPro-Light"/>
                <a:ea typeface="MetaPro-Light"/>
              </a:defRPr>
            </a:lvl4pPr>
            <a:lvl5pPr>
              <a:defRPr sz="2200">
                <a:solidFill>
                  <a:srgbClr val="3D3D3F"/>
                </a:solidFill>
                <a:latin typeface="MetaPro-Light"/>
                <a:ea typeface="MetaPro-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6"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7"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285023691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 Title and Picture">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a:prstGeom prst="rect">
            <a:avLst/>
          </a:prstGeom>
        </p:spPr>
        <p:txBody>
          <a:bodyPr/>
          <a:lstStyle/>
          <a:p>
            <a:r>
              <a:rPr lang="en-US"/>
              <a:t>Click icon to add picture</a:t>
            </a:r>
            <a:endParaRPr lang="fr-FR"/>
          </a:p>
        </p:txBody>
      </p:sp>
      <p:sp>
        <p:nvSpPr>
          <p:cNvPr id="2" name="Title 1"/>
          <p:cNvSpPr>
            <a:spLocks noGrp="1"/>
          </p:cNvSpPr>
          <p:nvPr>
            <p:ph type="title"/>
          </p:nvPr>
        </p:nvSpPr>
        <p:spPr/>
        <p:txBody>
          <a:bodyPr/>
          <a:lstStyle/>
          <a:p>
            <a:r>
              <a:rPr lang="en-US" dirty="0"/>
              <a:t>Click to edit Master title style</a:t>
            </a:r>
            <a:endParaRPr lang="fr-FR" dirty="0"/>
          </a:p>
        </p:txBody>
      </p:sp>
      <p:sp>
        <p:nvSpPr>
          <p:cNvPr id="4"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5"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7"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24174841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a:prstGeom prst="rect">
            <a:avLst/>
          </a:prstGeom>
        </p:spPr>
        <p:txBody>
          <a:bodyPr/>
          <a:lstStyle/>
          <a:p>
            <a:r>
              <a:rPr lang="en-US" dirty="0"/>
              <a:t>Click icon to add picture</a:t>
            </a:r>
            <a:endParaRPr lang="fr-FR" dirty="0"/>
          </a:p>
        </p:txBody>
      </p:sp>
      <p:sp>
        <p:nvSpPr>
          <p:cNvPr id="7" name="Text Placeholder 6"/>
          <p:cNvSpPr>
            <a:spLocks noGrp="1"/>
          </p:cNvSpPr>
          <p:nvPr>
            <p:ph type="body" sz="quarter" idx="13"/>
          </p:nvPr>
        </p:nvSpPr>
        <p:spPr>
          <a:xfrm>
            <a:off x="762000" y="3701845"/>
            <a:ext cx="10668000" cy="2438605"/>
          </a:xfrm>
          <a:prstGeom prst="rect">
            <a:avLst/>
          </a:prstGeom>
        </p:spPr>
        <p:txBody>
          <a:bodyPr/>
          <a:lstStyle/>
          <a:p>
            <a:endParaRPr lang="en-US" dirty="0"/>
          </a:p>
        </p:txBody>
      </p:sp>
      <p:sp>
        <p:nvSpPr>
          <p:cNvPr id="4"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5"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8"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115358994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Blank (for migration of old PPTs)">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3"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4"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103509333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Big picture only">
    <p:spTree>
      <p:nvGrpSpPr>
        <p:cNvPr id="1" name=""/>
        <p:cNvGrpSpPr/>
        <p:nvPr/>
      </p:nvGrpSpPr>
      <p:grpSpPr>
        <a:xfrm>
          <a:off x="0" y="0"/>
          <a:ext cx="0" cy="0"/>
          <a:chOff x="0" y="0"/>
          <a:chExt cx="0" cy="0"/>
        </a:xfrm>
      </p:grpSpPr>
      <p:sp>
        <p:nvSpPr>
          <p:cNvPr id="2" name="Picture Placeholder 6"/>
          <p:cNvSpPr>
            <a:spLocks noGrp="1"/>
          </p:cNvSpPr>
          <p:nvPr>
            <p:ph type="pic" sz="quarter" idx="13"/>
          </p:nvPr>
        </p:nvSpPr>
        <p:spPr>
          <a:xfrm>
            <a:off x="0" y="0"/>
            <a:ext cx="12192000" cy="6858000"/>
          </a:xfrm>
          <a:prstGeom prst="rect">
            <a:avLst/>
          </a:prstGeom>
        </p:spPr>
        <p:txBody>
          <a:bodyPr/>
          <a:lstStyle/>
          <a:p>
            <a:r>
              <a:rPr lang="en-US"/>
              <a:t>Click icon to add picture</a:t>
            </a:r>
            <a:endParaRPr lang="fr-FR"/>
          </a:p>
        </p:txBody>
      </p:sp>
      <p:sp>
        <p:nvSpPr>
          <p:cNvPr id="3"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20237017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Content side-by-side">
    <p:spTree>
      <p:nvGrpSpPr>
        <p:cNvPr id="1" name=""/>
        <p:cNvGrpSpPr/>
        <p:nvPr/>
      </p:nvGrpSpPr>
      <p:grpSpPr>
        <a:xfrm>
          <a:off x="0" y="0"/>
          <a:ext cx="0" cy="0"/>
          <a:chOff x="0" y="0"/>
          <a:chExt cx="0" cy="0"/>
        </a:xfrm>
      </p:grpSpPr>
      <p:sp>
        <p:nvSpPr>
          <p:cNvPr id="2" name="Espace réservé du texte 2"/>
          <p:cNvSpPr>
            <a:spLocks noGrp="1"/>
          </p:cNvSpPr>
          <p:nvPr>
            <p:ph type="body" idx="1"/>
          </p:nvPr>
        </p:nvSpPr>
        <p:spPr>
          <a:xfrm>
            <a:off x="761999" y="1517202"/>
            <a:ext cx="5010207"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Espace réservé du contenu 3"/>
          <p:cNvSpPr>
            <a:spLocks noGrp="1"/>
          </p:cNvSpPr>
          <p:nvPr>
            <p:ph sz="half" idx="2"/>
          </p:nvPr>
        </p:nvSpPr>
        <p:spPr>
          <a:xfrm>
            <a:off x="761999" y="2331826"/>
            <a:ext cx="5010207" cy="3967136"/>
          </a:xfrm>
          <a:prstGeom prst="rect">
            <a:avLst/>
          </a:prstGeom>
        </p:spPr>
        <p:txBody>
          <a:bodyPr/>
          <a:lstStyle>
            <a:lvl1pPr>
              <a:defRPr lang="fr-CH" sz="2200" kern="1200" baseline="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Espace réservé du texte 4"/>
          <p:cNvSpPr>
            <a:spLocks noGrp="1"/>
          </p:cNvSpPr>
          <p:nvPr>
            <p:ph type="body" sz="quarter" idx="3"/>
          </p:nvPr>
        </p:nvSpPr>
        <p:spPr>
          <a:xfrm>
            <a:off x="6417826" y="1518703"/>
            <a:ext cx="5012175"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Espace réservé du contenu 5"/>
          <p:cNvSpPr>
            <a:spLocks noGrp="1"/>
          </p:cNvSpPr>
          <p:nvPr>
            <p:ph sz="quarter" idx="4"/>
          </p:nvPr>
        </p:nvSpPr>
        <p:spPr>
          <a:xfrm>
            <a:off x="6417826" y="2338520"/>
            <a:ext cx="5012175" cy="3960443"/>
          </a:xfrm>
          <a:prstGeom prst="rect">
            <a:avLst/>
          </a:prstGeom>
        </p:spPr>
        <p:txBody>
          <a:bodyPr/>
          <a:lstStyle>
            <a:lvl1pPr>
              <a:defRPr lang="fr-CH" sz="2200" kern="1200" baseline="0" dirty="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Placeholder 1"/>
          <p:cNvSpPr>
            <a:spLocks noGrp="1"/>
          </p:cNvSpPr>
          <p:nvPr>
            <p:ph type="title"/>
          </p:nvPr>
        </p:nvSpPr>
        <p:spPr>
          <a:xfrm>
            <a:off x="762000" y="592012"/>
            <a:ext cx="10668000" cy="864111"/>
          </a:xfrm>
          <a:prstGeom prst="rect">
            <a:avLst/>
          </a:prstGeom>
        </p:spPr>
        <p:txBody>
          <a:bodyPr vert="horz" lIns="91440" tIns="45720" rIns="91440" bIns="45720" rtlCol="0" anchor="ctr">
            <a:normAutofit/>
          </a:bodyPr>
          <a:lstStyle/>
          <a:p>
            <a:r>
              <a:rPr lang="en-US"/>
              <a:t>Click to edit Master title style</a:t>
            </a:r>
            <a:endParaRPr lang="fr-FR" dirty="0"/>
          </a:p>
        </p:txBody>
      </p:sp>
      <p:sp>
        <p:nvSpPr>
          <p:cNvPr id="7" name="Slide Number Placeholder 5"/>
          <p:cNvSpPr>
            <a:spLocks noGrp="1"/>
          </p:cNvSpPr>
          <p:nvPr>
            <p:ph type="sldNum" sz="quarter" idx="10"/>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8" name="Date Placeholder 3"/>
          <p:cNvSpPr>
            <a:spLocks noGrp="1"/>
          </p:cNvSpPr>
          <p:nvPr>
            <p:ph type="dt" sz="half" idx="11"/>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9" name="Footer Placeholder 4"/>
          <p:cNvSpPr>
            <a:spLocks noGrp="1"/>
          </p:cNvSpPr>
          <p:nvPr>
            <p:ph type="ftr" sz="quarter" idx="12"/>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2771028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a:prstGeom prst="rect">
            <a:avLst/>
          </a:prstGeom>
        </p:spPr>
        <p:txBody>
          <a:bodyPr/>
          <a:lstStyle/>
          <a:p>
            <a:r>
              <a:rPr lang="en-US" dirty="0"/>
              <a:t>Click icon to add picture</a:t>
            </a:r>
            <a:endParaRPr lang="fr-FR" dirty="0"/>
          </a:p>
        </p:txBody>
      </p:sp>
      <p:sp>
        <p:nvSpPr>
          <p:cNvPr id="7" name="Text Placeholder 6"/>
          <p:cNvSpPr>
            <a:spLocks noGrp="1"/>
          </p:cNvSpPr>
          <p:nvPr>
            <p:ph type="body" sz="quarter" idx="13"/>
          </p:nvPr>
        </p:nvSpPr>
        <p:spPr>
          <a:xfrm>
            <a:off x="762000" y="3701845"/>
            <a:ext cx="10668000" cy="2438605"/>
          </a:xfrm>
          <a:prstGeom prst="rect">
            <a:avLst/>
          </a:prstGeom>
        </p:spPr>
        <p:txBody>
          <a:bodyPr/>
          <a:lstStyle/>
          <a:p>
            <a:endParaRPr lang="en-US" dirty="0"/>
          </a:p>
        </p:txBody>
      </p:sp>
      <p:sp>
        <p:nvSpPr>
          <p:cNvPr id="4"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5"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8"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2254227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lank (for migration of old PPTs)">
    <p:spTree>
      <p:nvGrpSpPr>
        <p:cNvPr id="1" name=""/>
        <p:cNvGrpSpPr/>
        <p:nvPr/>
      </p:nvGrpSpPr>
      <p:grpSpPr>
        <a:xfrm>
          <a:off x="0" y="0"/>
          <a:ext cx="0" cy="0"/>
          <a:chOff x="0" y="0"/>
          <a:chExt cx="0" cy="0"/>
        </a:xfrm>
      </p:grpSpPr>
      <p:sp>
        <p:nvSpPr>
          <p:cNvPr id="2"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3"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4"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4293209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ig picture only">
    <p:spTree>
      <p:nvGrpSpPr>
        <p:cNvPr id="1" name=""/>
        <p:cNvGrpSpPr/>
        <p:nvPr/>
      </p:nvGrpSpPr>
      <p:grpSpPr>
        <a:xfrm>
          <a:off x="0" y="0"/>
          <a:ext cx="0" cy="0"/>
          <a:chOff x="0" y="0"/>
          <a:chExt cx="0" cy="0"/>
        </a:xfrm>
      </p:grpSpPr>
      <p:sp>
        <p:nvSpPr>
          <p:cNvPr id="2" name="Picture Placeholder 6"/>
          <p:cNvSpPr>
            <a:spLocks noGrp="1"/>
          </p:cNvSpPr>
          <p:nvPr>
            <p:ph type="pic" sz="quarter" idx="13"/>
          </p:nvPr>
        </p:nvSpPr>
        <p:spPr>
          <a:xfrm>
            <a:off x="0" y="0"/>
            <a:ext cx="12192000" cy="6858000"/>
          </a:xfrm>
          <a:prstGeom prst="rect">
            <a:avLst/>
          </a:prstGeom>
        </p:spPr>
        <p:txBody>
          <a:bodyPr/>
          <a:lstStyle/>
          <a:p>
            <a:r>
              <a:rPr lang="en-US"/>
              <a:t>Click icon to add picture</a:t>
            </a:r>
            <a:endParaRPr lang="fr-FR"/>
          </a:p>
        </p:txBody>
      </p:sp>
      <p:sp>
        <p:nvSpPr>
          <p:cNvPr id="3"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254658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side-by-side">
    <p:spTree>
      <p:nvGrpSpPr>
        <p:cNvPr id="1" name=""/>
        <p:cNvGrpSpPr/>
        <p:nvPr/>
      </p:nvGrpSpPr>
      <p:grpSpPr>
        <a:xfrm>
          <a:off x="0" y="0"/>
          <a:ext cx="0" cy="0"/>
          <a:chOff x="0" y="0"/>
          <a:chExt cx="0" cy="0"/>
        </a:xfrm>
      </p:grpSpPr>
      <p:sp>
        <p:nvSpPr>
          <p:cNvPr id="2" name="Espace réservé du texte 2"/>
          <p:cNvSpPr>
            <a:spLocks noGrp="1"/>
          </p:cNvSpPr>
          <p:nvPr>
            <p:ph type="body" idx="1"/>
          </p:nvPr>
        </p:nvSpPr>
        <p:spPr>
          <a:xfrm>
            <a:off x="761999" y="1517202"/>
            <a:ext cx="5010207"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 name="Espace réservé du contenu 3"/>
          <p:cNvSpPr>
            <a:spLocks noGrp="1"/>
          </p:cNvSpPr>
          <p:nvPr>
            <p:ph sz="half" idx="2"/>
          </p:nvPr>
        </p:nvSpPr>
        <p:spPr>
          <a:xfrm>
            <a:off x="761999" y="2331826"/>
            <a:ext cx="5010207" cy="3967136"/>
          </a:xfrm>
          <a:prstGeom prst="rect">
            <a:avLst/>
          </a:prstGeom>
        </p:spPr>
        <p:txBody>
          <a:bodyPr/>
          <a:lstStyle>
            <a:lvl1pPr>
              <a:defRPr lang="fr-CH" sz="2200" kern="1200" baseline="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Espace réservé du texte 4"/>
          <p:cNvSpPr>
            <a:spLocks noGrp="1"/>
          </p:cNvSpPr>
          <p:nvPr>
            <p:ph type="body" sz="quarter" idx="3"/>
          </p:nvPr>
        </p:nvSpPr>
        <p:spPr>
          <a:xfrm>
            <a:off x="6417826" y="1518703"/>
            <a:ext cx="5012175" cy="757237"/>
          </a:xfrm>
          <a:prstGeom prst="rect">
            <a:avLst/>
          </a:prstGeom>
        </p:spPr>
        <p:txBody>
          <a:bodyPr anchor="b"/>
          <a:lstStyle>
            <a:lvl1pPr marL="0" indent="0">
              <a:buNone/>
              <a:defRPr sz="2200" b="1">
                <a:solidFill>
                  <a:srgbClr val="3D3D3F"/>
                </a:solidFill>
                <a:latin typeface="MetaPro-Light"/>
                <a:ea typeface="MetaPro-Light"/>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Espace réservé du contenu 5"/>
          <p:cNvSpPr>
            <a:spLocks noGrp="1"/>
          </p:cNvSpPr>
          <p:nvPr>
            <p:ph sz="quarter" idx="4"/>
          </p:nvPr>
        </p:nvSpPr>
        <p:spPr>
          <a:xfrm>
            <a:off x="6417826" y="2338520"/>
            <a:ext cx="5012175" cy="3960443"/>
          </a:xfrm>
          <a:prstGeom prst="rect">
            <a:avLst/>
          </a:prstGeom>
        </p:spPr>
        <p:txBody>
          <a:bodyPr/>
          <a:lstStyle>
            <a:lvl1pPr>
              <a:defRPr lang="fr-CH" sz="2200" kern="1200" baseline="0" dirty="0" smtClean="0">
                <a:solidFill>
                  <a:srgbClr val="3D3D3F"/>
                </a:solidFill>
                <a:latin typeface="MetaPro-Light"/>
                <a:ea typeface="+mn-ea"/>
                <a:cs typeface="Arial"/>
              </a:defRPr>
            </a:lvl1pPr>
            <a:lvl2pPr>
              <a:defRPr sz="2200">
                <a:solidFill>
                  <a:srgbClr val="3D3D3F"/>
                </a:solidFill>
                <a:latin typeface="MetaPro-Light"/>
                <a:ea typeface="Arial"/>
                <a:cs typeface="Arial"/>
              </a:defRPr>
            </a:lvl2pPr>
            <a:lvl3pPr>
              <a:defRPr sz="2200">
                <a:solidFill>
                  <a:srgbClr val="3D3D3F"/>
                </a:solidFill>
                <a:latin typeface="MetaPro-Light"/>
                <a:ea typeface="Arial"/>
                <a:cs typeface="Arial"/>
              </a:defRPr>
            </a:lvl3pPr>
            <a:lvl4pPr>
              <a:defRPr sz="2200">
                <a:solidFill>
                  <a:srgbClr val="3D3D3F"/>
                </a:solidFill>
                <a:latin typeface="MetaPro-Light"/>
                <a:ea typeface="Arial"/>
                <a:cs typeface="Arial"/>
              </a:defRPr>
            </a:lvl4pPr>
            <a:lvl5pPr>
              <a:defRPr sz="2200">
                <a:solidFill>
                  <a:srgbClr val="3D3D3F"/>
                </a:solidFill>
                <a:latin typeface="MetaPro-Light"/>
                <a:ea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Placeholder 1"/>
          <p:cNvSpPr>
            <a:spLocks noGrp="1"/>
          </p:cNvSpPr>
          <p:nvPr>
            <p:ph type="title"/>
          </p:nvPr>
        </p:nvSpPr>
        <p:spPr>
          <a:xfrm>
            <a:off x="762000" y="592012"/>
            <a:ext cx="10668000" cy="864111"/>
          </a:xfrm>
          <a:prstGeom prst="rect">
            <a:avLst/>
          </a:prstGeom>
        </p:spPr>
        <p:txBody>
          <a:bodyPr vert="horz" lIns="91440" tIns="45720" rIns="91440" bIns="45720" rtlCol="0" anchor="ctr">
            <a:normAutofit/>
          </a:bodyPr>
          <a:lstStyle/>
          <a:p>
            <a:r>
              <a:rPr lang="en-US"/>
              <a:t>Click to edit Master title style</a:t>
            </a:r>
            <a:endParaRPr lang="fr-FR" dirty="0"/>
          </a:p>
        </p:txBody>
      </p:sp>
      <p:sp>
        <p:nvSpPr>
          <p:cNvPr id="7" name="Slide Number Placeholder 5"/>
          <p:cNvSpPr>
            <a:spLocks noGrp="1"/>
          </p:cNvSpPr>
          <p:nvPr>
            <p:ph type="sldNum" sz="quarter" idx="10"/>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4757B-1E1C-4F5F-A559-56373CCB318E}" type="slidenum">
              <a:rPr lang="en-US" smtClean="0">
                <a:solidFill>
                  <a:prstClr val="black">
                    <a:tint val="75000"/>
                  </a:prstClr>
                </a:solidFill>
              </a:rPr>
              <a:pPr/>
              <a:t>‹Nr.›</a:t>
            </a:fld>
            <a:endParaRPr lang="en-US">
              <a:solidFill>
                <a:prstClr val="black">
                  <a:tint val="75000"/>
                </a:prstClr>
              </a:solidFill>
            </a:endParaRPr>
          </a:p>
        </p:txBody>
      </p:sp>
      <p:sp>
        <p:nvSpPr>
          <p:cNvPr id="8" name="Date Placeholder 3"/>
          <p:cNvSpPr>
            <a:spLocks noGrp="1"/>
          </p:cNvSpPr>
          <p:nvPr>
            <p:ph type="dt" sz="half" idx="11"/>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prstClr val="black">
                    <a:tint val="75000"/>
                  </a:prstClr>
                </a:solidFill>
              </a:rPr>
              <a:t>10 May 2021</a:t>
            </a:r>
          </a:p>
        </p:txBody>
      </p:sp>
      <p:sp>
        <p:nvSpPr>
          <p:cNvPr id="9" name="Footer Placeholder 4"/>
          <p:cNvSpPr>
            <a:spLocks noGrp="1"/>
          </p:cNvSpPr>
          <p:nvPr>
            <p:ph type="ftr" sz="quarter" idx="12"/>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224892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 Title - big picture - text">
    <p:spTree>
      <p:nvGrpSpPr>
        <p:cNvPr id="1" name=""/>
        <p:cNvGrpSpPr/>
        <p:nvPr/>
      </p:nvGrpSpPr>
      <p:grpSpPr>
        <a:xfrm>
          <a:off x="0" y="0"/>
          <a:ext cx="0" cy="0"/>
          <a:chOff x="0" y="0"/>
          <a:chExt cx="0" cy="0"/>
        </a:xfrm>
      </p:grpSpPr>
      <p:sp>
        <p:nvSpPr>
          <p:cNvPr id="6" name="Picture Placeholder 5"/>
          <p:cNvSpPr>
            <a:spLocks noGrp="1"/>
          </p:cNvSpPr>
          <p:nvPr>
            <p:ph type="pic" sz="quarter" idx="12"/>
          </p:nvPr>
        </p:nvSpPr>
        <p:spPr>
          <a:xfrm>
            <a:off x="0" y="0"/>
            <a:ext cx="12192000" cy="6858000"/>
          </a:xfrm>
        </p:spPr>
        <p:txBody>
          <a:bodyPr rtlCol="0">
            <a:normAutofit/>
          </a:bodyPr>
          <a:lstStyle/>
          <a:p>
            <a:pPr lvl="0"/>
            <a:r>
              <a:rPr lang="en-US" noProof="0" dirty="0"/>
              <a:t>Click icon to add picture</a:t>
            </a:r>
            <a:endParaRPr lang="fr-FR" noProof="0" dirty="0"/>
          </a:p>
        </p:txBody>
      </p:sp>
      <p:sp>
        <p:nvSpPr>
          <p:cNvPr id="2" name="Title 1"/>
          <p:cNvSpPr>
            <a:spLocks noGrp="1"/>
          </p:cNvSpPr>
          <p:nvPr>
            <p:ph type="title"/>
          </p:nvPr>
        </p:nvSpPr>
        <p:spPr>
          <a:xfrm>
            <a:off x="797984" y="569109"/>
            <a:ext cx="10632016" cy="864111"/>
          </a:xfrm>
        </p:spPr>
        <p:txBody>
          <a:bodyPr/>
          <a:lstStyle/>
          <a:p>
            <a:r>
              <a:rPr lang="en-US" dirty="0"/>
              <a:t>Click to edit Master title style</a:t>
            </a:r>
            <a:endParaRPr lang="fr-FR" dirty="0"/>
          </a:p>
        </p:txBody>
      </p:sp>
      <p:sp>
        <p:nvSpPr>
          <p:cNvPr id="8" name="Text Placeholder 6"/>
          <p:cNvSpPr>
            <a:spLocks noGrp="1"/>
          </p:cNvSpPr>
          <p:nvPr>
            <p:ph type="body" sz="quarter" idx="13"/>
          </p:nvPr>
        </p:nvSpPr>
        <p:spPr>
          <a:xfrm>
            <a:off x="762000" y="1593670"/>
            <a:ext cx="10668000" cy="4546781"/>
          </a:xfrm>
        </p:spPr>
        <p:txBody>
          <a:bodyPr/>
          <a:lstStyle/>
          <a:p>
            <a:endParaRPr lang="en-US" dirty="0"/>
          </a:p>
        </p:txBody>
      </p:sp>
      <p:sp>
        <p:nvSpPr>
          <p:cNvPr id="9" name="Slide Number Placeholder 5"/>
          <p:cNvSpPr>
            <a:spLocks noGrp="1"/>
          </p:cNvSpPr>
          <p:nvPr>
            <p:ph type="sldNum" sz="quarter" idx="14"/>
          </p:nvPr>
        </p:nvSpPr>
        <p:spPr/>
        <p:txBody>
          <a:bodyPr/>
          <a:lstStyle>
            <a:lvl1pPr algn="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fld id="{EFC557AE-FF08-4186-B626-D86288EDC1E3}" type="slidenum">
              <a:rPr lang="en-US"/>
              <a:pPr>
                <a:defRPr/>
              </a:pPr>
              <a:t>‹Nr.›</a:t>
            </a:fld>
            <a:endParaRPr lang="en-US"/>
          </a:p>
        </p:txBody>
      </p:sp>
      <p:sp>
        <p:nvSpPr>
          <p:cNvPr id="10" name="Date Placeholder 3"/>
          <p:cNvSpPr>
            <a:spLocks noGrp="1"/>
          </p:cNvSpPr>
          <p:nvPr>
            <p:ph type="dt" sz="half" idx="15"/>
          </p:nvPr>
        </p:nvSpPr>
        <p:spPr/>
        <p:txBody>
          <a:bodyPr/>
          <a:lstStyle>
            <a:lvl1pPr algn="l"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10 May 2021</a:t>
            </a:r>
          </a:p>
        </p:txBody>
      </p:sp>
      <p:sp>
        <p:nvSpPr>
          <p:cNvPr id="11" name="Footer Placeholder 4"/>
          <p:cNvSpPr>
            <a:spLocks noGrp="1"/>
          </p:cNvSpPr>
          <p:nvPr>
            <p:ph type="ftr" sz="quarter" idx="16"/>
          </p:nvPr>
        </p:nvSpPr>
        <p:spPr/>
        <p:txBody>
          <a:bodyPr/>
          <a:lstStyle>
            <a:lvl1pPr algn="ctr" eaLnBrk="0" fontAlgn="base" hangingPunct="0">
              <a:spcBef>
                <a:spcPct val="0"/>
              </a:spcBef>
              <a:spcAft>
                <a:spcPct val="0"/>
              </a:spcAft>
              <a:defRPr sz="1200" smtClean="0">
                <a:solidFill>
                  <a:prstClr val="black">
                    <a:tint val="75000"/>
                  </a:prstClr>
                </a:solidFill>
                <a:latin typeface="Arial" panose="020B0604020202020204" pitchFamily="34" charset="0"/>
              </a:defRPr>
            </a:lvl1pPr>
          </a:lstStyle>
          <a:p>
            <a:pPr>
              <a:defRPr/>
            </a:pPr>
            <a:r>
              <a:rPr lang="en-US"/>
              <a:t>ISO/TC 184/SC 4 Industrial Data</a:t>
            </a:r>
          </a:p>
        </p:txBody>
      </p:sp>
      <p:pic>
        <p:nvPicPr>
          <p:cNvPr id="12" name="Picture 11"/>
          <p:cNvPicPr>
            <a:picLocks noChangeAspect="1"/>
          </p:cNvPicPr>
          <p:nvPr userDrawn="1"/>
        </p:nvPicPr>
        <p:blipFill>
          <a:blip r:embed="rId2"/>
          <a:stretch>
            <a:fillRect/>
          </a:stretch>
        </p:blipFill>
        <p:spPr>
          <a:xfrm>
            <a:off x="797984" y="0"/>
            <a:ext cx="542591" cy="548688"/>
          </a:xfrm>
          <a:prstGeom prst="rect">
            <a:avLst/>
          </a:prstGeom>
        </p:spPr>
      </p:pic>
    </p:spTree>
    <p:extLst>
      <p:ext uri="{BB962C8B-B14F-4D97-AF65-F5344CB8AC3E}">
        <p14:creationId xmlns:p14="http://schemas.microsoft.com/office/powerpoint/2010/main" val="2106907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wmf"/><Relationship Id="rId5" Type="http://schemas.openxmlformats.org/officeDocument/2006/relationships/slideLayout" Target="../slideLayouts/slideLayout5.xml"/><Relationship Id="rId10" Type="http://schemas.openxmlformats.org/officeDocument/2006/relationships/control" Target="../activeX/activeX1.x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4.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5.png"/><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10" Type="http://schemas.openxmlformats.org/officeDocument/2006/relationships/image" Target="../media/image5.png"/><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image" Target="../media/image5.png"/><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image" Target="../media/image5.png"/><Relationship Id="rId5" Type="http://schemas.openxmlformats.org/officeDocument/2006/relationships/slideLayout" Target="../slideLayouts/slideLayout37.xml"/><Relationship Id="rId10" Type="http://schemas.openxmlformats.org/officeDocument/2006/relationships/theme" Target="../theme/theme5.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image" Target="../media/image3.png"/><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image" Target="../media/image2.jpeg"/><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image" Target="../media/image1.wmf"/><Relationship Id="rId5" Type="http://schemas.openxmlformats.org/officeDocument/2006/relationships/slideLayout" Target="../slideLayouts/slideLayout46.xml"/><Relationship Id="rId10" Type="http://schemas.openxmlformats.org/officeDocument/2006/relationships/control" Target="../activeX/activeX3.xml"/><Relationship Id="rId4" Type="http://schemas.openxmlformats.org/officeDocument/2006/relationships/slideLayout" Target="../slideLayouts/slideLayout45.xml"/><Relationship Id="rId9" Type="http://schemas.openxmlformats.org/officeDocument/2006/relationships/theme" Target="../theme/theme6.xml"/><Relationship Id="rId14" Type="http://schemas.openxmlformats.org/officeDocument/2006/relationships/image" Target="../media/image4.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762000" y="2717800"/>
            <a:ext cx="10668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fr-FR"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prstClr val="black">
                    <a:tint val="75000"/>
                  </a:prstClr>
                </a:solidFill>
                <a:latin typeface="Arial"/>
              </a:defRPr>
            </a:lvl1pPr>
          </a:lstStyle>
          <a:p>
            <a:pPr>
              <a:defRPr/>
            </a:pPr>
            <a:fld id="{95207408-42D9-4816-8ED7-CD92CE2C0848}" type="slidenum">
              <a:rPr lang="en-US"/>
              <a:pPr>
                <a:defRPr/>
              </a:pPr>
              <a:t>‹Nr.›</a:t>
            </a:fld>
            <a:endParaRPr lang="en-US"/>
          </a:p>
        </p:txBody>
      </p:sp>
      <p:sp>
        <p:nvSpPr>
          <p:cNvPr id="9"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Arial"/>
              </a:defRPr>
            </a:lvl1pPr>
          </a:lstStyle>
          <a:p>
            <a:pPr>
              <a:defRPr/>
            </a:pPr>
            <a:r>
              <a:rPr lang="en-US"/>
              <a:t>10 May 2021</a:t>
            </a:r>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prstClr val="black">
                    <a:tint val="75000"/>
                  </a:prstClr>
                </a:solidFill>
                <a:latin typeface="Arial"/>
              </a:defRPr>
            </a:lvl1pPr>
          </a:lstStyle>
          <a:p>
            <a:pPr>
              <a:defRPr/>
            </a:pPr>
            <a:r>
              <a:rPr lang="en-US"/>
              <a:t>ISO/TC 184/SC 4 Industrial Data</a:t>
            </a:r>
          </a:p>
        </p:txBody>
      </p:sp>
      <p:pic>
        <p:nvPicPr>
          <p:cNvPr id="2054"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l="25186" t="7280" r="24457" b="71866"/>
          <a:stretch>
            <a:fillRect/>
          </a:stretch>
        </p:blipFill>
        <p:spPr bwMode="auto">
          <a:xfrm>
            <a:off x="8511117" y="146051"/>
            <a:ext cx="368088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5" descr="SC4Logo"/>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979151" y="660401"/>
            <a:ext cx="9017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3"/>
          <a:stretch>
            <a:fillRect/>
          </a:stretch>
        </p:blipFill>
        <p:spPr>
          <a:xfrm>
            <a:off x="762000" y="85727"/>
            <a:ext cx="755970" cy="768163"/>
          </a:xfrm>
          <a:prstGeom prst="rect">
            <a:avLst/>
          </a:prstGeom>
        </p:spPr>
      </p:pic>
    </p:spTree>
    <p:controls>
      <mc:AlternateContent xmlns:mc="http://schemas.openxmlformats.org/markup-compatibility/2006">
        <mc:Choice xmlns:v="urn:schemas-microsoft-com:vml" Requires="v">
          <p:control name="Image1" r:id="rId10" imgW="12192120" imgH="114480"/>
        </mc:Choice>
        <mc:Fallback>
          <p:control name="Image1" r:id="rId10" imgW="12192120" imgH="114480">
            <p:pic>
              <p:nvPicPr>
                <p:cNvPr id="2056" name="Image1"/>
                <p:cNvPicPr preferRelativeResize="0">
                  <a:picLocks noChangeArrowheads="1" noChangeShapeType="1"/>
                </p:cNvPicPr>
                <p:nvPr/>
              </p:nvPicPr>
              <p:blipFill>
                <a:blip r:embed="rId14"/>
                <a:srcRect/>
                <a:stretch>
                  <a:fillRect/>
                </a:stretch>
              </p:blipFill>
              <p:spPr bwMode="auto">
                <a:xfrm>
                  <a:off x="0" y="1"/>
                  <a:ext cx="12192000" cy="1174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724" r:id="rId1"/>
    <p:sldLayoutId id="2147483770" r:id="rId2"/>
    <p:sldLayoutId id="2147483771" r:id="rId3"/>
    <p:sldLayoutId id="2147483772" r:id="rId4"/>
    <p:sldLayoutId id="2147483773" r:id="rId5"/>
    <p:sldLayoutId id="2147483775" r:id="rId6"/>
    <p:sldLayoutId id="2147483776" r:id="rId7"/>
    <p:sldLayoutId id="2147483777" r:id="rId8"/>
  </p:sldLayoutIdLst>
  <p:hf hdr="0"/>
  <p:txStyles>
    <p:titleStyle>
      <a:lvl1pPr algn="ctr" rtl="0" fontAlgn="base">
        <a:spcBef>
          <a:spcPct val="0"/>
        </a:spcBef>
        <a:spcAft>
          <a:spcPct val="0"/>
        </a:spcAft>
        <a:defRPr sz="3600" b="1" kern="1200">
          <a:solidFill>
            <a:schemeClr val="tx1"/>
          </a:solidFill>
          <a:latin typeface="MetaPro-Light"/>
          <a:ea typeface="+mj-ea"/>
          <a:cs typeface="+mj-cs"/>
        </a:defRPr>
      </a:lvl1pPr>
      <a:lvl2pPr algn="ctr" rtl="0" fontAlgn="base">
        <a:spcBef>
          <a:spcPct val="0"/>
        </a:spcBef>
        <a:spcAft>
          <a:spcPct val="0"/>
        </a:spcAft>
        <a:defRPr sz="3600" b="1">
          <a:solidFill>
            <a:schemeClr val="tx1"/>
          </a:solidFill>
          <a:latin typeface="MetaPro-Light"/>
        </a:defRPr>
      </a:lvl2pPr>
      <a:lvl3pPr algn="ctr" rtl="0" fontAlgn="base">
        <a:spcBef>
          <a:spcPct val="0"/>
        </a:spcBef>
        <a:spcAft>
          <a:spcPct val="0"/>
        </a:spcAft>
        <a:defRPr sz="3600" b="1">
          <a:solidFill>
            <a:schemeClr val="tx1"/>
          </a:solidFill>
          <a:latin typeface="MetaPro-Light"/>
        </a:defRPr>
      </a:lvl3pPr>
      <a:lvl4pPr algn="ctr" rtl="0" fontAlgn="base">
        <a:spcBef>
          <a:spcPct val="0"/>
        </a:spcBef>
        <a:spcAft>
          <a:spcPct val="0"/>
        </a:spcAft>
        <a:defRPr sz="3600" b="1">
          <a:solidFill>
            <a:schemeClr val="tx1"/>
          </a:solidFill>
          <a:latin typeface="MetaPro-Light"/>
        </a:defRPr>
      </a:lvl4pPr>
      <a:lvl5pPr algn="ctr" rtl="0" fontAlgn="base">
        <a:spcBef>
          <a:spcPct val="0"/>
        </a:spcBef>
        <a:spcAft>
          <a:spcPct val="0"/>
        </a:spcAft>
        <a:defRPr sz="3600" b="1">
          <a:solidFill>
            <a:schemeClr val="tx1"/>
          </a:solidFill>
          <a:latin typeface="MetaPro-Light"/>
        </a:defRPr>
      </a:lvl5pPr>
      <a:lvl6pPr marL="457200" algn="ctr" rtl="0" fontAlgn="base">
        <a:spcBef>
          <a:spcPct val="0"/>
        </a:spcBef>
        <a:spcAft>
          <a:spcPct val="0"/>
        </a:spcAft>
        <a:defRPr sz="3600" b="1">
          <a:solidFill>
            <a:schemeClr val="tx1"/>
          </a:solidFill>
          <a:latin typeface="MetaPro-Light"/>
        </a:defRPr>
      </a:lvl6pPr>
      <a:lvl7pPr marL="914400" algn="ctr" rtl="0" fontAlgn="base">
        <a:spcBef>
          <a:spcPct val="0"/>
        </a:spcBef>
        <a:spcAft>
          <a:spcPct val="0"/>
        </a:spcAft>
        <a:defRPr sz="3600" b="1">
          <a:solidFill>
            <a:schemeClr val="tx1"/>
          </a:solidFill>
          <a:latin typeface="MetaPro-Light"/>
        </a:defRPr>
      </a:lvl7pPr>
      <a:lvl8pPr marL="1371600" algn="ctr" rtl="0" fontAlgn="base">
        <a:spcBef>
          <a:spcPct val="0"/>
        </a:spcBef>
        <a:spcAft>
          <a:spcPct val="0"/>
        </a:spcAft>
        <a:defRPr sz="3600" b="1">
          <a:solidFill>
            <a:schemeClr val="tx1"/>
          </a:solidFill>
          <a:latin typeface="MetaPro-Light"/>
        </a:defRPr>
      </a:lvl8pPr>
      <a:lvl9pPr marL="1828800" algn="ctr" rtl="0" fontAlgn="base">
        <a:spcBef>
          <a:spcPct val="0"/>
        </a:spcBef>
        <a:spcAft>
          <a:spcPct val="0"/>
        </a:spcAft>
        <a:defRPr sz="3600" b="1">
          <a:solidFill>
            <a:schemeClr val="tx1"/>
          </a:solidFill>
          <a:latin typeface="MetaPro-Light"/>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97984" y="568325"/>
            <a:ext cx="106680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fr-FR" altLang="en-US"/>
          </a:p>
        </p:txBody>
      </p:sp>
      <p:sp>
        <p:nvSpPr>
          <p:cNvPr id="3075" name="Text Placeholder 2"/>
          <p:cNvSpPr>
            <a:spLocks noGrp="1"/>
          </p:cNvSpPr>
          <p:nvPr>
            <p:ph type="body" idx="1"/>
          </p:nvPr>
        </p:nvSpPr>
        <p:spPr bwMode="auto">
          <a:xfrm>
            <a:off x="762000" y="1568450"/>
            <a:ext cx="10659533"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fr-FR" altLang="en-US"/>
          </a:p>
        </p:txBody>
      </p:sp>
      <p:sp>
        <p:nvSpPr>
          <p:cNvPr id="24" name="Slide Number Placeholder 2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prstClr val="black">
                    <a:tint val="75000"/>
                  </a:prstClr>
                </a:solidFill>
                <a:latin typeface="Arial"/>
              </a:defRPr>
            </a:lvl1pPr>
          </a:lstStyle>
          <a:p>
            <a:pPr>
              <a:defRPr/>
            </a:pPr>
            <a:fld id="{3E3194AC-4649-4116-969D-7A6B96D241A7}" type="slidenum">
              <a:rPr lang="en-US"/>
              <a:pPr>
                <a:defRPr/>
              </a:pPr>
              <a:t>‹Nr.›</a:t>
            </a:fld>
            <a:endParaRPr lang="en-US"/>
          </a:p>
        </p:txBody>
      </p:sp>
      <p:sp>
        <p:nvSpPr>
          <p:cNvPr id="29"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Arial"/>
              </a:defRPr>
            </a:lvl1pPr>
          </a:lstStyle>
          <a:p>
            <a:pPr>
              <a:defRPr/>
            </a:pPr>
            <a:r>
              <a:rPr lang="en-US"/>
              <a:t>10 May 2021</a:t>
            </a:r>
          </a:p>
        </p:txBody>
      </p:sp>
      <p:sp>
        <p:nvSpPr>
          <p:cNvPr id="3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prstClr val="black">
                    <a:tint val="75000"/>
                  </a:prstClr>
                </a:solidFill>
                <a:latin typeface="Arial"/>
              </a:defRPr>
            </a:lvl1pPr>
          </a:lstStyle>
          <a:p>
            <a:pPr>
              <a:defRPr/>
            </a:pPr>
            <a:r>
              <a:rPr lang="en-US"/>
              <a:t>ISO/TC 184/SC 4 Industrial Data</a:t>
            </a:r>
          </a:p>
        </p:txBody>
      </p:sp>
      <p:pic>
        <p:nvPicPr>
          <p:cNvPr id="2" name="Picture 1"/>
          <p:cNvPicPr>
            <a:picLocks noChangeAspect="1"/>
          </p:cNvPicPr>
          <p:nvPr userDrawn="1"/>
        </p:nvPicPr>
        <p:blipFill>
          <a:blip r:embed="rId10"/>
          <a:stretch>
            <a:fillRect/>
          </a:stretch>
        </p:blipFill>
        <p:spPr>
          <a:xfrm>
            <a:off x="797984" y="0"/>
            <a:ext cx="542591" cy="548688"/>
          </a:xfrm>
          <a:prstGeom prst="rect">
            <a:avLst/>
          </a:prstGeom>
        </p:spPr>
      </p:pic>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p:txStyles>
    <p:titleStyle>
      <a:lvl1pPr algn="ctr" rtl="0" fontAlgn="base">
        <a:spcBef>
          <a:spcPct val="0"/>
        </a:spcBef>
        <a:spcAft>
          <a:spcPct val="0"/>
        </a:spcAft>
        <a:defRPr sz="3600" b="1" kern="1200">
          <a:solidFill>
            <a:schemeClr val="tx1"/>
          </a:solidFill>
          <a:latin typeface="MetaPro-Light"/>
          <a:ea typeface="+mj-ea"/>
          <a:cs typeface="+mj-cs"/>
        </a:defRPr>
      </a:lvl1pPr>
      <a:lvl2pPr algn="ctr" rtl="0" fontAlgn="base">
        <a:spcBef>
          <a:spcPct val="0"/>
        </a:spcBef>
        <a:spcAft>
          <a:spcPct val="0"/>
        </a:spcAft>
        <a:defRPr sz="3600" b="1">
          <a:solidFill>
            <a:schemeClr val="tx1"/>
          </a:solidFill>
          <a:latin typeface="MetaPro-Light"/>
        </a:defRPr>
      </a:lvl2pPr>
      <a:lvl3pPr algn="ctr" rtl="0" fontAlgn="base">
        <a:spcBef>
          <a:spcPct val="0"/>
        </a:spcBef>
        <a:spcAft>
          <a:spcPct val="0"/>
        </a:spcAft>
        <a:defRPr sz="3600" b="1">
          <a:solidFill>
            <a:schemeClr val="tx1"/>
          </a:solidFill>
          <a:latin typeface="MetaPro-Light"/>
        </a:defRPr>
      </a:lvl3pPr>
      <a:lvl4pPr algn="ctr" rtl="0" fontAlgn="base">
        <a:spcBef>
          <a:spcPct val="0"/>
        </a:spcBef>
        <a:spcAft>
          <a:spcPct val="0"/>
        </a:spcAft>
        <a:defRPr sz="3600" b="1">
          <a:solidFill>
            <a:schemeClr val="tx1"/>
          </a:solidFill>
          <a:latin typeface="MetaPro-Light"/>
        </a:defRPr>
      </a:lvl4pPr>
      <a:lvl5pPr algn="ctr" rtl="0" fontAlgn="base">
        <a:spcBef>
          <a:spcPct val="0"/>
        </a:spcBef>
        <a:spcAft>
          <a:spcPct val="0"/>
        </a:spcAft>
        <a:defRPr sz="3600" b="1">
          <a:solidFill>
            <a:schemeClr val="tx1"/>
          </a:solidFill>
          <a:latin typeface="MetaPro-Light"/>
        </a:defRPr>
      </a:lvl5pPr>
      <a:lvl6pPr marL="457200" algn="ctr" rtl="0" fontAlgn="base">
        <a:spcBef>
          <a:spcPct val="0"/>
        </a:spcBef>
        <a:spcAft>
          <a:spcPct val="0"/>
        </a:spcAft>
        <a:defRPr sz="3600" b="1">
          <a:solidFill>
            <a:schemeClr val="tx1"/>
          </a:solidFill>
          <a:latin typeface="MetaPro-Light"/>
        </a:defRPr>
      </a:lvl6pPr>
      <a:lvl7pPr marL="914400" algn="ctr" rtl="0" fontAlgn="base">
        <a:spcBef>
          <a:spcPct val="0"/>
        </a:spcBef>
        <a:spcAft>
          <a:spcPct val="0"/>
        </a:spcAft>
        <a:defRPr sz="3600" b="1">
          <a:solidFill>
            <a:schemeClr val="tx1"/>
          </a:solidFill>
          <a:latin typeface="MetaPro-Light"/>
        </a:defRPr>
      </a:lvl7pPr>
      <a:lvl8pPr marL="1371600" algn="ctr" rtl="0" fontAlgn="base">
        <a:spcBef>
          <a:spcPct val="0"/>
        </a:spcBef>
        <a:spcAft>
          <a:spcPct val="0"/>
        </a:spcAft>
        <a:defRPr sz="3600" b="1">
          <a:solidFill>
            <a:schemeClr val="tx1"/>
          </a:solidFill>
          <a:latin typeface="MetaPro-Light"/>
        </a:defRPr>
      </a:lvl8pPr>
      <a:lvl9pPr marL="1828800" algn="ctr" rtl="0" fontAlgn="base">
        <a:spcBef>
          <a:spcPct val="0"/>
        </a:spcBef>
        <a:spcAft>
          <a:spcPct val="0"/>
        </a:spcAft>
        <a:defRPr sz="3600" b="1">
          <a:solidFill>
            <a:schemeClr val="tx1"/>
          </a:solidFill>
          <a:latin typeface="MetaPro-Light"/>
        </a:defRPr>
      </a:lvl9pPr>
    </p:titleStyle>
    <p:bodyStyle>
      <a:lvl1pPr marL="342900" indent="-342900" algn="l" rtl="0" fontAlgn="base">
        <a:spcBef>
          <a:spcPct val="20000"/>
        </a:spcBef>
        <a:spcAft>
          <a:spcPct val="0"/>
        </a:spcAft>
        <a:buClr>
          <a:srgbClr val="002060"/>
        </a:buClr>
        <a:buFont typeface="Arial" panose="020B0604020202020204" pitchFamily="34" charset="0"/>
        <a:buChar char="•"/>
        <a:defRPr sz="3200" kern="1200">
          <a:solidFill>
            <a:schemeClr val="tx1"/>
          </a:solidFill>
          <a:latin typeface="MetaPro-Light"/>
          <a:ea typeface="+mn-ea"/>
          <a:cs typeface="+mn-cs"/>
        </a:defRPr>
      </a:lvl1pPr>
      <a:lvl2pPr marL="742950" indent="-285750" algn="l" rtl="0" fontAlgn="base">
        <a:spcBef>
          <a:spcPct val="20000"/>
        </a:spcBef>
        <a:spcAft>
          <a:spcPct val="0"/>
        </a:spcAft>
        <a:buClr>
          <a:srgbClr val="002060"/>
        </a:buClr>
        <a:buFont typeface="Arial" panose="020B0604020202020204" pitchFamily="34" charset="0"/>
        <a:buChar char="–"/>
        <a:defRPr sz="2800" kern="1200">
          <a:solidFill>
            <a:schemeClr val="tx1"/>
          </a:solidFill>
          <a:latin typeface="MetaPro-Ligh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etaPro-Ligh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etaPro-Ligh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etaPro-Ligh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97984" y="568325"/>
            <a:ext cx="106680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fr-FR" altLang="en-US"/>
          </a:p>
        </p:txBody>
      </p:sp>
      <p:sp>
        <p:nvSpPr>
          <p:cNvPr id="3075" name="Text Placeholder 2"/>
          <p:cNvSpPr>
            <a:spLocks noGrp="1"/>
          </p:cNvSpPr>
          <p:nvPr>
            <p:ph type="body" idx="1"/>
          </p:nvPr>
        </p:nvSpPr>
        <p:spPr bwMode="auto">
          <a:xfrm>
            <a:off x="762000" y="1568450"/>
            <a:ext cx="10659533"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fr-FR" altLang="en-US"/>
          </a:p>
        </p:txBody>
      </p:sp>
      <p:sp>
        <p:nvSpPr>
          <p:cNvPr id="24" name="Slide Number Placeholder 2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prstClr val="black">
                    <a:tint val="75000"/>
                  </a:prstClr>
                </a:solidFill>
                <a:latin typeface="Arial"/>
              </a:defRPr>
            </a:lvl1pPr>
          </a:lstStyle>
          <a:p>
            <a:pPr>
              <a:defRPr/>
            </a:pPr>
            <a:fld id="{3E3194AC-4649-4116-969D-7A6B96D241A7}" type="slidenum">
              <a:rPr lang="en-US"/>
              <a:pPr>
                <a:defRPr/>
              </a:pPr>
              <a:t>‹Nr.›</a:t>
            </a:fld>
            <a:endParaRPr lang="en-US"/>
          </a:p>
        </p:txBody>
      </p:sp>
      <p:sp>
        <p:nvSpPr>
          <p:cNvPr id="29"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Arial"/>
              </a:defRPr>
            </a:lvl1pPr>
          </a:lstStyle>
          <a:p>
            <a:pPr>
              <a:defRPr/>
            </a:pPr>
            <a:r>
              <a:rPr lang="en-US"/>
              <a:t>10 May 2021</a:t>
            </a:r>
          </a:p>
        </p:txBody>
      </p:sp>
      <p:sp>
        <p:nvSpPr>
          <p:cNvPr id="3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prstClr val="black">
                    <a:tint val="75000"/>
                  </a:prstClr>
                </a:solidFill>
                <a:latin typeface="Arial"/>
              </a:defRPr>
            </a:lvl1pPr>
          </a:lstStyle>
          <a:p>
            <a:pPr>
              <a:defRPr/>
            </a:pPr>
            <a:r>
              <a:rPr lang="en-US"/>
              <a:t>ISO/TC 184/SC 4 Industrial Data</a:t>
            </a:r>
          </a:p>
        </p:txBody>
      </p:sp>
      <p:pic>
        <p:nvPicPr>
          <p:cNvPr id="2" name="Picture 1"/>
          <p:cNvPicPr>
            <a:picLocks noChangeAspect="1"/>
          </p:cNvPicPr>
          <p:nvPr userDrawn="1"/>
        </p:nvPicPr>
        <p:blipFill>
          <a:blip r:embed="rId10"/>
          <a:stretch>
            <a:fillRect/>
          </a:stretch>
        </p:blipFill>
        <p:spPr>
          <a:xfrm>
            <a:off x="797984" y="0"/>
            <a:ext cx="542591" cy="548688"/>
          </a:xfrm>
          <a:prstGeom prst="rect">
            <a:avLst/>
          </a:prstGeom>
        </p:spPr>
      </p:pic>
    </p:spTree>
    <p:extLst>
      <p:ext uri="{BB962C8B-B14F-4D97-AF65-F5344CB8AC3E}">
        <p14:creationId xmlns:p14="http://schemas.microsoft.com/office/powerpoint/2010/main" val="3353547258"/>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Lst>
  <p:hf hdr="0"/>
  <p:txStyles>
    <p:titleStyle>
      <a:lvl1pPr algn="ctr" rtl="0" fontAlgn="base">
        <a:spcBef>
          <a:spcPct val="0"/>
        </a:spcBef>
        <a:spcAft>
          <a:spcPct val="0"/>
        </a:spcAft>
        <a:defRPr sz="3600" b="1" kern="1200">
          <a:solidFill>
            <a:schemeClr val="tx1"/>
          </a:solidFill>
          <a:latin typeface="MetaPro-Light"/>
          <a:ea typeface="+mj-ea"/>
          <a:cs typeface="+mj-cs"/>
        </a:defRPr>
      </a:lvl1pPr>
      <a:lvl2pPr algn="ctr" rtl="0" fontAlgn="base">
        <a:spcBef>
          <a:spcPct val="0"/>
        </a:spcBef>
        <a:spcAft>
          <a:spcPct val="0"/>
        </a:spcAft>
        <a:defRPr sz="3600" b="1">
          <a:solidFill>
            <a:schemeClr val="tx1"/>
          </a:solidFill>
          <a:latin typeface="MetaPro-Light"/>
        </a:defRPr>
      </a:lvl2pPr>
      <a:lvl3pPr algn="ctr" rtl="0" fontAlgn="base">
        <a:spcBef>
          <a:spcPct val="0"/>
        </a:spcBef>
        <a:spcAft>
          <a:spcPct val="0"/>
        </a:spcAft>
        <a:defRPr sz="3600" b="1">
          <a:solidFill>
            <a:schemeClr val="tx1"/>
          </a:solidFill>
          <a:latin typeface="MetaPro-Light"/>
        </a:defRPr>
      </a:lvl3pPr>
      <a:lvl4pPr algn="ctr" rtl="0" fontAlgn="base">
        <a:spcBef>
          <a:spcPct val="0"/>
        </a:spcBef>
        <a:spcAft>
          <a:spcPct val="0"/>
        </a:spcAft>
        <a:defRPr sz="3600" b="1">
          <a:solidFill>
            <a:schemeClr val="tx1"/>
          </a:solidFill>
          <a:latin typeface="MetaPro-Light"/>
        </a:defRPr>
      </a:lvl4pPr>
      <a:lvl5pPr algn="ctr" rtl="0" fontAlgn="base">
        <a:spcBef>
          <a:spcPct val="0"/>
        </a:spcBef>
        <a:spcAft>
          <a:spcPct val="0"/>
        </a:spcAft>
        <a:defRPr sz="3600" b="1">
          <a:solidFill>
            <a:schemeClr val="tx1"/>
          </a:solidFill>
          <a:latin typeface="MetaPro-Light"/>
        </a:defRPr>
      </a:lvl5pPr>
      <a:lvl6pPr marL="457200" algn="ctr" rtl="0" fontAlgn="base">
        <a:spcBef>
          <a:spcPct val="0"/>
        </a:spcBef>
        <a:spcAft>
          <a:spcPct val="0"/>
        </a:spcAft>
        <a:defRPr sz="3600" b="1">
          <a:solidFill>
            <a:schemeClr val="tx1"/>
          </a:solidFill>
          <a:latin typeface="MetaPro-Light"/>
        </a:defRPr>
      </a:lvl6pPr>
      <a:lvl7pPr marL="914400" algn="ctr" rtl="0" fontAlgn="base">
        <a:spcBef>
          <a:spcPct val="0"/>
        </a:spcBef>
        <a:spcAft>
          <a:spcPct val="0"/>
        </a:spcAft>
        <a:defRPr sz="3600" b="1">
          <a:solidFill>
            <a:schemeClr val="tx1"/>
          </a:solidFill>
          <a:latin typeface="MetaPro-Light"/>
        </a:defRPr>
      </a:lvl7pPr>
      <a:lvl8pPr marL="1371600" algn="ctr" rtl="0" fontAlgn="base">
        <a:spcBef>
          <a:spcPct val="0"/>
        </a:spcBef>
        <a:spcAft>
          <a:spcPct val="0"/>
        </a:spcAft>
        <a:defRPr sz="3600" b="1">
          <a:solidFill>
            <a:schemeClr val="tx1"/>
          </a:solidFill>
          <a:latin typeface="MetaPro-Light"/>
        </a:defRPr>
      </a:lvl8pPr>
      <a:lvl9pPr marL="1828800" algn="ctr" rtl="0" fontAlgn="base">
        <a:spcBef>
          <a:spcPct val="0"/>
        </a:spcBef>
        <a:spcAft>
          <a:spcPct val="0"/>
        </a:spcAft>
        <a:defRPr sz="3600" b="1">
          <a:solidFill>
            <a:schemeClr val="tx1"/>
          </a:solidFill>
          <a:latin typeface="MetaPro-Light"/>
        </a:defRPr>
      </a:lvl9pPr>
    </p:titleStyle>
    <p:bodyStyle>
      <a:lvl1pPr marL="342900" indent="-342900" algn="l" rtl="0" fontAlgn="base">
        <a:spcBef>
          <a:spcPct val="20000"/>
        </a:spcBef>
        <a:spcAft>
          <a:spcPct val="0"/>
        </a:spcAft>
        <a:buClr>
          <a:srgbClr val="002060"/>
        </a:buClr>
        <a:buFont typeface="Arial" panose="020B0604020202020204" pitchFamily="34" charset="0"/>
        <a:buChar char="•"/>
        <a:defRPr sz="3200" kern="1200">
          <a:solidFill>
            <a:schemeClr val="tx1"/>
          </a:solidFill>
          <a:latin typeface="MetaPro-Light"/>
          <a:ea typeface="+mn-ea"/>
          <a:cs typeface="+mn-cs"/>
        </a:defRPr>
      </a:lvl1pPr>
      <a:lvl2pPr marL="742950" indent="-285750" algn="l" rtl="0" fontAlgn="base">
        <a:spcBef>
          <a:spcPct val="20000"/>
        </a:spcBef>
        <a:spcAft>
          <a:spcPct val="0"/>
        </a:spcAft>
        <a:buClr>
          <a:srgbClr val="002060"/>
        </a:buClr>
        <a:buFont typeface="Arial" panose="020B0604020202020204" pitchFamily="34" charset="0"/>
        <a:buChar char="–"/>
        <a:defRPr sz="2800" kern="1200">
          <a:solidFill>
            <a:schemeClr val="tx1"/>
          </a:solidFill>
          <a:latin typeface="MetaPro-Ligh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etaPro-Ligh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etaPro-Ligh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etaPro-Ligh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97984" y="568325"/>
            <a:ext cx="106680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fr-FR" altLang="en-US"/>
          </a:p>
        </p:txBody>
      </p:sp>
      <p:sp>
        <p:nvSpPr>
          <p:cNvPr id="3075" name="Text Placeholder 2"/>
          <p:cNvSpPr>
            <a:spLocks noGrp="1"/>
          </p:cNvSpPr>
          <p:nvPr>
            <p:ph type="body" idx="1"/>
          </p:nvPr>
        </p:nvSpPr>
        <p:spPr bwMode="auto">
          <a:xfrm>
            <a:off x="762000" y="1568450"/>
            <a:ext cx="10659533"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fr-FR" altLang="en-US"/>
          </a:p>
        </p:txBody>
      </p:sp>
      <p:sp>
        <p:nvSpPr>
          <p:cNvPr id="24" name="Slide Number Placeholder 2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prstClr val="black">
                    <a:tint val="75000"/>
                  </a:prstClr>
                </a:solidFill>
                <a:latin typeface="Arial"/>
              </a:defRPr>
            </a:lvl1pPr>
          </a:lstStyle>
          <a:p>
            <a:pPr>
              <a:defRPr/>
            </a:pPr>
            <a:fld id="{3E3194AC-4649-4116-969D-7A6B96D241A7}" type="slidenum">
              <a:rPr lang="en-US"/>
              <a:pPr>
                <a:defRPr/>
              </a:pPr>
              <a:t>‹Nr.›</a:t>
            </a:fld>
            <a:endParaRPr lang="en-US"/>
          </a:p>
        </p:txBody>
      </p:sp>
      <p:sp>
        <p:nvSpPr>
          <p:cNvPr id="29"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Arial"/>
              </a:defRPr>
            </a:lvl1pPr>
          </a:lstStyle>
          <a:p>
            <a:pPr>
              <a:defRPr/>
            </a:pPr>
            <a:r>
              <a:rPr lang="en-US"/>
              <a:t>10 May 2021</a:t>
            </a:r>
          </a:p>
        </p:txBody>
      </p:sp>
      <p:sp>
        <p:nvSpPr>
          <p:cNvPr id="3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prstClr val="black">
                    <a:tint val="75000"/>
                  </a:prstClr>
                </a:solidFill>
                <a:latin typeface="Arial"/>
              </a:defRPr>
            </a:lvl1pPr>
          </a:lstStyle>
          <a:p>
            <a:pPr>
              <a:defRPr/>
            </a:pPr>
            <a:r>
              <a:rPr lang="en-US"/>
              <a:t>ISO/TC 184/SC 4 Industrial Data</a:t>
            </a:r>
          </a:p>
        </p:txBody>
      </p:sp>
      <p:pic>
        <p:nvPicPr>
          <p:cNvPr id="2" name="Picture 1"/>
          <p:cNvPicPr>
            <a:picLocks noChangeAspect="1"/>
          </p:cNvPicPr>
          <p:nvPr userDrawn="1"/>
        </p:nvPicPr>
        <p:blipFill>
          <a:blip r:embed="rId10"/>
          <a:stretch>
            <a:fillRect/>
          </a:stretch>
        </p:blipFill>
        <p:spPr>
          <a:xfrm>
            <a:off x="797984" y="0"/>
            <a:ext cx="542591" cy="548688"/>
          </a:xfrm>
          <a:prstGeom prst="rect">
            <a:avLst/>
          </a:prstGeom>
        </p:spPr>
      </p:pic>
    </p:spTree>
    <p:extLst>
      <p:ext uri="{BB962C8B-B14F-4D97-AF65-F5344CB8AC3E}">
        <p14:creationId xmlns:p14="http://schemas.microsoft.com/office/powerpoint/2010/main" val="104850665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Lst>
  <p:hf hdr="0"/>
  <p:txStyles>
    <p:titleStyle>
      <a:lvl1pPr algn="ctr" rtl="0" fontAlgn="base">
        <a:spcBef>
          <a:spcPct val="0"/>
        </a:spcBef>
        <a:spcAft>
          <a:spcPct val="0"/>
        </a:spcAft>
        <a:defRPr sz="3600" b="1" kern="1200">
          <a:solidFill>
            <a:schemeClr val="tx1"/>
          </a:solidFill>
          <a:latin typeface="MetaPro-Light"/>
          <a:ea typeface="+mj-ea"/>
          <a:cs typeface="+mj-cs"/>
        </a:defRPr>
      </a:lvl1pPr>
      <a:lvl2pPr algn="ctr" rtl="0" fontAlgn="base">
        <a:spcBef>
          <a:spcPct val="0"/>
        </a:spcBef>
        <a:spcAft>
          <a:spcPct val="0"/>
        </a:spcAft>
        <a:defRPr sz="3600" b="1">
          <a:solidFill>
            <a:schemeClr val="tx1"/>
          </a:solidFill>
          <a:latin typeface="MetaPro-Light"/>
        </a:defRPr>
      </a:lvl2pPr>
      <a:lvl3pPr algn="ctr" rtl="0" fontAlgn="base">
        <a:spcBef>
          <a:spcPct val="0"/>
        </a:spcBef>
        <a:spcAft>
          <a:spcPct val="0"/>
        </a:spcAft>
        <a:defRPr sz="3600" b="1">
          <a:solidFill>
            <a:schemeClr val="tx1"/>
          </a:solidFill>
          <a:latin typeface="MetaPro-Light"/>
        </a:defRPr>
      </a:lvl3pPr>
      <a:lvl4pPr algn="ctr" rtl="0" fontAlgn="base">
        <a:spcBef>
          <a:spcPct val="0"/>
        </a:spcBef>
        <a:spcAft>
          <a:spcPct val="0"/>
        </a:spcAft>
        <a:defRPr sz="3600" b="1">
          <a:solidFill>
            <a:schemeClr val="tx1"/>
          </a:solidFill>
          <a:latin typeface="MetaPro-Light"/>
        </a:defRPr>
      </a:lvl4pPr>
      <a:lvl5pPr algn="ctr" rtl="0" fontAlgn="base">
        <a:spcBef>
          <a:spcPct val="0"/>
        </a:spcBef>
        <a:spcAft>
          <a:spcPct val="0"/>
        </a:spcAft>
        <a:defRPr sz="3600" b="1">
          <a:solidFill>
            <a:schemeClr val="tx1"/>
          </a:solidFill>
          <a:latin typeface="MetaPro-Light"/>
        </a:defRPr>
      </a:lvl5pPr>
      <a:lvl6pPr marL="457200" algn="ctr" rtl="0" fontAlgn="base">
        <a:spcBef>
          <a:spcPct val="0"/>
        </a:spcBef>
        <a:spcAft>
          <a:spcPct val="0"/>
        </a:spcAft>
        <a:defRPr sz="3600" b="1">
          <a:solidFill>
            <a:schemeClr val="tx1"/>
          </a:solidFill>
          <a:latin typeface="MetaPro-Light"/>
        </a:defRPr>
      </a:lvl6pPr>
      <a:lvl7pPr marL="914400" algn="ctr" rtl="0" fontAlgn="base">
        <a:spcBef>
          <a:spcPct val="0"/>
        </a:spcBef>
        <a:spcAft>
          <a:spcPct val="0"/>
        </a:spcAft>
        <a:defRPr sz="3600" b="1">
          <a:solidFill>
            <a:schemeClr val="tx1"/>
          </a:solidFill>
          <a:latin typeface="MetaPro-Light"/>
        </a:defRPr>
      </a:lvl7pPr>
      <a:lvl8pPr marL="1371600" algn="ctr" rtl="0" fontAlgn="base">
        <a:spcBef>
          <a:spcPct val="0"/>
        </a:spcBef>
        <a:spcAft>
          <a:spcPct val="0"/>
        </a:spcAft>
        <a:defRPr sz="3600" b="1">
          <a:solidFill>
            <a:schemeClr val="tx1"/>
          </a:solidFill>
          <a:latin typeface="MetaPro-Light"/>
        </a:defRPr>
      </a:lvl8pPr>
      <a:lvl9pPr marL="1828800" algn="ctr" rtl="0" fontAlgn="base">
        <a:spcBef>
          <a:spcPct val="0"/>
        </a:spcBef>
        <a:spcAft>
          <a:spcPct val="0"/>
        </a:spcAft>
        <a:defRPr sz="3600" b="1">
          <a:solidFill>
            <a:schemeClr val="tx1"/>
          </a:solidFill>
          <a:latin typeface="MetaPro-Light"/>
        </a:defRPr>
      </a:lvl9pPr>
    </p:titleStyle>
    <p:bodyStyle>
      <a:lvl1pPr marL="342900" indent="-342900" algn="l" rtl="0" fontAlgn="base">
        <a:spcBef>
          <a:spcPct val="20000"/>
        </a:spcBef>
        <a:spcAft>
          <a:spcPct val="0"/>
        </a:spcAft>
        <a:buClr>
          <a:srgbClr val="002060"/>
        </a:buClr>
        <a:buFont typeface="Arial" panose="020B0604020202020204" pitchFamily="34" charset="0"/>
        <a:buChar char="•"/>
        <a:defRPr sz="3200" kern="1200">
          <a:solidFill>
            <a:schemeClr val="tx1"/>
          </a:solidFill>
          <a:latin typeface="MetaPro-Light"/>
          <a:ea typeface="+mn-ea"/>
          <a:cs typeface="+mn-cs"/>
        </a:defRPr>
      </a:lvl1pPr>
      <a:lvl2pPr marL="742950" indent="-285750" algn="l" rtl="0" fontAlgn="base">
        <a:spcBef>
          <a:spcPct val="20000"/>
        </a:spcBef>
        <a:spcAft>
          <a:spcPct val="0"/>
        </a:spcAft>
        <a:buClr>
          <a:srgbClr val="002060"/>
        </a:buClr>
        <a:buFont typeface="Arial" panose="020B0604020202020204" pitchFamily="34" charset="0"/>
        <a:buChar char="–"/>
        <a:defRPr sz="2800" kern="1200">
          <a:solidFill>
            <a:schemeClr val="tx1"/>
          </a:solidFill>
          <a:latin typeface="MetaPro-Ligh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etaPro-Ligh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etaPro-Ligh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etaPro-Ligh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97984" y="568325"/>
            <a:ext cx="106680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fr-FR" altLang="en-US"/>
          </a:p>
        </p:txBody>
      </p:sp>
      <p:sp>
        <p:nvSpPr>
          <p:cNvPr id="3075" name="Text Placeholder 2"/>
          <p:cNvSpPr>
            <a:spLocks noGrp="1"/>
          </p:cNvSpPr>
          <p:nvPr>
            <p:ph type="body" idx="1"/>
          </p:nvPr>
        </p:nvSpPr>
        <p:spPr bwMode="auto">
          <a:xfrm>
            <a:off x="762000" y="1568450"/>
            <a:ext cx="10659533" cy="386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fr-FR" altLang="en-US"/>
          </a:p>
        </p:txBody>
      </p:sp>
      <p:sp>
        <p:nvSpPr>
          <p:cNvPr id="24" name="Slide Number Placeholder 23"/>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prstClr val="black">
                    <a:tint val="75000"/>
                  </a:prstClr>
                </a:solidFill>
                <a:latin typeface="Arial"/>
              </a:defRPr>
            </a:lvl1pPr>
          </a:lstStyle>
          <a:p>
            <a:pPr>
              <a:defRPr/>
            </a:pPr>
            <a:fld id="{3E3194AC-4649-4116-969D-7A6B96D241A7}" type="slidenum">
              <a:rPr lang="en-US"/>
              <a:pPr>
                <a:defRPr/>
              </a:pPr>
              <a:t>‹Nr.›</a:t>
            </a:fld>
            <a:endParaRPr lang="en-US"/>
          </a:p>
        </p:txBody>
      </p:sp>
      <p:sp>
        <p:nvSpPr>
          <p:cNvPr id="29"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Arial"/>
              </a:defRPr>
            </a:lvl1pPr>
          </a:lstStyle>
          <a:p>
            <a:pPr>
              <a:defRPr/>
            </a:pPr>
            <a:r>
              <a:rPr lang="en-US"/>
              <a:t>10 May 2021</a:t>
            </a:r>
          </a:p>
        </p:txBody>
      </p:sp>
      <p:sp>
        <p:nvSpPr>
          <p:cNvPr id="3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prstClr val="black">
                    <a:tint val="75000"/>
                  </a:prstClr>
                </a:solidFill>
                <a:latin typeface="Arial"/>
              </a:defRPr>
            </a:lvl1pPr>
          </a:lstStyle>
          <a:p>
            <a:pPr>
              <a:defRPr/>
            </a:pPr>
            <a:r>
              <a:rPr lang="en-US"/>
              <a:t>ISO/TC 184/SC 4 Industrial Data</a:t>
            </a:r>
          </a:p>
        </p:txBody>
      </p:sp>
      <p:pic>
        <p:nvPicPr>
          <p:cNvPr id="2" name="Picture 1"/>
          <p:cNvPicPr>
            <a:picLocks noChangeAspect="1"/>
          </p:cNvPicPr>
          <p:nvPr userDrawn="1"/>
        </p:nvPicPr>
        <p:blipFill>
          <a:blip r:embed="rId11"/>
          <a:stretch>
            <a:fillRect/>
          </a:stretch>
        </p:blipFill>
        <p:spPr>
          <a:xfrm>
            <a:off x="797984" y="0"/>
            <a:ext cx="542591" cy="548688"/>
          </a:xfrm>
          <a:prstGeom prst="rect">
            <a:avLst/>
          </a:prstGeom>
        </p:spPr>
      </p:pic>
    </p:spTree>
    <p:extLst>
      <p:ext uri="{BB962C8B-B14F-4D97-AF65-F5344CB8AC3E}">
        <p14:creationId xmlns:p14="http://schemas.microsoft.com/office/powerpoint/2010/main" val="398936413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Lst>
  <p:hf hdr="0"/>
  <p:txStyles>
    <p:titleStyle>
      <a:lvl1pPr algn="ctr" rtl="0" fontAlgn="base">
        <a:spcBef>
          <a:spcPct val="0"/>
        </a:spcBef>
        <a:spcAft>
          <a:spcPct val="0"/>
        </a:spcAft>
        <a:defRPr sz="3600" b="1" kern="1200">
          <a:solidFill>
            <a:schemeClr val="tx1"/>
          </a:solidFill>
          <a:latin typeface="MetaPro-Light"/>
          <a:ea typeface="+mj-ea"/>
          <a:cs typeface="+mj-cs"/>
        </a:defRPr>
      </a:lvl1pPr>
      <a:lvl2pPr algn="ctr" rtl="0" fontAlgn="base">
        <a:spcBef>
          <a:spcPct val="0"/>
        </a:spcBef>
        <a:spcAft>
          <a:spcPct val="0"/>
        </a:spcAft>
        <a:defRPr sz="3600" b="1">
          <a:solidFill>
            <a:schemeClr val="tx1"/>
          </a:solidFill>
          <a:latin typeface="MetaPro-Light"/>
        </a:defRPr>
      </a:lvl2pPr>
      <a:lvl3pPr algn="ctr" rtl="0" fontAlgn="base">
        <a:spcBef>
          <a:spcPct val="0"/>
        </a:spcBef>
        <a:spcAft>
          <a:spcPct val="0"/>
        </a:spcAft>
        <a:defRPr sz="3600" b="1">
          <a:solidFill>
            <a:schemeClr val="tx1"/>
          </a:solidFill>
          <a:latin typeface="MetaPro-Light"/>
        </a:defRPr>
      </a:lvl3pPr>
      <a:lvl4pPr algn="ctr" rtl="0" fontAlgn="base">
        <a:spcBef>
          <a:spcPct val="0"/>
        </a:spcBef>
        <a:spcAft>
          <a:spcPct val="0"/>
        </a:spcAft>
        <a:defRPr sz="3600" b="1">
          <a:solidFill>
            <a:schemeClr val="tx1"/>
          </a:solidFill>
          <a:latin typeface="MetaPro-Light"/>
        </a:defRPr>
      </a:lvl4pPr>
      <a:lvl5pPr algn="ctr" rtl="0" fontAlgn="base">
        <a:spcBef>
          <a:spcPct val="0"/>
        </a:spcBef>
        <a:spcAft>
          <a:spcPct val="0"/>
        </a:spcAft>
        <a:defRPr sz="3600" b="1">
          <a:solidFill>
            <a:schemeClr val="tx1"/>
          </a:solidFill>
          <a:latin typeface="MetaPro-Light"/>
        </a:defRPr>
      </a:lvl5pPr>
      <a:lvl6pPr marL="457200" algn="ctr" rtl="0" fontAlgn="base">
        <a:spcBef>
          <a:spcPct val="0"/>
        </a:spcBef>
        <a:spcAft>
          <a:spcPct val="0"/>
        </a:spcAft>
        <a:defRPr sz="3600" b="1">
          <a:solidFill>
            <a:schemeClr val="tx1"/>
          </a:solidFill>
          <a:latin typeface="MetaPro-Light"/>
        </a:defRPr>
      </a:lvl6pPr>
      <a:lvl7pPr marL="914400" algn="ctr" rtl="0" fontAlgn="base">
        <a:spcBef>
          <a:spcPct val="0"/>
        </a:spcBef>
        <a:spcAft>
          <a:spcPct val="0"/>
        </a:spcAft>
        <a:defRPr sz="3600" b="1">
          <a:solidFill>
            <a:schemeClr val="tx1"/>
          </a:solidFill>
          <a:latin typeface="MetaPro-Light"/>
        </a:defRPr>
      </a:lvl7pPr>
      <a:lvl8pPr marL="1371600" algn="ctr" rtl="0" fontAlgn="base">
        <a:spcBef>
          <a:spcPct val="0"/>
        </a:spcBef>
        <a:spcAft>
          <a:spcPct val="0"/>
        </a:spcAft>
        <a:defRPr sz="3600" b="1">
          <a:solidFill>
            <a:schemeClr val="tx1"/>
          </a:solidFill>
          <a:latin typeface="MetaPro-Light"/>
        </a:defRPr>
      </a:lvl8pPr>
      <a:lvl9pPr marL="1828800" algn="ctr" rtl="0" fontAlgn="base">
        <a:spcBef>
          <a:spcPct val="0"/>
        </a:spcBef>
        <a:spcAft>
          <a:spcPct val="0"/>
        </a:spcAft>
        <a:defRPr sz="3600" b="1">
          <a:solidFill>
            <a:schemeClr val="tx1"/>
          </a:solidFill>
          <a:latin typeface="MetaPro-Light"/>
        </a:defRPr>
      </a:lvl9pPr>
    </p:titleStyle>
    <p:bodyStyle>
      <a:lvl1pPr marL="342900" indent="-342900" algn="l" rtl="0" fontAlgn="base">
        <a:spcBef>
          <a:spcPct val="20000"/>
        </a:spcBef>
        <a:spcAft>
          <a:spcPct val="0"/>
        </a:spcAft>
        <a:buClr>
          <a:srgbClr val="002060"/>
        </a:buClr>
        <a:buFont typeface="Arial" panose="020B0604020202020204" pitchFamily="34" charset="0"/>
        <a:buChar char="•"/>
        <a:defRPr sz="3200" kern="1200">
          <a:solidFill>
            <a:schemeClr val="tx1"/>
          </a:solidFill>
          <a:latin typeface="MetaPro-Light"/>
          <a:ea typeface="+mn-ea"/>
          <a:cs typeface="+mn-cs"/>
        </a:defRPr>
      </a:lvl1pPr>
      <a:lvl2pPr marL="742950" indent="-285750" algn="l" rtl="0" fontAlgn="base">
        <a:spcBef>
          <a:spcPct val="20000"/>
        </a:spcBef>
        <a:spcAft>
          <a:spcPct val="0"/>
        </a:spcAft>
        <a:buClr>
          <a:srgbClr val="002060"/>
        </a:buClr>
        <a:buFont typeface="Arial" panose="020B0604020202020204" pitchFamily="34" charset="0"/>
        <a:buChar char="–"/>
        <a:defRPr sz="2800" kern="1200">
          <a:solidFill>
            <a:schemeClr val="tx1"/>
          </a:solidFill>
          <a:latin typeface="MetaPro-Ligh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etaPro-Ligh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etaPro-Ligh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etaPro-Ligh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762000" y="2717800"/>
            <a:ext cx="10668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fr-FR" altLang="en-US"/>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prstClr val="black">
                    <a:tint val="75000"/>
                  </a:prstClr>
                </a:solidFill>
                <a:latin typeface="Arial"/>
              </a:defRPr>
            </a:lvl1pPr>
          </a:lstStyle>
          <a:p>
            <a:pPr>
              <a:defRPr/>
            </a:pPr>
            <a:fld id="{95207408-42D9-4816-8ED7-CD92CE2C0848}" type="slidenum">
              <a:rPr lang="en-US"/>
              <a:pPr>
                <a:defRPr/>
              </a:pPr>
              <a:t>‹Nr.›</a:t>
            </a:fld>
            <a:endParaRPr lang="en-US"/>
          </a:p>
        </p:txBody>
      </p:sp>
      <p:sp>
        <p:nvSpPr>
          <p:cNvPr id="9"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prstClr val="black">
                    <a:tint val="75000"/>
                  </a:prstClr>
                </a:solidFill>
                <a:latin typeface="Arial"/>
              </a:defRPr>
            </a:lvl1pPr>
          </a:lstStyle>
          <a:p>
            <a:pPr>
              <a:defRPr/>
            </a:pPr>
            <a:r>
              <a:rPr lang="en-US"/>
              <a:t>10 May 2021</a:t>
            </a:r>
            <a:endParaRPr lang="en-US" dirty="0"/>
          </a:p>
        </p:txBody>
      </p:sp>
      <p:sp>
        <p:nvSpPr>
          <p:cNvPr id="10"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prstClr val="black">
                    <a:tint val="75000"/>
                  </a:prstClr>
                </a:solidFill>
                <a:latin typeface="Arial"/>
              </a:defRPr>
            </a:lvl1pPr>
          </a:lstStyle>
          <a:p>
            <a:pPr>
              <a:defRPr/>
            </a:pPr>
            <a:r>
              <a:rPr lang="en-US"/>
              <a:t>ISO/TC 184/SC 4 Industrial Data</a:t>
            </a:r>
          </a:p>
        </p:txBody>
      </p:sp>
      <p:pic>
        <p:nvPicPr>
          <p:cNvPr id="2054" name="Picture 15"/>
          <p:cNvPicPr>
            <a:picLocks noChangeAspect="1" noChangeArrowheads="1"/>
          </p:cNvPicPr>
          <p:nvPr userDrawn="1"/>
        </p:nvPicPr>
        <p:blipFill>
          <a:blip r:embed="rId11">
            <a:extLst>
              <a:ext uri="{28A0092B-C50C-407E-A947-70E740481C1C}">
                <a14:useLocalDpi xmlns:a14="http://schemas.microsoft.com/office/drawing/2010/main" val="0"/>
              </a:ext>
            </a:extLst>
          </a:blip>
          <a:srcRect l="25186" t="7280" r="24457" b="71866"/>
          <a:stretch>
            <a:fillRect/>
          </a:stretch>
        </p:blipFill>
        <p:spPr bwMode="auto">
          <a:xfrm>
            <a:off x="8511117" y="146051"/>
            <a:ext cx="368088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5" descr="SC4Logo"/>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979151" y="660401"/>
            <a:ext cx="9017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userDrawn="1"/>
        </p:nvPicPr>
        <p:blipFill>
          <a:blip r:embed="rId13"/>
          <a:stretch>
            <a:fillRect/>
          </a:stretch>
        </p:blipFill>
        <p:spPr>
          <a:xfrm>
            <a:off x="762000" y="85727"/>
            <a:ext cx="755970" cy="768163"/>
          </a:xfrm>
          <a:prstGeom prst="rect">
            <a:avLst/>
          </a:prstGeom>
        </p:spPr>
      </p:pic>
    </p:spTree>
    <p:controls>
      <mc:AlternateContent xmlns:mc="http://schemas.openxmlformats.org/markup-compatibility/2006">
        <mc:Choice xmlns:v="urn:schemas-microsoft-com:vml" Requires="v">
          <p:control name="Image1" r:id="rId10" imgW="12192120" imgH="114480"/>
        </mc:Choice>
        <mc:Fallback>
          <p:control name="Image1" r:id="rId10" imgW="12192120" imgH="114480">
            <p:pic>
              <p:nvPicPr>
                <p:cNvPr id="2056" name="Image1"/>
                <p:cNvPicPr preferRelativeResize="0">
                  <a:picLocks noChangeArrowheads="1" noChangeShapeType="1"/>
                </p:cNvPicPr>
                <p:nvPr/>
              </p:nvPicPr>
              <p:blipFill>
                <a:blip r:embed="rId14"/>
                <a:srcRect/>
                <a:stretch>
                  <a:fillRect/>
                </a:stretch>
              </p:blipFill>
              <p:spPr bwMode="auto">
                <a:xfrm>
                  <a:off x="0" y="1"/>
                  <a:ext cx="12192000" cy="1174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523907318"/>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Lst>
  <p:hf hdr="0"/>
  <p:txStyles>
    <p:titleStyle>
      <a:lvl1pPr algn="ctr" rtl="0" fontAlgn="base">
        <a:spcBef>
          <a:spcPct val="0"/>
        </a:spcBef>
        <a:spcAft>
          <a:spcPct val="0"/>
        </a:spcAft>
        <a:defRPr sz="3600" b="1" kern="1200">
          <a:solidFill>
            <a:schemeClr val="tx1"/>
          </a:solidFill>
          <a:latin typeface="MetaPro-Light"/>
          <a:ea typeface="+mj-ea"/>
          <a:cs typeface="+mj-cs"/>
        </a:defRPr>
      </a:lvl1pPr>
      <a:lvl2pPr algn="ctr" rtl="0" fontAlgn="base">
        <a:spcBef>
          <a:spcPct val="0"/>
        </a:spcBef>
        <a:spcAft>
          <a:spcPct val="0"/>
        </a:spcAft>
        <a:defRPr sz="3600" b="1">
          <a:solidFill>
            <a:schemeClr val="tx1"/>
          </a:solidFill>
          <a:latin typeface="MetaPro-Light"/>
        </a:defRPr>
      </a:lvl2pPr>
      <a:lvl3pPr algn="ctr" rtl="0" fontAlgn="base">
        <a:spcBef>
          <a:spcPct val="0"/>
        </a:spcBef>
        <a:spcAft>
          <a:spcPct val="0"/>
        </a:spcAft>
        <a:defRPr sz="3600" b="1">
          <a:solidFill>
            <a:schemeClr val="tx1"/>
          </a:solidFill>
          <a:latin typeface="MetaPro-Light"/>
        </a:defRPr>
      </a:lvl3pPr>
      <a:lvl4pPr algn="ctr" rtl="0" fontAlgn="base">
        <a:spcBef>
          <a:spcPct val="0"/>
        </a:spcBef>
        <a:spcAft>
          <a:spcPct val="0"/>
        </a:spcAft>
        <a:defRPr sz="3600" b="1">
          <a:solidFill>
            <a:schemeClr val="tx1"/>
          </a:solidFill>
          <a:latin typeface="MetaPro-Light"/>
        </a:defRPr>
      </a:lvl4pPr>
      <a:lvl5pPr algn="ctr" rtl="0" fontAlgn="base">
        <a:spcBef>
          <a:spcPct val="0"/>
        </a:spcBef>
        <a:spcAft>
          <a:spcPct val="0"/>
        </a:spcAft>
        <a:defRPr sz="3600" b="1">
          <a:solidFill>
            <a:schemeClr val="tx1"/>
          </a:solidFill>
          <a:latin typeface="MetaPro-Light"/>
        </a:defRPr>
      </a:lvl5pPr>
      <a:lvl6pPr marL="457200" algn="ctr" rtl="0" fontAlgn="base">
        <a:spcBef>
          <a:spcPct val="0"/>
        </a:spcBef>
        <a:spcAft>
          <a:spcPct val="0"/>
        </a:spcAft>
        <a:defRPr sz="3600" b="1">
          <a:solidFill>
            <a:schemeClr val="tx1"/>
          </a:solidFill>
          <a:latin typeface="MetaPro-Light"/>
        </a:defRPr>
      </a:lvl6pPr>
      <a:lvl7pPr marL="914400" algn="ctr" rtl="0" fontAlgn="base">
        <a:spcBef>
          <a:spcPct val="0"/>
        </a:spcBef>
        <a:spcAft>
          <a:spcPct val="0"/>
        </a:spcAft>
        <a:defRPr sz="3600" b="1">
          <a:solidFill>
            <a:schemeClr val="tx1"/>
          </a:solidFill>
          <a:latin typeface="MetaPro-Light"/>
        </a:defRPr>
      </a:lvl7pPr>
      <a:lvl8pPr marL="1371600" algn="ctr" rtl="0" fontAlgn="base">
        <a:spcBef>
          <a:spcPct val="0"/>
        </a:spcBef>
        <a:spcAft>
          <a:spcPct val="0"/>
        </a:spcAft>
        <a:defRPr sz="3600" b="1">
          <a:solidFill>
            <a:schemeClr val="tx1"/>
          </a:solidFill>
          <a:latin typeface="MetaPro-Light"/>
        </a:defRPr>
      </a:lvl8pPr>
      <a:lvl9pPr marL="1828800" algn="ctr" rtl="0" fontAlgn="base">
        <a:spcBef>
          <a:spcPct val="0"/>
        </a:spcBef>
        <a:spcAft>
          <a:spcPct val="0"/>
        </a:spcAft>
        <a:defRPr sz="3600" b="1">
          <a:solidFill>
            <a:schemeClr val="tx1"/>
          </a:solidFill>
          <a:latin typeface="MetaPro-Light"/>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2.jpeg"/><Relationship Id="rId4" Type="http://schemas.openxmlformats.org/officeDocument/2006/relationships/image" Target="../media/image20.tmp"/></Relationships>
</file>

<file path=ppt/slides/_rels/slide11.xml.rels><?xml version="1.0" encoding="UTF-8" standalone="yes"?>
<Relationships xmlns="http://schemas.openxmlformats.org/package/2006/relationships"><Relationship Id="rId8" Type="http://schemas.openxmlformats.org/officeDocument/2006/relationships/hyperlink" Target="mailto:jungbo@kats.go.kr" TargetMode="External"/><Relationship Id="rId13" Type="http://schemas.openxmlformats.org/officeDocument/2006/relationships/hyperlink" Target="mailto:ester.williams@scc.ca" TargetMode="External"/><Relationship Id="rId18" Type="http://schemas.openxmlformats.org/officeDocument/2006/relationships/hyperlink" Target="mailto:jjorquera@une.org" TargetMode="External"/><Relationship Id="rId3" Type="http://schemas.openxmlformats.org/officeDocument/2006/relationships/hyperlink" Target="mailto:koshy@eccma.org" TargetMode="External"/><Relationship Id="rId7" Type="http://schemas.openxmlformats.org/officeDocument/2006/relationships/hyperlink" Target="mailto:akihiko.ohtaka@gmail.com" TargetMode="External"/><Relationship Id="rId12" Type="http://schemas.openxmlformats.org/officeDocument/2006/relationships/hyperlink" Target="mailto:hongy@cnis.ac.cn" TargetMode="External"/><Relationship Id="rId17" Type="http://schemas.openxmlformats.org/officeDocument/2006/relationships/hyperlink" Target="mailto:helena.meister@snv.ch" TargetMode="External"/><Relationship Id="rId2" Type="http://schemas.openxmlformats.org/officeDocument/2006/relationships/hyperlink" Target="mailto:alexandre.colombier@afnor.org" TargetMode="External"/><Relationship Id="rId16" Type="http://schemas.openxmlformats.org/officeDocument/2006/relationships/hyperlink" Target="mailto:kau@standard.no" TargetMode="External"/><Relationship Id="rId1" Type="http://schemas.openxmlformats.org/officeDocument/2006/relationships/slideLayout" Target="../slideLayouts/slideLayout34.xml"/><Relationship Id="rId6" Type="http://schemas.openxmlformats.org/officeDocument/2006/relationships/hyperlink" Target="mailto:oyakimov@gost.ru" TargetMode="External"/><Relationship Id="rId11" Type="http://schemas.openxmlformats.org/officeDocument/2006/relationships/hyperlink" Target="mailto:mmakgabo.maheya@sabs.co.za" TargetMode="External"/><Relationship Id="rId5" Type="http://schemas.openxmlformats.org/officeDocument/2006/relationships/hyperlink" Target="mailto:meinolf.groepper@vdma.org" TargetMode="External"/><Relationship Id="rId15" Type="http://schemas.openxmlformats.org/officeDocument/2006/relationships/hyperlink" Target="mailto:Babak.Rabiei@sis.se" TargetMode="External"/><Relationship Id="rId10" Type="http://schemas.openxmlformats.org/officeDocument/2006/relationships/hyperlink" Target="mailto:paul.vanrijsinge@nen.nl" TargetMode="External"/><Relationship Id="rId19" Type="http://schemas.openxmlformats.org/officeDocument/2006/relationships/hyperlink" Target="mailto:Carnevale@uninifo.it" TargetMode="External"/><Relationship Id="rId4" Type="http://schemas.openxmlformats.org/officeDocument/2006/relationships/hyperlink" Target="mailto:jasnam.channe@bsigroup.com" TargetMode="External"/><Relationship Id="rId9" Type="http://schemas.openxmlformats.org/officeDocument/2006/relationships/hyperlink" Target="mailto:standards@nsai.ie" TargetMode="External"/><Relationship Id="rId14" Type="http://schemas.openxmlformats.org/officeDocument/2006/relationships/hyperlink" Target="mailto:frans.nilsen@metsta.f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tmp"/><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hyperlink" Target="mailto:gavoille@iso.org" TargetMode="External"/><Relationship Id="rId3" Type="http://schemas.openxmlformats.org/officeDocument/2006/relationships/image" Target="../media/image1.wmf"/><Relationship Id="rId7" Type="http://schemas.openxmlformats.org/officeDocument/2006/relationships/hyperlink" Target="mailto:Mathew@iso.org" TargetMode="External"/><Relationship Id="rId2" Type="http://schemas.openxmlformats.org/officeDocument/2006/relationships/image" Target="../media/image26.jpeg"/><Relationship Id="rId1" Type="http://schemas.openxmlformats.org/officeDocument/2006/relationships/slideLayout" Target="../slideLayouts/slideLayout18.xml"/><Relationship Id="rId6" Type="http://schemas.openxmlformats.org/officeDocument/2006/relationships/hyperlink" Target="mailto:trippsc4@gmail.com" TargetMode="External"/><Relationship Id="rId5" Type="http://schemas.openxmlformats.org/officeDocument/2006/relationships/hyperlink" Target="mailto:Kenneth.a.swope@boeing.com" TargetMode="Externa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iso.org/publication/PUB100397.html" TargetMode="External"/><Relationship Id="rId2" Type="http://schemas.openxmlformats.org/officeDocument/2006/relationships/image" Target="../media/image9.tmp"/><Relationship Id="rId1" Type="http://schemas.openxmlformats.org/officeDocument/2006/relationships/slideLayout" Target="../slideLayouts/slideLayout3.xml"/><Relationship Id="rId4" Type="http://schemas.openxmlformats.org/officeDocument/2006/relationships/image" Target="../media/image10.tmp"/></Relationships>
</file>

<file path=ppt/slides/_rels/slide4.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iso.zoom.us/u/acWpF3PtMX" TargetMode="External"/><Relationship Id="rId2" Type="http://schemas.openxmlformats.org/officeDocument/2006/relationships/hyperlink" Target="https://iso.zoom.us/j/93749144665?pwd=MmRaQU1VYlJvSzF1WWxRZGVXbk0xUT09" TargetMode="Externa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sd.iso.org/documents/ui/#!/browse/iso/iso-tc-184/iso-tc-184-sc-4/library/3/81st%20Plenary%20Meeting%2C%20Virtual" TargetMode="External"/><Relationship Id="rId7" Type="http://schemas.openxmlformats.org/officeDocument/2006/relationships/image" Target="../media/image14.tmp"/><Relationship Id="rId2" Type="http://schemas.openxmlformats.org/officeDocument/2006/relationships/hyperlink" Target="https://sd.iso.org/meetings/74596" TargetMode="External"/><Relationship Id="rId1" Type="http://schemas.openxmlformats.org/officeDocument/2006/relationships/slideLayout" Target="../slideLayouts/slideLayout18.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hyperlink" Target="https://sd.iso.org/documents/ui/#!/browse/iso/iso-tc-184/iso-tc-184-sc-4/library/6/81st%20Plenary%2C%20VIRTUA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committee.iso.org/home/tc184sc4" TargetMode="External"/><Relationship Id="rId2" Type="http://schemas.openxmlformats.org/officeDocument/2006/relationships/image" Target="../media/image15.png"/><Relationship Id="rId1" Type="http://schemas.openxmlformats.org/officeDocument/2006/relationships/slideLayout" Target="../slideLayouts/slideLayout18.xml"/><Relationship Id="rId6" Type="http://schemas.openxmlformats.org/officeDocument/2006/relationships/image" Target="../media/image17.tmp"/><Relationship Id="rId5" Type="http://schemas.openxmlformats.org/officeDocument/2006/relationships/hyperlink" Target="https://www.linkedin.com/company/iso-tc-184-sc-4-standards-for-industrial-data/" TargetMode="Externa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isotc.iso.org/livelink/livelink/properties/21187738" TargetMode="External"/><Relationship Id="rId1" Type="http://schemas.openxmlformats.org/officeDocument/2006/relationships/slideLayout" Target="../slideLayouts/slideLayout18.xml"/><Relationship Id="rId4" Type="http://schemas.openxmlformats.org/officeDocument/2006/relationships/image" Target="../media/image19.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ISO/TC 184/SC 4</a:t>
            </a:r>
          </a:p>
        </p:txBody>
      </p:sp>
      <p:sp>
        <p:nvSpPr>
          <p:cNvPr id="3" name="Content Placeholder 2"/>
          <p:cNvSpPr>
            <a:spLocks noGrp="1"/>
          </p:cNvSpPr>
          <p:nvPr>
            <p:ph idx="1"/>
          </p:nvPr>
        </p:nvSpPr>
        <p:spPr>
          <a:xfrm>
            <a:off x="838200" y="1567542"/>
            <a:ext cx="11090447" cy="3133653"/>
          </a:xfrm>
        </p:spPr>
        <p:txBody>
          <a:bodyPr>
            <a:normAutofit fontScale="92500" lnSpcReduction="10000"/>
          </a:bodyPr>
          <a:lstStyle/>
          <a:p>
            <a:endParaRPr lang="en-US" dirty="0"/>
          </a:p>
          <a:p>
            <a:pPr algn="ctr"/>
            <a:r>
              <a:rPr lang="en-US" sz="2800" i="1" dirty="0"/>
              <a:t>The meeting will begin shortly.</a:t>
            </a:r>
          </a:p>
          <a:p>
            <a:endParaRPr lang="en-US" dirty="0"/>
          </a:p>
          <a:p>
            <a:r>
              <a:rPr lang="en-US" dirty="0"/>
              <a:t>As a reminder, your microphone is automatically placed on “mute”.</a:t>
            </a:r>
          </a:p>
          <a:p>
            <a:r>
              <a:rPr lang="en-US" dirty="0"/>
              <a:t>Please consider using your camera when speaking or presenting.</a:t>
            </a:r>
          </a:p>
          <a:p>
            <a:r>
              <a:rPr lang="en-US" dirty="0"/>
              <a:t>To ask a question, please use the “Chat” feature or raise your hand in ZOOM.</a:t>
            </a:r>
          </a:p>
          <a:p>
            <a:endParaRPr lang="en-US" dirty="0"/>
          </a:p>
          <a:p>
            <a:r>
              <a:rPr lang="en-US" dirty="0"/>
              <a:t>Please take a moment and confirm that we can see your name in the ZOOM Participants window.  Follow the instructions to rename yourself.</a:t>
            </a:r>
          </a:p>
          <a:p>
            <a:endParaRPr lang="en-US" dirty="0"/>
          </a:p>
          <a:p>
            <a:endParaRPr lang="en-US" dirty="0"/>
          </a:p>
        </p:txBody>
      </p:sp>
      <p:sp>
        <p:nvSpPr>
          <p:cNvPr id="4" name="Slide Number Placeholder 3"/>
          <p:cNvSpPr>
            <a:spLocks noGrp="1"/>
          </p:cNvSpPr>
          <p:nvPr>
            <p:ph type="sldNum" sz="quarter" idx="4"/>
          </p:nvPr>
        </p:nvSpPr>
        <p:spPr/>
        <p:txBody>
          <a:bodyPr/>
          <a:lstStyle/>
          <a:p>
            <a:fld id="{3174757B-1E1C-4F5F-A559-56373CCB318E}" type="slidenum">
              <a:rPr lang="en-US" smtClean="0">
                <a:solidFill>
                  <a:prstClr val="black">
                    <a:tint val="75000"/>
                  </a:prstClr>
                </a:solidFill>
              </a:rPr>
              <a:pPr/>
              <a:t>1</a:t>
            </a:fld>
            <a:endParaRPr lang="en-US">
              <a:solidFill>
                <a:prstClr val="black">
                  <a:tint val="75000"/>
                </a:prstClr>
              </a:solidFill>
            </a:endParaRPr>
          </a:p>
        </p:txBody>
      </p:sp>
      <p:sp>
        <p:nvSpPr>
          <p:cNvPr id="5" name="Date Placeholder 4"/>
          <p:cNvSpPr>
            <a:spLocks noGrp="1"/>
          </p:cNvSpPr>
          <p:nvPr>
            <p:ph type="dt" sz="half" idx="2"/>
          </p:nvPr>
        </p:nvSpPr>
        <p:spPr/>
        <p:txBody>
          <a:bodyPr/>
          <a:lstStyle/>
          <a:p>
            <a:r>
              <a:rPr lang="en-US">
                <a:solidFill>
                  <a:prstClr val="black">
                    <a:tint val="75000"/>
                  </a:prstClr>
                </a:solidFill>
              </a:rPr>
              <a:t>10 May 2021</a:t>
            </a:r>
            <a:endParaRPr lang="en-US" dirty="0">
              <a:solidFill>
                <a:prstClr val="black">
                  <a:tint val="75000"/>
                </a:prstClr>
              </a:solidFill>
            </a:endParaRPr>
          </a:p>
        </p:txBody>
      </p:sp>
      <p:sp>
        <p:nvSpPr>
          <p:cNvPr id="6" name="Footer Placeholder 5"/>
          <p:cNvSpPr>
            <a:spLocks noGrp="1"/>
          </p:cNvSpPr>
          <p:nvPr>
            <p:ph type="ftr" sz="quarter" idx="3"/>
          </p:nvPr>
        </p:nvSpPr>
        <p:spPr/>
        <p:txBody>
          <a:bodyPr/>
          <a:lstStyle/>
          <a:p>
            <a:r>
              <a:rPr lang="en-US">
                <a:solidFill>
                  <a:prstClr val="black">
                    <a:tint val="75000"/>
                  </a:prstClr>
                </a:solidFill>
              </a:rPr>
              <a:t>ISO/TC 184/SC 4 Industrial Data</a:t>
            </a:r>
          </a:p>
        </p:txBody>
      </p:sp>
      <p:pic>
        <p:nvPicPr>
          <p:cNvPr id="7" name="Picture 6"/>
          <p:cNvPicPr>
            <a:picLocks noChangeAspect="1"/>
          </p:cNvPicPr>
          <p:nvPr/>
        </p:nvPicPr>
        <p:blipFill>
          <a:blip r:embed="rId2"/>
          <a:stretch>
            <a:fillRect/>
          </a:stretch>
        </p:blipFill>
        <p:spPr>
          <a:xfrm>
            <a:off x="2351584" y="4636839"/>
            <a:ext cx="1572070" cy="1483419"/>
          </a:xfrm>
          <a:prstGeom prst="rect">
            <a:avLst/>
          </a:prstGeom>
        </p:spPr>
      </p:pic>
      <p:pic>
        <p:nvPicPr>
          <p:cNvPr id="8" name="Picture 7"/>
          <p:cNvPicPr>
            <a:picLocks noChangeAspect="1"/>
          </p:cNvPicPr>
          <p:nvPr/>
        </p:nvPicPr>
        <p:blipFill>
          <a:blip r:embed="rId3"/>
          <a:stretch>
            <a:fillRect/>
          </a:stretch>
        </p:blipFill>
        <p:spPr>
          <a:xfrm>
            <a:off x="4871864" y="4677988"/>
            <a:ext cx="1879278" cy="1419768"/>
          </a:xfrm>
          <a:prstGeom prst="rect">
            <a:avLst/>
          </a:prstGeom>
        </p:spPr>
      </p:pic>
      <p:pic>
        <p:nvPicPr>
          <p:cNvPr id="9" name="Picture 8"/>
          <p:cNvPicPr>
            <a:picLocks noChangeAspect="1"/>
          </p:cNvPicPr>
          <p:nvPr/>
        </p:nvPicPr>
        <p:blipFill>
          <a:blip r:embed="rId4"/>
          <a:stretch>
            <a:fillRect/>
          </a:stretch>
        </p:blipFill>
        <p:spPr>
          <a:xfrm>
            <a:off x="7773675" y="4636839"/>
            <a:ext cx="1864420" cy="1610949"/>
          </a:xfrm>
          <a:prstGeom prst="rect">
            <a:avLst/>
          </a:prstGeom>
        </p:spPr>
      </p:pic>
      <p:sp>
        <p:nvSpPr>
          <p:cNvPr id="10" name="TextBox 9"/>
          <p:cNvSpPr txBox="1"/>
          <p:nvPr/>
        </p:nvSpPr>
        <p:spPr>
          <a:xfrm>
            <a:off x="9208559" y="6219975"/>
            <a:ext cx="3010761" cy="184666"/>
          </a:xfrm>
          <a:prstGeom prst="rect">
            <a:avLst/>
          </a:prstGeom>
          <a:noFill/>
        </p:spPr>
        <p:txBody>
          <a:bodyPr wrap="none" rtlCol="0">
            <a:spAutoFit/>
          </a:bodyPr>
          <a:lstStyle/>
          <a:p>
            <a:r>
              <a:rPr lang="en-US" sz="600" dirty="0"/>
              <a:t>https://teaching.nmc.edu/knowledgebase/changing-your-name-in-a-zoom-meeting/</a:t>
            </a:r>
          </a:p>
        </p:txBody>
      </p:sp>
    </p:spTree>
    <p:extLst>
      <p:ext uri="{BB962C8B-B14F-4D97-AF65-F5344CB8AC3E}">
        <p14:creationId xmlns:p14="http://schemas.microsoft.com/office/powerpoint/2010/main" val="2791691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5"/>
          <p:cNvPicPr>
            <a:picLocks noChangeAspect="1" noChangeArrowheads="1"/>
          </p:cNvPicPr>
          <p:nvPr/>
        </p:nvPicPr>
        <p:blipFill>
          <a:blip r:embed="rId3">
            <a:extLst>
              <a:ext uri="{28A0092B-C50C-407E-A947-70E740481C1C}">
                <a14:useLocalDpi xmlns:a14="http://schemas.microsoft.com/office/drawing/2010/main" val="0"/>
              </a:ext>
            </a:extLst>
          </a:blip>
          <a:srcRect l="25186" t="7280" r="24457" b="71866"/>
          <a:stretch>
            <a:fillRect/>
          </a:stretch>
        </p:blipFill>
        <p:spPr bwMode="auto">
          <a:xfrm>
            <a:off x="8511117" y="146051"/>
            <a:ext cx="3680883" cy="79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a:extLst>
              <a:ext uri="{FF2B5EF4-FFF2-40B4-BE49-F238E27FC236}">
                <a16:creationId xmlns:a16="http://schemas.microsoft.com/office/drawing/2014/main" id="{D733F8B3-1155-4653-9251-745785E24725}"/>
              </a:ext>
            </a:extLst>
          </p:cNvPr>
          <p:cNvSpPr/>
          <p:nvPr/>
        </p:nvSpPr>
        <p:spPr>
          <a:xfrm>
            <a:off x="1631504" y="3488449"/>
            <a:ext cx="1465545" cy="1372404"/>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b="1" dirty="0">
                <a:solidFill>
                  <a:prstClr val="black"/>
                </a:solidFill>
              </a:rPr>
              <a:t>774</a:t>
            </a:r>
          </a:p>
          <a:p>
            <a:pPr algn="ctr" eaLnBrk="1" fontAlgn="auto" hangingPunct="1">
              <a:spcBef>
                <a:spcPts val="0"/>
              </a:spcBef>
              <a:spcAft>
                <a:spcPts val="0"/>
              </a:spcAft>
            </a:pPr>
            <a:r>
              <a:rPr lang="en-US" sz="900" dirty="0">
                <a:solidFill>
                  <a:prstClr val="white"/>
                </a:solidFill>
              </a:rPr>
              <a:t> </a:t>
            </a:r>
            <a:r>
              <a:rPr lang="en-US" sz="900" dirty="0">
                <a:solidFill>
                  <a:prstClr val="black">
                    <a:lumMod val="50000"/>
                    <a:lumOff val="50000"/>
                  </a:prstClr>
                </a:solidFill>
              </a:rPr>
              <a:t>Published ISO Standards</a:t>
            </a:r>
          </a:p>
        </p:txBody>
      </p:sp>
      <p:sp>
        <p:nvSpPr>
          <p:cNvPr id="11" name="Rectangle 10">
            <a:extLst>
              <a:ext uri="{FF2B5EF4-FFF2-40B4-BE49-F238E27FC236}">
                <a16:creationId xmlns:a16="http://schemas.microsoft.com/office/drawing/2014/main" id="{527CE1B2-B225-442B-8441-5E34EA93C5A6}"/>
              </a:ext>
            </a:extLst>
          </p:cNvPr>
          <p:cNvSpPr/>
          <p:nvPr/>
        </p:nvSpPr>
        <p:spPr>
          <a:xfrm>
            <a:off x="3259105" y="3488449"/>
            <a:ext cx="1465545" cy="1372404"/>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b="1" dirty="0">
                <a:solidFill>
                  <a:prstClr val="black"/>
                </a:solidFill>
              </a:rPr>
              <a:t>37</a:t>
            </a:r>
          </a:p>
          <a:p>
            <a:pPr algn="ctr" eaLnBrk="1" fontAlgn="auto" hangingPunct="1">
              <a:spcBef>
                <a:spcPts val="0"/>
              </a:spcBef>
              <a:spcAft>
                <a:spcPts val="0"/>
              </a:spcAft>
            </a:pPr>
            <a:r>
              <a:rPr lang="en-US" sz="900" dirty="0">
                <a:solidFill>
                  <a:prstClr val="black">
                    <a:lumMod val="50000"/>
                    <a:lumOff val="50000"/>
                  </a:prstClr>
                </a:solidFill>
              </a:rPr>
              <a:t>ISO Standards under development</a:t>
            </a:r>
          </a:p>
        </p:txBody>
      </p:sp>
      <p:sp>
        <p:nvSpPr>
          <p:cNvPr id="12" name="Rectangle 11">
            <a:extLst>
              <a:ext uri="{FF2B5EF4-FFF2-40B4-BE49-F238E27FC236}">
                <a16:creationId xmlns:a16="http://schemas.microsoft.com/office/drawing/2014/main" id="{68D9FCD5-5CE6-4AB4-A92C-541BACAD29D2}"/>
              </a:ext>
            </a:extLst>
          </p:cNvPr>
          <p:cNvSpPr/>
          <p:nvPr/>
        </p:nvSpPr>
        <p:spPr>
          <a:xfrm>
            <a:off x="4900798" y="3488449"/>
            <a:ext cx="1465545" cy="1372404"/>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b="1" dirty="0">
                <a:solidFill>
                  <a:prstClr val="black"/>
                </a:solidFill>
              </a:rPr>
              <a:t>9</a:t>
            </a:r>
          </a:p>
          <a:p>
            <a:pPr algn="ctr" eaLnBrk="1" fontAlgn="auto" hangingPunct="1">
              <a:spcBef>
                <a:spcPts val="0"/>
              </a:spcBef>
              <a:spcAft>
                <a:spcPts val="0"/>
              </a:spcAft>
            </a:pPr>
            <a:r>
              <a:rPr lang="en-US" sz="900" dirty="0">
                <a:solidFill>
                  <a:prstClr val="black">
                    <a:lumMod val="50000"/>
                    <a:lumOff val="50000"/>
                  </a:prstClr>
                </a:solidFill>
              </a:rPr>
              <a:t>Direct Working Groups</a:t>
            </a:r>
          </a:p>
          <a:p>
            <a:pPr algn="ctr" eaLnBrk="1" fontAlgn="auto" hangingPunct="1">
              <a:spcBef>
                <a:spcPts val="0"/>
              </a:spcBef>
              <a:spcAft>
                <a:spcPts val="0"/>
              </a:spcAft>
            </a:pPr>
            <a:r>
              <a:rPr lang="en-US" sz="1800" b="1" dirty="0">
                <a:solidFill>
                  <a:prstClr val="black"/>
                </a:solidFill>
              </a:rPr>
              <a:t>3</a:t>
            </a:r>
          </a:p>
          <a:p>
            <a:pPr algn="ctr" eaLnBrk="1" fontAlgn="auto" hangingPunct="1">
              <a:spcBef>
                <a:spcPts val="0"/>
              </a:spcBef>
              <a:spcAft>
                <a:spcPts val="0"/>
              </a:spcAft>
            </a:pPr>
            <a:r>
              <a:rPr lang="en-US" sz="900" dirty="0">
                <a:solidFill>
                  <a:prstClr val="black">
                    <a:lumMod val="50000"/>
                    <a:lumOff val="50000"/>
                  </a:prstClr>
                </a:solidFill>
              </a:rPr>
              <a:t>Joint Working Groups</a:t>
            </a:r>
          </a:p>
          <a:p>
            <a:pPr algn="ctr" eaLnBrk="1" fontAlgn="auto" hangingPunct="1">
              <a:spcBef>
                <a:spcPts val="0"/>
              </a:spcBef>
              <a:spcAft>
                <a:spcPts val="0"/>
              </a:spcAft>
            </a:pPr>
            <a:r>
              <a:rPr lang="en-US" sz="1800" b="1" dirty="0">
                <a:solidFill>
                  <a:prstClr val="black"/>
                </a:solidFill>
              </a:rPr>
              <a:t>5</a:t>
            </a:r>
          </a:p>
          <a:p>
            <a:pPr algn="ctr" eaLnBrk="1" fontAlgn="auto" hangingPunct="1">
              <a:spcBef>
                <a:spcPts val="0"/>
              </a:spcBef>
              <a:spcAft>
                <a:spcPts val="0"/>
              </a:spcAft>
            </a:pPr>
            <a:r>
              <a:rPr lang="en-US" sz="900" dirty="0">
                <a:solidFill>
                  <a:prstClr val="black">
                    <a:lumMod val="50000"/>
                    <a:lumOff val="50000"/>
                  </a:prstClr>
                </a:solidFill>
              </a:rPr>
              <a:t>Internal Committees</a:t>
            </a:r>
            <a:br>
              <a:rPr lang="en-US" sz="900" dirty="0">
                <a:solidFill>
                  <a:prstClr val="black">
                    <a:lumMod val="50000"/>
                    <a:lumOff val="50000"/>
                  </a:prstClr>
                </a:solidFill>
              </a:rPr>
            </a:br>
            <a:endParaRPr lang="en-US" sz="900" dirty="0">
              <a:solidFill>
                <a:prstClr val="black">
                  <a:lumMod val="50000"/>
                  <a:lumOff val="50000"/>
                </a:prstClr>
              </a:solidFill>
            </a:endParaRPr>
          </a:p>
        </p:txBody>
      </p:sp>
      <p:sp>
        <p:nvSpPr>
          <p:cNvPr id="13" name="Rectangle 12">
            <a:extLst>
              <a:ext uri="{FF2B5EF4-FFF2-40B4-BE49-F238E27FC236}">
                <a16:creationId xmlns:a16="http://schemas.microsoft.com/office/drawing/2014/main" id="{8DEF6A48-3F9D-492B-8A33-FEE692A80326}"/>
              </a:ext>
            </a:extLst>
          </p:cNvPr>
          <p:cNvSpPr/>
          <p:nvPr/>
        </p:nvSpPr>
        <p:spPr>
          <a:xfrm>
            <a:off x="6563627" y="3501479"/>
            <a:ext cx="1465545" cy="528442"/>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b="1" dirty="0">
                <a:solidFill>
                  <a:prstClr val="black"/>
                </a:solidFill>
              </a:rPr>
              <a:t>18</a:t>
            </a:r>
          </a:p>
          <a:p>
            <a:pPr algn="ctr" eaLnBrk="1" fontAlgn="auto" hangingPunct="1">
              <a:spcBef>
                <a:spcPts val="0"/>
              </a:spcBef>
              <a:spcAft>
                <a:spcPts val="0"/>
              </a:spcAft>
            </a:pPr>
            <a:r>
              <a:rPr lang="en-US" sz="900" dirty="0">
                <a:solidFill>
                  <a:prstClr val="black">
                    <a:lumMod val="50000"/>
                    <a:lumOff val="50000"/>
                  </a:prstClr>
                </a:solidFill>
              </a:rPr>
              <a:t>Participating members</a:t>
            </a:r>
          </a:p>
        </p:txBody>
      </p:sp>
      <p:sp>
        <p:nvSpPr>
          <p:cNvPr id="14" name="Rectangle 13">
            <a:extLst>
              <a:ext uri="{FF2B5EF4-FFF2-40B4-BE49-F238E27FC236}">
                <a16:creationId xmlns:a16="http://schemas.microsoft.com/office/drawing/2014/main" id="{8D2A16C3-AAE4-4101-9BE4-B4B5C16B0BF2}"/>
              </a:ext>
            </a:extLst>
          </p:cNvPr>
          <p:cNvSpPr/>
          <p:nvPr/>
        </p:nvSpPr>
        <p:spPr>
          <a:xfrm>
            <a:off x="6563627" y="4311273"/>
            <a:ext cx="1465545" cy="528442"/>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b="1" dirty="0">
                <a:solidFill>
                  <a:prstClr val="black"/>
                </a:solidFill>
              </a:rPr>
              <a:t>14</a:t>
            </a:r>
          </a:p>
          <a:p>
            <a:pPr algn="ctr" eaLnBrk="1" fontAlgn="auto" hangingPunct="1">
              <a:spcBef>
                <a:spcPts val="0"/>
              </a:spcBef>
              <a:spcAft>
                <a:spcPts val="0"/>
              </a:spcAft>
            </a:pPr>
            <a:r>
              <a:rPr lang="en-US" sz="900" dirty="0">
                <a:solidFill>
                  <a:prstClr val="black">
                    <a:lumMod val="50000"/>
                    <a:lumOff val="50000"/>
                  </a:prstClr>
                </a:solidFill>
              </a:rPr>
              <a:t>Observing members</a:t>
            </a:r>
          </a:p>
        </p:txBody>
      </p:sp>
      <p:sp>
        <p:nvSpPr>
          <p:cNvPr id="15" name="Rectangle 14">
            <a:extLst>
              <a:ext uri="{FF2B5EF4-FFF2-40B4-BE49-F238E27FC236}">
                <a16:creationId xmlns:a16="http://schemas.microsoft.com/office/drawing/2014/main" id="{A0474398-A943-48BF-A3BD-1B0D2C0A41DD}"/>
              </a:ext>
            </a:extLst>
          </p:cNvPr>
          <p:cNvSpPr/>
          <p:nvPr/>
        </p:nvSpPr>
        <p:spPr>
          <a:xfrm>
            <a:off x="1631504" y="4959204"/>
            <a:ext cx="3811827" cy="472075"/>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spcBef>
                <a:spcPts val="0"/>
              </a:spcBef>
              <a:spcAft>
                <a:spcPts val="0"/>
              </a:spcAft>
            </a:pPr>
            <a:r>
              <a:rPr lang="en-US" sz="900" dirty="0">
                <a:solidFill>
                  <a:prstClr val="black"/>
                </a:solidFill>
              </a:rPr>
              <a:t>Chair: Kenneth Swope</a:t>
            </a:r>
          </a:p>
          <a:p>
            <a:pPr eaLnBrk="1" fontAlgn="auto" hangingPunct="1">
              <a:spcBef>
                <a:spcPts val="0"/>
              </a:spcBef>
              <a:spcAft>
                <a:spcPts val="0"/>
              </a:spcAft>
            </a:pPr>
            <a:r>
              <a:rPr lang="en-US" sz="900" dirty="0">
                <a:solidFill>
                  <a:prstClr val="black"/>
                </a:solidFill>
              </a:rPr>
              <a:t>Committee Manager: Dana Tripp</a:t>
            </a:r>
          </a:p>
        </p:txBody>
      </p:sp>
      <p:sp>
        <p:nvSpPr>
          <p:cNvPr id="16" name="Rectangle 15">
            <a:extLst>
              <a:ext uri="{FF2B5EF4-FFF2-40B4-BE49-F238E27FC236}">
                <a16:creationId xmlns:a16="http://schemas.microsoft.com/office/drawing/2014/main" id="{F4F53B61-8632-4BB5-8892-62E5A0D5D0CD}"/>
              </a:ext>
            </a:extLst>
          </p:cNvPr>
          <p:cNvSpPr/>
          <p:nvPr/>
        </p:nvSpPr>
        <p:spPr>
          <a:xfrm>
            <a:off x="2122488" y="1046063"/>
            <a:ext cx="8001000" cy="2308324"/>
          </a:xfrm>
          <a:prstGeom prst="rect">
            <a:avLst/>
          </a:prstGeom>
        </p:spPr>
        <p:txBody>
          <a:bodyPr wrap="square">
            <a:spAutoFit/>
          </a:bodyPr>
          <a:lstStyle/>
          <a:p>
            <a:pPr eaLnBrk="1" fontAlgn="auto" hangingPunct="1">
              <a:spcBef>
                <a:spcPts val="0"/>
              </a:spcBef>
              <a:spcAft>
                <a:spcPts val="0"/>
              </a:spcAft>
            </a:pPr>
            <a:r>
              <a:rPr lang="en-US" b="1" u="sng" dirty="0">
                <a:solidFill>
                  <a:srgbClr val="333333"/>
                </a:solidFill>
                <a:latin typeface="MetaWebPro"/>
              </a:rPr>
              <a:t>SCOPE:</a:t>
            </a:r>
            <a:r>
              <a:rPr lang="en-US" b="1" dirty="0">
                <a:solidFill>
                  <a:srgbClr val="333333"/>
                </a:solidFill>
                <a:latin typeface="MetaWebPro"/>
              </a:rPr>
              <a:t>  </a:t>
            </a:r>
          </a:p>
          <a:p>
            <a:pPr eaLnBrk="1" fontAlgn="auto" hangingPunct="1">
              <a:spcBef>
                <a:spcPts val="0"/>
              </a:spcBef>
              <a:spcAft>
                <a:spcPts val="0"/>
              </a:spcAft>
            </a:pPr>
            <a:r>
              <a:rPr lang="en-GB" dirty="0">
                <a:solidFill>
                  <a:prstClr val="black"/>
                </a:solidFill>
                <a:latin typeface="Arial"/>
              </a:rPr>
              <a:t>Standardization of the content, meaning, structure, representation and quality management of the information required to define an engineered product and its characteristics at any required level of detail at any part of its lifecycle from conception through disposal, together with the interfaces required to deliver and collect the information necessary to support any business or technical process or service related to that engineered product during its lifecycle.</a:t>
            </a:r>
            <a:endParaRPr lang="en-US" dirty="0">
              <a:solidFill>
                <a:prstClr val="black"/>
              </a:solidFill>
              <a:latin typeface="Arial"/>
            </a:endParaRPr>
          </a:p>
          <a:p>
            <a:pPr eaLnBrk="1" fontAlgn="auto" hangingPunct="1">
              <a:spcBef>
                <a:spcPts val="0"/>
              </a:spcBef>
              <a:spcAft>
                <a:spcPts val="0"/>
              </a:spcAft>
            </a:pPr>
            <a:r>
              <a:rPr lang="en-GB" dirty="0">
                <a:solidFill>
                  <a:prstClr val="black"/>
                </a:solidFill>
                <a:latin typeface="Arial"/>
              </a:rPr>
              <a:t> </a:t>
            </a:r>
            <a:endParaRPr lang="en-US" dirty="0">
              <a:solidFill>
                <a:prstClr val="black"/>
              </a:solidFill>
              <a:latin typeface="Arial"/>
            </a:endParaRPr>
          </a:p>
          <a:p>
            <a:pPr eaLnBrk="1" fontAlgn="auto" hangingPunct="1">
              <a:spcBef>
                <a:spcPts val="0"/>
              </a:spcBef>
              <a:spcAft>
                <a:spcPts val="0"/>
              </a:spcAft>
            </a:pPr>
            <a:r>
              <a:rPr lang="en-GB" dirty="0">
                <a:solidFill>
                  <a:prstClr val="black"/>
                </a:solidFill>
                <a:latin typeface="Arial"/>
              </a:rPr>
              <a:t>Note: Lifecycle includes recursive recycling to a terminal state.</a:t>
            </a:r>
            <a:endParaRPr lang="en-US" dirty="0">
              <a:solidFill>
                <a:prstClr val="black"/>
              </a:solidFill>
              <a:latin typeface="Arial"/>
            </a:endParaRPr>
          </a:p>
        </p:txBody>
      </p:sp>
      <p:sp>
        <p:nvSpPr>
          <p:cNvPr id="17" name="Title 16"/>
          <p:cNvSpPr>
            <a:spLocks noGrp="1"/>
          </p:cNvSpPr>
          <p:nvPr>
            <p:ph type="title"/>
          </p:nvPr>
        </p:nvSpPr>
        <p:spPr>
          <a:xfrm>
            <a:off x="2027390" y="332656"/>
            <a:ext cx="8001000" cy="864111"/>
          </a:xfrm>
        </p:spPr>
        <p:txBody>
          <a:bodyPr/>
          <a:lstStyle/>
          <a:p>
            <a:r>
              <a:rPr lang="en-US" sz="3200" dirty="0"/>
              <a:t>ISO/TC 184/SC 4: Industrial Data</a:t>
            </a:r>
          </a:p>
        </p:txBody>
      </p:sp>
      <p:sp>
        <p:nvSpPr>
          <p:cNvPr id="18" name="Rectangle 17">
            <a:extLst>
              <a:ext uri="{FF2B5EF4-FFF2-40B4-BE49-F238E27FC236}">
                <a16:creationId xmlns:a16="http://schemas.microsoft.com/office/drawing/2014/main" id="{A86E798B-21BF-4AB1-BE2A-34704122F7F8}"/>
              </a:ext>
            </a:extLst>
          </p:cNvPr>
          <p:cNvSpPr/>
          <p:nvPr/>
        </p:nvSpPr>
        <p:spPr>
          <a:xfrm>
            <a:off x="1631504" y="5529630"/>
            <a:ext cx="925643" cy="528442"/>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b="1" dirty="0">
                <a:solidFill>
                  <a:prstClr val="black"/>
                </a:solidFill>
              </a:rPr>
              <a:t>27</a:t>
            </a:r>
          </a:p>
          <a:p>
            <a:pPr algn="ctr" eaLnBrk="1" fontAlgn="auto" hangingPunct="1">
              <a:spcBef>
                <a:spcPts val="0"/>
              </a:spcBef>
              <a:spcAft>
                <a:spcPts val="0"/>
              </a:spcAft>
            </a:pPr>
            <a:r>
              <a:rPr lang="en-US" sz="900" dirty="0">
                <a:solidFill>
                  <a:prstClr val="black">
                    <a:lumMod val="50000"/>
                    <a:lumOff val="50000"/>
                  </a:prstClr>
                </a:solidFill>
              </a:rPr>
              <a:t>Standards</a:t>
            </a:r>
          </a:p>
        </p:txBody>
      </p:sp>
      <p:sp>
        <p:nvSpPr>
          <p:cNvPr id="5" name="Date Placeholder 4">
            <a:extLst>
              <a:ext uri="{FF2B5EF4-FFF2-40B4-BE49-F238E27FC236}">
                <a16:creationId xmlns:a16="http://schemas.microsoft.com/office/drawing/2014/main" id="{D28C9A23-5CA4-438E-9FB3-223B4EF7A5C5}"/>
              </a:ext>
            </a:extLst>
          </p:cNvPr>
          <p:cNvSpPr>
            <a:spLocks noGrp="1"/>
          </p:cNvSpPr>
          <p:nvPr>
            <p:ph type="dt" sz="half" idx="11"/>
          </p:nvPr>
        </p:nvSpPr>
        <p:spPr/>
        <p:txBody>
          <a:bodyPr/>
          <a:lstStyle/>
          <a:p>
            <a:pPr>
              <a:defRPr/>
            </a:pPr>
            <a:r>
              <a:rPr lang="en-US"/>
              <a:t>10 May 2021</a:t>
            </a:r>
          </a:p>
        </p:txBody>
      </p:sp>
      <p:sp>
        <p:nvSpPr>
          <p:cNvPr id="7" name="Slide Number Placeholder 6">
            <a:extLst>
              <a:ext uri="{FF2B5EF4-FFF2-40B4-BE49-F238E27FC236}">
                <a16:creationId xmlns:a16="http://schemas.microsoft.com/office/drawing/2014/main" id="{9712C8AD-DDD4-49C7-9BAC-CD9EEE377127}"/>
              </a:ext>
            </a:extLst>
          </p:cNvPr>
          <p:cNvSpPr>
            <a:spLocks noGrp="1"/>
          </p:cNvSpPr>
          <p:nvPr>
            <p:ph type="sldNum" sz="quarter" idx="10"/>
          </p:nvPr>
        </p:nvSpPr>
        <p:spPr>
          <a:xfrm>
            <a:off x="8610600" y="6304235"/>
            <a:ext cx="2743200" cy="365125"/>
          </a:xfrm>
        </p:spPr>
        <p:txBody>
          <a:bodyPr/>
          <a:lstStyle/>
          <a:p>
            <a:pPr>
              <a:defRPr/>
            </a:pPr>
            <a:fld id="{3B54E609-6ED4-4FD4-A3E3-FBA344E7540D}" type="slidenum">
              <a:rPr lang="en-US" smtClean="0"/>
              <a:pPr>
                <a:defRPr/>
              </a:pPr>
              <a:t>10</a:t>
            </a:fld>
            <a:endParaRPr lang="en-US"/>
          </a:p>
        </p:txBody>
      </p:sp>
      <p:sp>
        <p:nvSpPr>
          <p:cNvPr id="2" name="Footer Placeholder 1"/>
          <p:cNvSpPr>
            <a:spLocks noGrp="1"/>
          </p:cNvSpPr>
          <p:nvPr>
            <p:ph type="ftr" sz="quarter" idx="12"/>
          </p:nvPr>
        </p:nvSpPr>
        <p:spPr>
          <a:xfrm>
            <a:off x="4065588" y="6418073"/>
            <a:ext cx="4114800" cy="365125"/>
          </a:xfrm>
        </p:spPr>
        <p:txBody>
          <a:bodyPr/>
          <a:lstStyle/>
          <a:p>
            <a:pPr>
              <a:defRPr/>
            </a:pPr>
            <a:r>
              <a:rPr lang="en-US"/>
              <a:t>ISO/TC 184/SC 4 Industrial Data</a:t>
            </a:r>
          </a:p>
        </p:txBody>
      </p:sp>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5019" y="5521664"/>
            <a:ext cx="3275900" cy="621896"/>
          </a:xfrm>
          <a:prstGeom prst="rect">
            <a:avLst/>
          </a:prstGeom>
        </p:spPr>
      </p:pic>
      <p:pic>
        <p:nvPicPr>
          <p:cNvPr id="20" name="Picture 5" descr="SC4Logo"/>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9151" y="660401"/>
            <a:ext cx="9017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8DEF6A48-3F9D-492B-8A33-FEE692A80326}"/>
              </a:ext>
            </a:extLst>
          </p:cNvPr>
          <p:cNvSpPr/>
          <p:nvPr/>
        </p:nvSpPr>
        <p:spPr>
          <a:xfrm>
            <a:off x="8226455" y="3488449"/>
            <a:ext cx="1786909" cy="528442"/>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b="1" dirty="0">
                <a:solidFill>
                  <a:prstClr val="black"/>
                </a:solidFill>
              </a:rPr>
              <a:t>25</a:t>
            </a:r>
          </a:p>
          <a:p>
            <a:pPr algn="ctr" eaLnBrk="1" fontAlgn="auto" hangingPunct="1">
              <a:spcBef>
                <a:spcPts val="0"/>
              </a:spcBef>
              <a:spcAft>
                <a:spcPts val="0"/>
              </a:spcAft>
            </a:pPr>
            <a:r>
              <a:rPr lang="en-US" sz="900" dirty="0">
                <a:solidFill>
                  <a:prstClr val="black">
                    <a:lumMod val="50000"/>
                    <a:lumOff val="50000"/>
                  </a:prstClr>
                </a:solidFill>
              </a:rPr>
              <a:t>Liaison Committees to SC 4</a:t>
            </a:r>
          </a:p>
        </p:txBody>
      </p:sp>
      <p:sp>
        <p:nvSpPr>
          <p:cNvPr id="22" name="Rectangle 21">
            <a:extLst>
              <a:ext uri="{FF2B5EF4-FFF2-40B4-BE49-F238E27FC236}">
                <a16:creationId xmlns:a16="http://schemas.microsoft.com/office/drawing/2014/main" id="{8DEF6A48-3F9D-492B-8A33-FEE692A80326}"/>
              </a:ext>
            </a:extLst>
          </p:cNvPr>
          <p:cNvSpPr/>
          <p:nvPr/>
        </p:nvSpPr>
        <p:spPr>
          <a:xfrm>
            <a:off x="8239028" y="4311273"/>
            <a:ext cx="1774337" cy="528442"/>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b="1" dirty="0">
                <a:solidFill>
                  <a:prstClr val="black"/>
                </a:solidFill>
              </a:rPr>
              <a:t>30</a:t>
            </a:r>
          </a:p>
          <a:p>
            <a:pPr algn="ctr" eaLnBrk="1" fontAlgn="auto" hangingPunct="1">
              <a:spcBef>
                <a:spcPts val="0"/>
              </a:spcBef>
              <a:spcAft>
                <a:spcPts val="0"/>
              </a:spcAft>
            </a:pPr>
            <a:r>
              <a:rPr lang="en-US" sz="900" dirty="0">
                <a:solidFill>
                  <a:prstClr val="black">
                    <a:lumMod val="50000"/>
                    <a:lumOff val="50000"/>
                  </a:prstClr>
                </a:solidFill>
              </a:rPr>
              <a:t>Liaison Committees from SC 4</a:t>
            </a:r>
          </a:p>
        </p:txBody>
      </p:sp>
      <p:sp>
        <p:nvSpPr>
          <p:cNvPr id="23" name="Rectangle 22">
            <a:extLst>
              <a:ext uri="{FF2B5EF4-FFF2-40B4-BE49-F238E27FC236}">
                <a16:creationId xmlns:a16="http://schemas.microsoft.com/office/drawing/2014/main" id="{8DEF6A48-3F9D-492B-8A33-FEE692A80326}"/>
              </a:ext>
            </a:extLst>
          </p:cNvPr>
          <p:cNvSpPr/>
          <p:nvPr/>
        </p:nvSpPr>
        <p:spPr>
          <a:xfrm>
            <a:off x="7293219" y="5001188"/>
            <a:ext cx="1827117" cy="528442"/>
          </a:xfrm>
          <a:prstGeom prst="rect">
            <a:avLst/>
          </a:prstGeom>
          <a:solidFill>
            <a:schemeClr val="accent1">
              <a:lumMod val="20000"/>
              <a:lumOff val="80000"/>
            </a:scheme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en-US" sz="1800" b="1" dirty="0">
                <a:solidFill>
                  <a:prstClr val="black"/>
                </a:solidFill>
              </a:rPr>
              <a:t>28</a:t>
            </a:r>
          </a:p>
          <a:p>
            <a:pPr algn="ctr" eaLnBrk="1" fontAlgn="auto" hangingPunct="1">
              <a:spcBef>
                <a:spcPts val="0"/>
              </a:spcBef>
              <a:spcAft>
                <a:spcPts val="0"/>
              </a:spcAft>
            </a:pPr>
            <a:r>
              <a:rPr lang="en-US" sz="900" dirty="0">
                <a:solidFill>
                  <a:prstClr val="black">
                    <a:lumMod val="50000"/>
                    <a:lumOff val="50000"/>
                  </a:prstClr>
                </a:solidFill>
              </a:rPr>
              <a:t>Organizations in Liaison</a:t>
            </a:r>
          </a:p>
        </p:txBody>
      </p:sp>
    </p:spTree>
    <p:extLst>
      <p:ext uri="{BB962C8B-B14F-4D97-AF65-F5344CB8AC3E}">
        <p14:creationId xmlns:p14="http://schemas.microsoft.com/office/powerpoint/2010/main" val="136496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0"/>
            <a:ext cx="10668000" cy="865188"/>
          </a:xfrm>
        </p:spPr>
        <p:txBody>
          <a:bodyPr/>
          <a:lstStyle/>
          <a:p>
            <a:r>
              <a:rPr lang="en-US" sz="2800" dirty="0">
                <a:solidFill>
                  <a:prstClr val="black"/>
                </a:solidFill>
              </a:rPr>
              <a:t>81</a:t>
            </a:r>
            <a:r>
              <a:rPr lang="en-US" sz="2800" baseline="30000" dirty="0">
                <a:solidFill>
                  <a:prstClr val="black"/>
                </a:solidFill>
              </a:rPr>
              <a:t>st</a:t>
            </a:r>
            <a:r>
              <a:rPr lang="en-US" sz="2800" dirty="0">
                <a:solidFill>
                  <a:prstClr val="black"/>
                </a:solidFill>
              </a:rPr>
              <a:t> Plenary ISO/TC 184/SC 4</a:t>
            </a:r>
            <a:br>
              <a:rPr lang="en-US" sz="2800" dirty="0">
                <a:solidFill>
                  <a:prstClr val="black"/>
                </a:solidFill>
              </a:rPr>
            </a:br>
            <a:r>
              <a:rPr lang="en-US" sz="2300" dirty="0">
                <a:solidFill>
                  <a:prstClr val="white">
                    <a:lumMod val="50000"/>
                  </a:prstClr>
                </a:solidFill>
              </a:rPr>
              <a:t>P Members (18)</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B54E609-6ED4-4FD4-A3E3-FBA344E7540D}"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11</a:t>
            </a:fld>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sp>
        <p:nvSpPr>
          <p:cNvPr id="5" name="Date Placeholder 4"/>
          <p:cNvSpPr>
            <a:spLocks noGrp="1"/>
          </p:cNvSpPr>
          <p:nvPr>
            <p:ph type="dt" sz="half"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10 May 2021</a:t>
            </a:r>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rPr>
              <a:t>ISO/TC 184/SC 4 Industrial Data</a:t>
            </a:r>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1969644030"/>
              </p:ext>
            </p:extLst>
          </p:nvPr>
        </p:nvGraphicFramePr>
        <p:xfrm>
          <a:off x="371362" y="1171446"/>
          <a:ext cx="11161548" cy="4177035"/>
        </p:xfrm>
        <a:graphic>
          <a:graphicData uri="http://schemas.openxmlformats.org/drawingml/2006/table">
            <a:tbl>
              <a:tblPr firstRow="1" firstCol="1" bandRow="1">
                <a:tableStyleId>{5C22544A-7EE6-4342-B048-85BDC9FD1C3A}</a:tableStyleId>
              </a:tblPr>
              <a:tblGrid>
                <a:gridCol w="1195458">
                  <a:extLst>
                    <a:ext uri="{9D8B030D-6E8A-4147-A177-3AD203B41FA5}">
                      <a16:colId xmlns:a16="http://schemas.microsoft.com/office/drawing/2014/main" val="20000"/>
                    </a:ext>
                  </a:extLst>
                </a:gridCol>
                <a:gridCol w="1792876">
                  <a:extLst>
                    <a:ext uri="{9D8B030D-6E8A-4147-A177-3AD203B41FA5}">
                      <a16:colId xmlns:a16="http://schemas.microsoft.com/office/drawing/2014/main" val="20001"/>
                    </a:ext>
                  </a:extLst>
                </a:gridCol>
                <a:gridCol w="2420610">
                  <a:extLst>
                    <a:ext uri="{9D8B030D-6E8A-4147-A177-3AD203B41FA5}">
                      <a16:colId xmlns:a16="http://schemas.microsoft.com/office/drawing/2014/main" val="20002"/>
                    </a:ext>
                  </a:extLst>
                </a:gridCol>
                <a:gridCol w="2876302">
                  <a:extLst>
                    <a:ext uri="{9D8B030D-6E8A-4147-A177-3AD203B41FA5}">
                      <a16:colId xmlns:a16="http://schemas.microsoft.com/office/drawing/2014/main" val="20003"/>
                    </a:ext>
                  </a:extLst>
                </a:gridCol>
                <a:gridCol w="2876302">
                  <a:extLst>
                    <a:ext uri="{9D8B030D-6E8A-4147-A177-3AD203B41FA5}">
                      <a16:colId xmlns:a16="http://schemas.microsoft.com/office/drawing/2014/main" val="3942217958"/>
                    </a:ext>
                  </a:extLst>
                </a:gridCol>
              </a:tblGrid>
              <a:tr h="214842">
                <a:tc>
                  <a:txBody>
                    <a:bodyPr/>
                    <a:lstStyle/>
                    <a:p>
                      <a:pPr marL="0" marR="0" algn="ctr">
                        <a:spcBef>
                          <a:spcPts val="0"/>
                        </a:spcBef>
                        <a:spcAft>
                          <a:spcPts val="0"/>
                        </a:spcAft>
                      </a:pPr>
                      <a:r>
                        <a:rPr lang="en-US" sz="2000" dirty="0">
                          <a:effectLst/>
                        </a:rPr>
                        <a:t>Org</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Country</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NSB Administrator</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dirty="0">
                          <a:effectLst/>
                        </a:rPr>
                        <a:t>Email</a:t>
                      </a: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b="1" kern="1200" dirty="0" err="1">
                          <a:solidFill>
                            <a:schemeClr val="lt1"/>
                          </a:solidFill>
                          <a:effectLst/>
                          <a:latin typeface="+mn-lt"/>
                          <a:ea typeface="+mn-ea"/>
                          <a:cs typeface="+mn-cs"/>
                        </a:rPr>
                        <a:t>HoD</a:t>
                      </a:r>
                      <a:r>
                        <a:rPr lang="en-US" sz="2000" b="1" kern="1200" dirty="0">
                          <a:solidFill>
                            <a:schemeClr val="lt1"/>
                          </a:solidFill>
                          <a:effectLst/>
                          <a:latin typeface="+mn-lt"/>
                          <a:ea typeface="+mn-ea"/>
                          <a:cs typeface="+mn-cs"/>
                        </a:rPr>
                        <a:t> </a:t>
                      </a:r>
                      <a:r>
                        <a:rPr lang="en-US" sz="1400" b="1" kern="1200" dirty="0">
                          <a:solidFill>
                            <a:schemeClr val="lt1"/>
                          </a:solidFill>
                          <a:effectLst/>
                          <a:latin typeface="+mn-lt"/>
                          <a:ea typeface="+mn-ea"/>
                          <a:cs typeface="+mn-cs"/>
                        </a:rPr>
                        <a:t>(10</a:t>
                      </a:r>
                      <a:r>
                        <a:rPr lang="en-US" sz="1400" b="1" kern="1200" baseline="0" dirty="0">
                          <a:solidFill>
                            <a:schemeClr val="lt1"/>
                          </a:solidFill>
                          <a:effectLst/>
                          <a:latin typeface="+mn-lt"/>
                          <a:ea typeface="+mn-ea"/>
                          <a:cs typeface="+mn-cs"/>
                        </a:rPr>
                        <a:t> </a:t>
                      </a:r>
                      <a:r>
                        <a:rPr lang="en-US" sz="1400" b="1" kern="1200" dirty="0">
                          <a:solidFill>
                            <a:schemeClr val="lt1"/>
                          </a:solidFill>
                          <a:effectLst/>
                          <a:latin typeface="+mn-lt"/>
                          <a:ea typeface="+mn-ea"/>
                          <a:cs typeface="+mn-cs"/>
                        </a:rPr>
                        <a:t>May)</a:t>
                      </a:r>
                      <a:endParaRPr lang="en-US" sz="2000" b="1" kern="1200" dirty="0">
                        <a:solidFill>
                          <a:schemeClr val="lt1"/>
                        </a:solidFill>
                        <a:effectLst/>
                        <a:latin typeface="+mn-lt"/>
                        <a:ea typeface="+mn-ea"/>
                        <a:cs typeface="+mn-cs"/>
                      </a:endParaRPr>
                    </a:p>
                  </a:txBody>
                  <a:tcPr marL="68580" marR="68580" marT="0" marB="0"/>
                </a:tc>
                <a:extLst>
                  <a:ext uri="{0D108BD9-81ED-4DB2-BD59-A6C34878D82A}">
                    <a16:rowId xmlns:a16="http://schemas.microsoft.com/office/drawing/2014/main" val="10000"/>
                  </a:ext>
                </a:extLst>
              </a:tr>
              <a:tr h="214842">
                <a:tc>
                  <a:txBody>
                    <a:bodyPr/>
                    <a:lstStyle/>
                    <a:p>
                      <a:pPr marL="0" marR="0">
                        <a:spcBef>
                          <a:spcPts val="0"/>
                        </a:spcBef>
                        <a:spcAft>
                          <a:spcPts val="0"/>
                        </a:spcAft>
                      </a:pPr>
                      <a:r>
                        <a:rPr lang="en-US" sz="1400">
                          <a:effectLst/>
                        </a:rPr>
                        <a:t>AFNOR</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France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latin typeface="+mn-lt"/>
                          <a:ea typeface="+mn-ea"/>
                          <a:cs typeface="+mn-cs"/>
                        </a:rPr>
                        <a:t>Colombier</a:t>
                      </a:r>
                      <a:r>
                        <a:rPr lang="en-US" sz="1400" dirty="0">
                          <a:effectLst/>
                          <a:latin typeface="+mn-lt"/>
                          <a:ea typeface="+mn-ea"/>
                          <a:cs typeface="+mn-cs"/>
                        </a:rPr>
                        <a:t>,</a:t>
                      </a:r>
                      <a:r>
                        <a:rPr lang="en-US" sz="1400" baseline="0" dirty="0">
                          <a:effectLst/>
                          <a:latin typeface="+mn-lt"/>
                          <a:ea typeface="+mn-ea"/>
                          <a:cs typeface="+mn-cs"/>
                        </a:rPr>
                        <a:t> Alexandre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hlinkClick r:id="rId2"/>
                        </a:rPr>
                        <a:t>alexandre.colombier@afnor.org</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M. Christophe Mouton</a:t>
                      </a:r>
                    </a:p>
                  </a:txBody>
                  <a:tcPr marL="68580" marR="68580" marT="0" marB="0"/>
                </a:tc>
                <a:extLst>
                  <a:ext uri="{0D108BD9-81ED-4DB2-BD59-A6C34878D82A}">
                    <a16:rowId xmlns:a16="http://schemas.microsoft.com/office/drawing/2014/main" val="10001"/>
                  </a:ext>
                </a:extLst>
              </a:tr>
              <a:tr h="214842">
                <a:tc>
                  <a:txBody>
                    <a:bodyPr/>
                    <a:lstStyle/>
                    <a:p>
                      <a:pPr marL="0" marR="0">
                        <a:spcBef>
                          <a:spcPts val="0"/>
                        </a:spcBef>
                        <a:spcAft>
                          <a:spcPts val="0"/>
                        </a:spcAft>
                      </a:pPr>
                      <a:r>
                        <a:rPr lang="en-US" sz="1400" dirty="0">
                          <a:effectLst/>
                        </a:rPr>
                        <a:t>ANSI</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United States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Koshy, Sheron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hlinkClick r:id="rId3"/>
                        </a:rPr>
                        <a:t>koshy@eccma.org</a:t>
                      </a:r>
                      <a:r>
                        <a:rPr lang="en-US" sz="1400" baseline="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Ms. Allison Barnard Feeney</a:t>
                      </a:r>
                    </a:p>
                  </a:txBody>
                  <a:tcPr marL="68580" marR="68580" marT="0" marB="0"/>
                </a:tc>
                <a:extLst>
                  <a:ext uri="{0D108BD9-81ED-4DB2-BD59-A6C34878D82A}">
                    <a16:rowId xmlns:a16="http://schemas.microsoft.com/office/drawing/2014/main" val="10002"/>
                  </a:ext>
                </a:extLst>
              </a:tr>
              <a:tr h="214842">
                <a:tc>
                  <a:txBody>
                    <a:bodyPr/>
                    <a:lstStyle/>
                    <a:p>
                      <a:pPr marL="0" marR="0">
                        <a:spcBef>
                          <a:spcPts val="0"/>
                        </a:spcBef>
                        <a:spcAft>
                          <a:spcPts val="0"/>
                        </a:spcAft>
                      </a:pPr>
                      <a:r>
                        <a:rPr lang="en-US" sz="1400" dirty="0">
                          <a:effectLst/>
                        </a:rPr>
                        <a:t>BSI</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United Kingdom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kern="1200" dirty="0" err="1">
                          <a:solidFill>
                            <a:schemeClr val="dk1"/>
                          </a:solidFill>
                          <a:effectLst/>
                          <a:latin typeface="+mn-lt"/>
                          <a:ea typeface="+mn-ea"/>
                          <a:cs typeface="+mn-cs"/>
                        </a:rPr>
                        <a:t>Channe</a:t>
                      </a:r>
                      <a:r>
                        <a:rPr lang="en-GB" sz="1400" kern="1200" dirty="0">
                          <a:solidFill>
                            <a:schemeClr val="dk1"/>
                          </a:solidFill>
                          <a:effectLst/>
                          <a:latin typeface="+mn-lt"/>
                          <a:ea typeface="+mn-ea"/>
                          <a:cs typeface="+mn-cs"/>
                        </a:rPr>
                        <a:t>, </a:t>
                      </a:r>
                      <a:r>
                        <a:rPr lang="en-GB" sz="1400" kern="1200" dirty="0" err="1">
                          <a:solidFill>
                            <a:schemeClr val="dk1"/>
                          </a:solidFill>
                          <a:effectLst/>
                          <a:latin typeface="+mn-lt"/>
                          <a:ea typeface="+mn-ea"/>
                          <a:cs typeface="+mn-cs"/>
                        </a:rPr>
                        <a:t>Jasnam</a:t>
                      </a:r>
                      <a:endParaRPr lang="en-US" sz="1400" kern="1200" dirty="0">
                        <a:solidFill>
                          <a:schemeClr val="dk1"/>
                        </a:solidFill>
                        <a:effectLst/>
                        <a:latin typeface="+mn-lt"/>
                        <a:ea typeface="+mn-ea"/>
                        <a:cs typeface="+mn-cs"/>
                      </a:endParaRPr>
                    </a:p>
                  </a:txBody>
                  <a:tcPr marL="68580" marR="68580" marT="0" marB="0"/>
                </a:tc>
                <a:tc>
                  <a:txBody>
                    <a:bodyPr/>
                    <a:lstStyle/>
                    <a:p>
                      <a:pPr marL="0" marR="0">
                        <a:spcBef>
                          <a:spcPts val="0"/>
                        </a:spcBef>
                        <a:spcAft>
                          <a:spcPts val="0"/>
                        </a:spcAft>
                      </a:pPr>
                      <a:r>
                        <a:rPr lang="en-US" sz="1400" u="none" strike="noStrike" kern="1200" dirty="0">
                          <a:solidFill>
                            <a:schemeClr val="dk1"/>
                          </a:solidFill>
                          <a:effectLst/>
                          <a:latin typeface="+mn-lt"/>
                          <a:ea typeface="+mn-ea"/>
                          <a:cs typeface="+mn-cs"/>
                          <a:hlinkClick r:id="rId4"/>
                        </a:rPr>
                        <a:t>jasnam.channe@bsigroup.com</a:t>
                      </a:r>
                      <a:r>
                        <a:rPr lang="en-US" sz="1400" u="none" strike="noStrike" kern="1200" dirty="0">
                          <a:solidFill>
                            <a:schemeClr val="dk1"/>
                          </a:solidFill>
                          <a:effectLst/>
                          <a:latin typeface="+mn-lt"/>
                          <a:ea typeface="+mn-ea"/>
                          <a:cs typeface="+mn-cs"/>
                        </a:rPr>
                        <a:t> </a:t>
                      </a:r>
                    </a:p>
                  </a:txBody>
                  <a:tcPr marL="68580" marR="68580" marT="0" marB="0"/>
                </a:tc>
                <a:tc>
                  <a:txBody>
                    <a:bodyPr/>
                    <a:lstStyle/>
                    <a:p>
                      <a:pPr marL="0" marR="0">
                        <a:spcBef>
                          <a:spcPts val="0"/>
                        </a:spcBef>
                        <a:spcAft>
                          <a:spcPts val="0"/>
                        </a:spcAft>
                      </a:pPr>
                      <a:r>
                        <a:rPr lang="en-US" sz="1400" u="none" strike="noStrike" kern="1200" dirty="0">
                          <a:solidFill>
                            <a:schemeClr val="dk1"/>
                          </a:solidFill>
                          <a:effectLst/>
                          <a:latin typeface="+mn-lt"/>
                          <a:ea typeface="+mn-ea"/>
                          <a:cs typeface="+mn-cs"/>
                        </a:rPr>
                        <a:t>Dr. Tim King</a:t>
                      </a:r>
                    </a:p>
                  </a:txBody>
                  <a:tcPr marL="68580" marR="68580" marT="0" marB="0"/>
                </a:tc>
                <a:extLst>
                  <a:ext uri="{0D108BD9-81ED-4DB2-BD59-A6C34878D82A}">
                    <a16:rowId xmlns:a16="http://schemas.microsoft.com/office/drawing/2014/main" val="10003"/>
                  </a:ext>
                </a:extLst>
              </a:tr>
              <a:tr h="214842">
                <a:tc>
                  <a:txBody>
                    <a:bodyPr/>
                    <a:lstStyle/>
                    <a:p>
                      <a:pPr marL="0" marR="0">
                        <a:spcBef>
                          <a:spcPts val="0"/>
                        </a:spcBef>
                        <a:spcAft>
                          <a:spcPts val="0"/>
                        </a:spcAft>
                      </a:pPr>
                      <a:r>
                        <a:rPr lang="en-US" sz="1400" dirty="0">
                          <a:effectLst/>
                        </a:rPr>
                        <a:t>DIN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Germany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kern="1200" dirty="0">
                          <a:solidFill>
                            <a:schemeClr val="dk1"/>
                          </a:solidFill>
                          <a:effectLst/>
                          <a:latin typeface="+mn-lt"/>
                          <a:ea typeface="+mn-ea"/>
                          <a:cs typeface="+mn-cs"/>
                        </a:rPr>
                        <a:t>Gröpper, Meinolf </a:t>
                      </a:r>
                    </a:p>
                  </a:txBody>
                  <a:tcPr marL="68580" marR="68580" marT="0" marB="0"/>
                </a:tc>
                <a:tc>
                  <a:txBody>
                    <a:bodyPr/>
                    <a:lstStyle/>
                    <a:p>
                      <a:pPr marL="0" marR="0">
                        <a:spcBef>
                          <a:spcPts val="0"/>
                        </a:spcBef>
                        <a:spcAft>
                          <a:spcPts val="0"/>
                        </a:spcAft>
                      </a:pPr>
                      <a:r>
                        <a:rPr lang="en-US" sz="1400" u="none" strike="noStrike" dirty="0">
                          <a:effectLst/>
                          <a:hlinkClick r:id="rId5"/>
                        </a:rPr>
                        <a:t>meinolf.groepper@vdma.org</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Mr. Dr.-</a:t>
                      </a:r>
                      <a:r>
                        <a:rPr lang="en-US" sz="1400" dirty="0" err="1">
                          <a:effectLst/>
                          <a:latin typeface="+mn-lt"/>
                          <a:ea typeface="Times New Roman" panose="02020603050405020304" pitchFamily="18" charset="0"/>
                          <a:cs typeface="Times New Roman" panose="02020603050405020304" pitchFamily="18" charset="0"/>
                        </a:rPr>
                        <a:t>Ing</a:t>
                      </a:r>
                      <a:r>
                        <a:rPr lang="en-US" sz="1400" dirty="0">
                          <a:effectLst/>
                          <a:latin typeface="+mn-lt"/>
                          <a:ea typeface="Times New Roman" panose="02020603050405020304" pitchFamily="18" charset="0"/>
                          <a:cs typeface="Times New Roman" panose="02020603050405020304" pitchFamily="18" charset="0"/>
                        </a:rPr>
                        <a:t>. Max </a:t>
                      </a:r>
                      <a:r>
                        <a:rPr lang="en-US" sz="1400" dirty="0" err="1">
                          <a:effectLst/>
                          <a:latin typeface="+mn-lt"/>
                          <a:ea typeface="Times New Roman" panose="02020603050405020304" pitchFamily="18" charset="0"/>
                          <a:cs typeface="Times New Roman" panose="02020603050405020304" pitchFamily="18" charset="0"/>
                        </a:rPr>
                        <a:t>Ungerer</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14842">
                <a:tc>
                  <a:txBody>
                    <a:bodyPr/>
                    <a:lstStyle/>
                    <a:p>
                      <a:pPr marL="0" marR="0">
                        <a:spcBef>
                          <a:spcPts val="0"/>
                        </a:spcBef>
                        <a:spcAft>
                          <a:spcPts val="0"/>
                        </a:spcAft>
                      </a:pPr>
                      <a:r>
                        <a:rPr lang="en-US" sz="1400" dirty="0">
                          <a:effectLst/>
                        </a:rPr>
                        <a:t>GOST R</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Russian Federation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rPr>
                        <a:t>Yakimov</a:t>
                      </a:r>
                      <a:r>
                        <a:rPr lang="en-US" sz="1400" dirty="0">
                          <a:effectLst/>
                        </a:rPr>
                        <a:t>, Oleg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none" strike="noStrike" dirty="0">
                          <a:effectLst/>
                          <a:hlinkClick r:id="rId6"/>
                        </a:rPr>
                        <a:t>oyakimov@gost.ru</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14842">
                <a:tc>
                  <a:txBody>
                    <a:bodyPr/>
                    <a:lstStyle/>
                    <a:p>
                      <a:pPr marL="0" marR="0">
                        <a:spcBef>
                          <a:spcPts val="0"/>
                        </a:spcBef>
                        <a:spcAft>
                          <a:spcPts val="0"/>
                        </a:spcAft>
                      </a:pPr>
                      <a:r>
                        <a:rPr lang="en-US" sz="1400">
                          <a:effectLst/>
                        </a:rPr>
                        <a:t>JISC</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Japan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Ohtaka, Akihiko</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none" strike="noStrike">
                          <a:effectLst/>
                          <a:hlinkClick r:id="rId7"/>
                        </a:rPr>
                        <a:t>akihiko.ohtaka@gmail.com</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Mr. </a:t>
                      </a:r>
                      <a:r>
                        <a:rPr lang="en-US" sz="1400" dirty="0" err="1">
                          <a:effectLst/>
                          <a:latin typeface="+mn-lt"/>
                          <a:ea typeface="Times New Roman" panose="02020603050405020304" pitchFamily="18" charset="0"/>
                          <a:cs typeface="Times New Roman" panose="02020603050405020304" pitchFamily="18" charset="0"/>
                        </a:rPr>
                        <a:t>Atsuto</a:t>
                      </a:r>
                      <a:r>
                        <a:rPr lang="en-US" sz="1400" baseline="0" dirty="0">
                          <a:effectLst/>
                          <a:latin typeface="+mn-lt"/>
                          <a:ea typeface="Times New Roman" panose="02020603050405020304" pitchFamily="18" charset="0"/>
                          <a:cs typeface="Times New Roman" panose="02020603050405020304" pitchFamily="18" charset="0"/>
                        </a:rPr>
                        <a:t> Soma</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14842">
                <a:tc>
                  <a:txBody>
                    <a:bodyPr/>
                    <a:lstStyle/>
                    <a:p>
                      <a:pPr marL="0" marR="0">
                        <a:spcBef>
                          <a:spcPts val="0"/>
                        </a:spcBef>
                        <a:spcAft>
                          <a:spcPts val="0"/>
                        </a:spcAft>
                      </a:pPr>
                      <a:r>
                        <a:rPr lang="en-US" sz="1400" dirty="0">
                          <a:effectLst/>
                        </a:rPr>
                        <a:t>KATS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Korea, Republic of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Oh, </a:t>
                      </a:r>
                      <a:r>
                        <a:rPr lang="en-US" sz="1400" dirty="0" err="1">
                          <a:effectLst/>
                        </a:rPr>
                        <a:t>Kwanghae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none" strike="noStrike" dirty="0">
                          <a:effectLst/>
                          <a:hlinkClick r:id="rId8"/>
                        </a:rPr>
                        <a:t>jungbo@kats.go.kr</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Mr. Soonhung Han</a:t>
                      </a:r>
                    </a:p>
                  </a:txBody>
                  <a:tcPr marL="68580" marR="68580" marT="0" marB="0"/>
                </a:tc>
                <a:extLst>
                  <a:ext uri="{0D108BD9-81ED-4DB2-BD59-A6C34878D82A}">
                    <a16:rowId xmlns:a16="http://schemas.microsoft.com/office/drawing/2014/main" val="10007"/>
                  </a:ext>
                </a:extLst>
              </a:tr>
              <a:tr h="214842">
                <a:tc>
                  <a:txBody>
                    <a:bodyPr/>
                    <a:lstStyle/>
                    <a:p>
                      <a:pPr marL="0" marR="0">
                        <a:spcBef>
                          <a:spcPts val="0"/>
                        </a:spcBef>
                        <a:spcAft>
                          <a:spcPts val="0"/>
                        </a:spcAft>
                      </a:pPr>
                      <a:r>
                        <a:rPr lang="en-US" sz="1400" dirty="0">
                          <a:effectLst/>
                        </a:rPr>
                        <a:t>NSAI</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Ireland</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rPr>
                        <a:t>Aran</a:t>
                      </a:r>
                      <a:r>
                        <a:rPr lang="en-US" sz="1400" dirty="0">
                          <a:effectLst/>
                        </a:rPr>
                        <a:t>, Sean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hlinkClick r:id="rId9"/>
                        </a:rPr>
                        <a:t>standards@nsai.ie</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Mr. Barry</a:t>
                      </a:r>
                      <a:r>
                        <a:rPr lang="en-US" sz="1400" baseline="0" dirty="0">
                          <a:effectLst/>
                          <a:latin typeface="+mn-lt"/>
                          <a:ea typeface="Times New Roman" panose="02020603050405020304" pitchFamily="18" charset="0"/>
                          <a:cs typeface="Times New Roman" panose="02020603050405020304" pitchFamily="18" charset="0"/>
                        </a:rPr>
                        <a:t> Cox</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214842">
                <a:tc>
                  <a:txBody>
                    <a:bodyPr/>
                    <a:lstStyle/>
                    <a:p>
                      <a:pPr marL="0" marR="0">
                        <a:spcBef>
                          <a:spcPts val="0"/>
                        </a:spcBef>
                        <a:spcAft>
                          <a:spcPts val="0"/>
                        </a:spcAft>
                      </a:pPr>
                      <a:r>
                        <a:rPr lang="en-US" sz="1400" dirty="0">
                          <a:effectLst/>
                        </a:rPr>
                        <a:t>NEN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Netherlands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van </a:t>
                      </a:r>
                      <a:r>
                        <a:rPr lang="en-US" sz="1400" dirty="0" err="1">
                          <a:effectLst/>
                        </a:rPr>
                        <a:t>Rijsinge</a:t>
                      </a:r>
                      <a:r>
                        <a:rPr lang="en-US" sz="1400" dirty="0">
                          <a:effectLst/>
                        </a:rPr>
                        <a:t>, Paul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none" strike="noStrike" dirty="0">
                          <a:effectLst/>
                          <a:hlinkClick r:id="rId10"/>
                        </a:rPr>
                        <a:t>paul.vanrijsinge@nen.nl</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Paul van Exel</a:t>
                      </a:r>
                    </a:p>
                  </a:txBody>
                  <a:tcPr marL="68580" marR="68580" marT="0" marB="0"/>
                </a:tc>
                <a:extLst>
                  <a:ext uri="{0D108BD9-81ED-4DB2-BD59-A6C34878D82A}">
                    <a16:rowId xmlns:a16="http://schemas.microsoft.com/office/drawing/2014/main" val="10009"/>
                  </a:ext>
                </a:extLst>
              </a:tr>
              <a:tr h="179313">
                <a:tc>
                  <a:txBody>
                    <a:bodyPr/>
                    <a:lstStyle/>
                    <a:p>
                      <a:pPr marL="0" marR="0">
                        <a:spcBef>
                          <a:spcPts val="0"/>
                        </a:spcBef>
                        <a:spcAft>
                          <a:spcPts val="0"/>
                        </a:spcAft>
                      </a:pPr>
                      <a:r>
                        <a:rPr lang="en-US" sz="1400">
                          <a:effectLst/>
                        </a:rPr>
                        <a:t>SABS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South Africa</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rPr>
                        <a:t>Maheya</a:t>
                      </a:r>
                      <a:r>
                        <a:rPr lang="en-US" sz="1400" dirty="0">
                          <a:effectLst/>
                        </a:rPr>
                        <a:t>, </a:t>
                      </a:r>
                      <a:r>
                        <a:rPr lang="en-US" sz="1400" dirty="0" err="1">
                          <a:effectLst/>
                        </a:rPr>
                        <a:t>Mmakgabo</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none" strike="noStrike" dirty="0">
                          <a:effectLst/>
                          <a:hlinkClick r:id="rId11"/>
                        </a:rPr>
                        <a:t>mmakgabo.maheya@sabs.co.za</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Dr. Salomon</a:t>
                      </a:r>
                      <a:r>
                        <a:rPr lang="en-US" sz="1400" baseline="0" dirty="0">
                          <a:effectLst/>
                          <a:latin typeface="+mn-lt"/>
                          <a:ea typeface="Times New Roman" panose="02020603050405020304" pitchFamily="18" charset="0"/>
                          <a:cs typeface="Times New Roman" panose="02020603050405020304" pitchFamily="18" charset="0"/>
                        </a:rPr>
                        <a:t> de Jager</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14842">
                <a:tc>
                  <a:txBody>
                    <a:bodyPr/>
                    <a:lstStyle/>
                    <a:p>
                      <a:pPr marL="0" marR="0">
                        <a:spcBef>
                          <a:spcPts val="0"/>
                        </a:spcBef>
                        <a:spcAft>
                          <a:spcPts val="0"/>
                        </a:spcAft>
                      </a:pPr>
                      <a:r>
                        <a:rPr lang="en-US" sz="1400" dirty="0">
                          <a:effectLst/>
                        </a:rPr>
                        <a:t>SAC</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China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Hong, Yan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hlinkClick r:id="rId12"/>
                        </a:rPr>
                        <a:t>hongy@cnis.ac.cn</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Mr.</a:t>
                      </a:r>
                      <a:r>
                        <a:rPr lang="en-US" sz="1400" baseline="0" dirty="0">
                          <a:effectLst/>
                          <a:latin typeface="+mn-lt"/>
                          <a:ea typeface="Times New Roman" panose="02020603050405020304" pitchFamily="18" charset="0"/>
                          <a:cs typeface="Times New Roman" panose="02020603050405020304" pitchFamily="18" charset="0"/>
                        </a:rPr>
                        <a:t> Yan Hong</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1"/>
                  </a:ext>
                </a:extLst>
              </a:tr>
              <a:tr h="214842">
                <a:tc>
                  <a:txBody>
                    <a:bodyPr/>
                    <a:lstStyle/>
                    <a:p>
                      <a:pPr marL="0" marR="0" algn="l" defTabSz="914400" rtl="0" eaLnBrk="1" latinLnBrk="0" hangingPunct="1">
                        <a:spcBef>
                          <a:spcPts val="0"/>
                        </a:spcBef>
                        <a:spcAft>
                          <a:spcPts val="0"/>
                        </a:spcAft>
                      </a:pPr>
                      <a:r>
                        <a:rPr lang="en-US" sz="1400" b="1" kern="1200" dirty="0">
                          <a:solidFill>
                            <a:schemeClr val="lt1"/>
                          </a:solidFill>
                          <a:effectLst/>
                          <a:latin typeface="+mn-lt"/>
                          <a:ea typeface="+mn-ea"/>
                          <a:cs typeface="+mn-cs"/>
                        </a:rPr>
                        <a:t>SCC</a:t>
                      </a:r>
                    </a:p>
                  </a:txBody>
                  <a:tcPr marL="68580" marR="68580" marT="0" marB="0"/>
                </a:tc>
                <a:tc>
                  <a:txBody>
                    <a:bodyPr/>
                    <a:lstStyle/>
                    <a:p>
                      <a:pPr marL="0" marR="0" algn="l" defTabSz="914400" rtl="0" eaLnBrk="1" latinLnBrk="0" hangingPunct="1">
                        <a:spcBef>
                          <a:spcPts val="0"/>
                        </a:spcBef>
                        <a:spcAft>
                          <a:spcPts val="0"/>
                        </a:spcAft>
                      </a:pPr>
                      <a:r>
                        <a:rPr lang="en-US" sz="1400" kern="1200" dirty="0">
                          <a:solidFill>
                            <a:schemeClr val="dk1"/>
                          </a:solidFill>
                          <a:effectLst/>
                          <a:latin typeface="+mn-lt"/>
                          <a:ea typeface="+mn-ea"/>
                          <a:cs typeface="+mn-cs"/>
                        </a:rPr>
                        <a:t>Canada</a:t>
                      </a:r>
                    </a:p>
                  </a:txBody>
                  <a:tcPr marL="68580" marR="68580" marT="0" marB="0"/>
                </a:tc>
                <a:tc>
                  <a:txBody>
                    <a:bodyPr/>
                    <a:lstStyle/>
                    <a:p>
                      <a:pPr marL="0" marR="0" algn="l" defTabSz="914400" rtl="0" eaLnBrk="1" latinLnBrk="0" hangingPunct="1">
                        <a:spcBef>
                          <a:spcPts val="0"/>
                        </a:spcBef>
                        <a:spcAft>
                          <a:spcPts val="0"/>
                        </a:spcAft>
                      </a:pPr>
                      <a:r>
                        <a:rPr lang="en-US" sz="1400" kern="1200" dirty="0">
                          <a:solidFill>
                            <a:schemeClr val="dk1"/>
                          </a:solidFill>
                          <a:effectLst/>
                          <a:latin typeface="+mn-lt"/>
                          <a:ea typeface="+mn-ea"/>
                          <a:cs typeface="+mn-cs"/>
                        </a:rPr>
                        <a:t>Williams, Ester</a:t>
                      </a:r>
                    </a:p>
                  </a:txBody>
                  <a:tcPr marL="68580" marR="68580" marT="0" marB="0"/>
                </a:tc>
                <a:tc>
                  <a:txBody>
                    <a:bodyPr/>
                    <a:lstStyle/>
                    <a:p>
                      <a:pPr algn="l" fontAlgn="b"/>
                      <a:r>
                        <a:rPr lang="en-US" sz="1400" kern="1200" dirty="0">
                          <a:solidFill>
                            <a:schemeClr val="dk1"/>
                          </a:solidFill>
                          <a:effectLst/>
                          <a:latin typeface="+mn-lt"/>
                          <a:ea typeface="+mn-ea"/>
                          <a:cs typeface="+mn-cs"/>
                          <a:hlinkClick r:id="rId13"/>
                        </a:rPr>
                        <a:t> ester.williams@scc.ca</a:t>
                      </a:r>
                      <a:r>
                        <a:rPr lang="en-US" sz="1400" kern="1200" dirty="0">
                          <a:solidFill>
                            <a:schemeClr val="dk1"/>
                          </a:solidFill>
                          <a:effectLst/>
                          <a:latin typeface="+mn-lt"/>
                          <a:ea typeface="+mn-ea"/>
                          <a:cs typeface="+mn-cs"/>
                        </a:rPr>
                        <a:t> </a:t>
                      </a:r>
                    </a:p>
                  </a:txBody>
                  <a:tcPr marL="9525" marR="9525" marT="9525" marB="0" anchor="b"/>
                </a:tc>
                <a:tc>
                  <a:txBody>
                    <a:bodyPr/>
                    <a:lstStyle/>
                    <a:p>
                      <a:pPr marL="0" marR="0" algn="l" defTabSz="914400" rtl="0" eaLnBrk="1" latinLnBrk="0" hangingPunct="1">
                        <a:spcBef>
                          <a:spcPts val="0"/>
                        </a:spcBef>
                        <a:spcAft>
                          <a:spcPts val="0"/>
                        </a:spcAft>
                      </a:pPr>
                      <a:r>
                        <a:rPr lang="en-US" sz="1400" kern="1200" dirty="0">
                          <a:solidFill>
                            <a:schemeClr val="dk1"/>
                          </a:solidFill>
                          <a:effectLst/>
                          <a:latin typeface="+mn-lt"/>
                          <a:ea typeface="+mn-ea"/>
                          <a:cs typeface="+mn-cs"/>
                        </a:rPr>
                        <a:t>Mr. Cliff Pedersen</a:t>
                      </a:r>
                    </a:p>
                  </a:txBody>
                  <a:tcPr marL="68580" marR="68580" marT="0" marB="0"/>
                </a:tc>
                <a:extLst>
                  <a:ext uri="{0D108BD9-81ED-4DB2-BD59-A6C34878D82A}">
                    <a16:rowId xmlns:a16="http://schemas.microsoft.com/office/drawing/2014/main" val="3406932523"/>
                  </a:ext>
                </a:extLst>
              </a:tr>
              <a:tr h="214842">
                <a:tc>
                  <a:txBody>
                    <a:bodyPr/>
                    <a:lstStyle/>
                    <a:p>
                      <a:pPr marL="0" marR="0" algn="l" defTabSz="914400" rtl="0" eaLnBrk="1" latinLnBrk="0" hangingPunct="1">
                        <a:spcBef>
                          <a:spcPts val="0"/>
                        </a:spcBef>
                        <a:spcAft>
                          <a:spcPts val="0"/>
                        </a:spcAft>
                      </a:pPr>
                      <a:r>
                        <a:rPr lang="en-US" sz="1400" b="1" kern="1200" dirty="0">
                          <a:solidFill>
                            <a:schemeClr val="lt1"/>
                          </a:solidFill>
                          <a:effectLst/>
                          <a:latin typeface="+mn-lt"/>
                          <a:ea typeface="+mn-ea"/>
                          <a:cs typeface="+mn-cs"/>
                        </a:rPr>
                        <a:t>SFS</a:t>
                      </a:r>
                    </a:p>
                  </a:txBody>
                  <a:tcPr marL="68580" marR="68580" marT="0" marB="0"/>
                </a:tc>
                <a:tc>
                  <a:txBody>
                    <a:bodyPr/>
                    <a:lstStyle/>
                    <a:p>
                      <a:pPr marL="0" marR="0" algn="l" defTabSz="914400" rtl="0" eaLnBrk="1" latinLnBrk="0" hangingPunct="1">
                        <a:spcBef>
                          <a:spcPts val="0"/>
                        </a:spcBef>
                        <a:spcAft>
                          <a:spcPts val="0"/>
                        </a:spcAft>
                      </a:pPr>
                      <a:r>
                        <a:rPr lang="en-US" sz="1400" kern="1200" dirty="0">
                          <a:solidFill>
                            <a:schemeClr val="dk1"/>
                          </a:solidFill>
                          <a:effectLst/>
                          <a:latin typeface="+mn-lt"/>
                          <a:ea typeface="+mn-ea"/>
                          <a:cs typeface="+mn-cs"/>
                        </a:rPr>
                        <a:t>Finland</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err="1">
                          <a:solidFill>
                            <a:schemeClr val="dk1"/>
                          </a:solidFill>
                          <a:effectLst/>
                          <a:latin typeface="+mn-lt"/>
                          <a:ea typeface="+mn-ea"/>
                          <a:cs typeface="+mn-cs"/>
                        </a:rPr>
                        <a:t>Nilsén</a:t>
                      </a:r>
                      <a:r>
                        <a:rPr lang="en-US" sz="1400" kern="1200" dirty="0">
                          <a:solidFill>
                            <a:schemeClr val="dk1"/>
                          </a:solidFill>
                          <a:effectLst/>
                          <a:latin typeface="+mn-lt"/>
                          <a:ea typeface="+mn-ea"/>
                          <a:cs typeface="+mn-cs"/>
                        </a:rPr>
                        <a:t>,</a:t>
                      </a:r>
                      <a:r>
                        <a:rPr lang="en-US" sz="1400" kern="1200" baseline="0" dirty="0">
                          <a:solidFill>
                            <a:schemeClr val="dk1"/>
                          </a:solidFill>
                          <a:effectLst/>
                          <a:latin typeface="+mn-lt"/>
                          <a:ea typeface="+mn-ea"/>
                          <a:cs typeface="+mn-cs"/>
                        </a:rPr>
                        <a:t> </a:t>
                      </a:r>
                      <a:r>
                        <a:rPr lang="en-US" sz="1400" kern="1200" dirty="0">
                          <a:solidFill>
                            <a:schemeClr val="dk1"/>
                          </a:solidFill>
                          <a:effectLst/>
                          <a:latin typeface="+mn-lt"/>
                          <a:ea typeface="+mn-ea"/>
                          <a:cs typeface="+mn-cs"/>
                        </a:rPr>
                        <a:t>Dr. Frans </a:t>
                      </a:r>
                    </a:p>
                  </a:txBody>
                  <a:tcPr marL="68580" marR="68580" marT="0" marB="0"/>
                </a:tc>
                <a:tc>
                  <a:txBody>
                    <a:bodyPr/>
                    <a:lstStyle/>
                    <a:p>
                      <a:pPr marL="0" marR="0" algn="l" defTabSz="914400" rtl="0" eaLnBrk="1" latinLnBrk="0" hangingPunct="1">
                        <a:spcBef>
                          <a:spcPts val="0"/>
                        </a:spcBef>
                        <a:spcAft>
                          <a:spcPts val="0"/>
                        </a:spcAft>
                      </a:pPr>
                      <a:r>
                        <a:rPr lang="en-US" sz="1400" kern="1200" dirty="0">
                          <a:solidFill>
                            <a:schemeClr val="dk1"/>
                          </a:solidFill>
                          <a:effectLst/>
                          <a:latin typeface="+mn-lt"/>
                          <a:ea typeface="+mn-ea"/>
                          <a:cs typeface="+mn-cs"/>
                          <a:hlinkClick r:id="rId14"/>
                        </a:rPr>
                        <a:t>frans.nilsen@metsta.fi</a:t>
                      </a:r>
                      <a:r>
                        <a:rPr lang="en-US" sz="1400" kern="1200" dirty="0">
                          <a:solidFill>
                            <a:schemeClr val="dk1"/>
                          </a:solidFill>
                          <a:effectLst/>
                          <a:latin typeface="+mn-lt"/>
                          <a:ea typeface="+mn-ea"/>
                          <a:cs typeface="+mn-cs"/>
                        </a:rPr>
                        <a:t> </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kern="1200" dirty="0">
                          <a:solidFill>
                            <a:schemeClr val="dk1"/>
                          </a:solidFill>
                          <a:effectLst/>
                          <a:latin typeface="+mn-lt"/>
                          <a:ea typeface="+mn-ea"/>
                          <a:cs typeface="+mn-cs"/>
                        </a:rPr>
                        <a:t>Dr. Frans </a:t>
                      </a:r>
                      <a:r>
                        <a:rPr lang="en-US" sz="1400" kern="1200" dirty="0" err="1">
                          <a:solidFill>
                            <a:schemeClr val="dk1"/>
                          </a:solidFill>
                          <a:effectLst/>
                          <a:latin typeface="+mn-lt"/>
                          <a:ea typeface="+mn-ea"/>
                          <a:cs typeface="+mn-cs"/>
                        </a:rPr>
                        <a:t>Nilsén</a:t>
                      </a:r>
                      <a:endParaRPr lang="en-US" sz="14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10012"/>
                  </a:ext>
                </a:extLst>
              </a:tr>
              <a:tr h="173889">
                <a:tc>
                  <a:txBody>
                    <a:bodyPr/>
                    <a:lstStyle/>
                    <a:p>
                      <a:pPr marL="0" marR="0">
                        <a:spcBef>
                          <a:spcPts val="0"/>
                        </a:spcBef>
                        <a:spcAft>
                          <a:spcPts val="0"/>
                        </a:spcAft>
                      </a:pPr>
                      <a:r>
                        <a:rPr lang="en-US" sz="1400">
                          <a:effectLst/>
                        </a:rPr>
                        <a:t>SIS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Sweden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kern="1200" dirty="0" err="1">
                          <a:solidFill>
                            <a:schemeClr val="dk1"/>
                          </a:solidFill>
                          <a:effectLst/>
                          <a:latin typeface="+mn-lt"/>
                          <a:ea typeface="+mn-ea"/>
                          <a:cs typeface="+mn-cs"/>
                        </a:rPr>
                        <a:t>Rabiei</a:t>
                      </a:r>
                      <a:r>
                        <a:rPr lang="en-US" sz="1400" kern="1200" dirty="0">
                          <a:solidFill>
                            <a:schemeClr val="dk1"/>
                          </a:solidFill>
                          <a:effectLst/>
                          <a:latin typeface="+mn-lt"/>
                          <a:ea typeface="+mn-ea"/>
                          <a:cs typeface="+mn-cs"/>
                        </a:rPr>
                        <a:t>, </a:t>
                      </a:r>
                      <a:r>
                        <a:rPr lang="en-US" sz="1400" kern="1200" dirty="0" err="1">
                          <a:solidFill>
                            <a:schemeClr val="dk1"/>
                          </a:solidFill>
                          <a:effectLst/>
                          <a:latin typeface="+mn-lt"/>
                          <a:ea typeface="+mn-ea"/>
                          <a:cs typeface="+mn-cs"/>
                        </a:rPr>
                        <a:t>Babak</a:t>
                      </a:r>
                      <a:endParaRPr lang="en-US" sz="1400" kern="1200" dirty="0">
                        <a:solidFill>
                          <a:schemeClr val="dk1"/>
                        </a:solidFill>
                        <a:effectLst/>
                        <a:latin typeface="+mn-lt"/>
                        <a:ea typeface="+mn-ea"/>
                        <a:cs typeface="+mn-cs"/>
                      </a:endParaRPr>
                    </a:p>
                  </a:txBody>
                  <a:tcPr marL="68580" marR="68580" marT="0" marB="0"/>
                </a:tc>
                <a:tc>
                  <a:txBody>
                    <a:bodyPr/>
                    <a:lstStyle/>
                    <a:p>
                      <a:pPr marL="0" marR="0">
                        <a:spcBef>
                          <a:spcPts val="0"/>
                        </a:spcBef>
                        <a:spcAft>
                          <a:spcPts val="0"/>
                        </a:spcAft>
                      </a:pPr>
                      <a:r>
                        <a:rPr lang="en-US" sz="1400" kern="1200" dirty="0">
                          <a:solidFill>
                            <a:schemeClr val="dk1"/>
                          </a:solidFill>
                          <a:latin typeface="+mn-lt"/>
                          <a:ea typeface="+mn-ea"/>
                          <a:cs typeface="+mn-cs"/>
                          <a:hlinkClick r:id="rId15"/>
                        </a:rPr>
                        <a:t>Babak.Rabiei@sis.se</a:t>
                      </a:r>
                      <a:r>
                        <a:rPr lang="en-US" sz="1400" kern="1200" dirty="0">
                          <a:solidFill>
                            <a:schemeClr val="dk1"/>
                          </a:solidFill>
                          <a:latin typeface="+mn-lt"/>
                          <a:ea typeface="+mn-ea"/>
                          <a:cs typeface="+mn-cs"/>
                        </a:rPr>
                        <a:t> </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Mr.</a:t>
                      </a:r>
                      <a:r>
                        <a:rPr lang="en-US" sz="1400" baseline="0" dirty="0"/>
                        <a:t> Jonas </a:t>
                      </a:r>
                      <a:r>
                        <a:rPr lang="en-US" sz="1400" dirty="0"/>
                        <a:t>Rosén</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214842">
                <a:tc>
                  <a:txBody>
                    <a:bodyPr/>
                    <a:lstStyle/>
                    <a:p>
                      <a:pPr marL="0" marR="0">
                        <a:spcBef>
                          <a:spcPts val="0"/>
                        </a:spcBef>
                        <a:spcAft>
                          <a:spcPts val="0"/>
                        </a:spcAft>
                      </a:pPr>
                      <a:r>
                        <a:rPr lang="en-US" sz="1400">
                          <a:effectLst/>
                        </a:rPr>
                        <a:t>SN</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Norway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Aune, Knut </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u="none" strike="noStrike" dirty="0">
                          <a:effectLst/>
                          <a:hlinkClick r:id="rId16"/>
                        </a:rPr>
                        <a:t>kau@standard.no</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Mr. Jochen </a:t>
                      </a:r>
                      <a:r>
                        <a:rPr lang="en-US" sz="1400" dirty="0" err="1">
                          <a:effectLst/>
                          <a:latin typeface="+mn-lt"/>
                          <a:ea typeface="Times New Roman" panose="02020603050405020304" pitchFamily="18" charset="0"/>
                          <a:cs typeface="Times New Roman" panose="02020603050405020304" pitchFamily="18" charset="0"/>
                        </a:rPr>
                        <a:t>Haenisch</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214842">
                <a:tc>
                  <a:txBody>
                    <a:bodyPr/>
                    <a:lstStyle/>
                    <a:p>
                      <a:pPr marL="0" marR="0">
                        <a:spcBef>
                          <a:spcPts val="0"/>
                        </a:spcBef>
                        <a:spcAft>
                          <a:spcPts val="0"/>
                        </a:spcAft>
                      </a:pPr>
                      <a:r>
                        <a:rPr lang="en-US" sz="1400">
                          <a:effectLst/>
                        </a:rPr>
                        <a:t>SNV</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Switzerland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a:effectLst/>
                        </a:rPr>
                        <a:t>Meister, Helena</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hlinkClick r:id="rId17"/>
                        </a:rPr>
                        <a:t>helena.meister@snv.ch</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5"/>
                  </a:ext>
                </a:extLst>
              </a:tr>
              <a:tr h="214842">
                <a:tc>
                  <a:txBody>
                    <a:bodyPr/>
                    <a:lstStyle/>
                    <a:p>
                      <a:pPr marL="0" marR="0">
                        <a:spcBef>
                          <a:spcPts val="0"/>
                        </a:spcBef>
                        <a:spcAft>
                          <a:spcPts val="0"/>
                        </a:spcAft>
                      </a:pPr>
                      <a:r>
                        <a:rPr lang="en-US" sz="1400">
                          <a:effectLst/>
                        </a:rPr>
                        <a:t>UNE</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Spain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err="1">
                          <a:effectLst/>
                        </a:rPr>
                        <a:t>Jorquera</a:t>
                      </a:r>
                      <a:r>
                        <a:rPr lang="en-US" sz="1400" dirty="0">
                          <a:effectLst/>
                        </a:rPr>
                        <a:t>, Jose</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400" dirty="0">
                          <a:effectLst/>
                          <a:hlinkClick r:id="rId18"/>
                        </a:rPr>
                        <a:t>jjorquera@une.org</a:t>
                      </a:r>
                      <a:r>
                        <a:rPr lang="en-US" sz="1400" dirty="0">
                          <a:effectLst/>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spcBef>
                          <a:spcPts val="0"/>
                        </a:spcBef>
                        <a:spcAft>
                          <a:spcPts val="0"/>
                        </a:spcAft>
                      </a:pP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0016"/>
                  </a:ext>
                </a:extLst>
              </a:tr>
              <a:tr h="214842">
                <a:tc>
                  <a:txBody>
                    <a:bodyPr/>
                    <a:lstStyle/>
                    <a:p>
                      <a:pPr marL="0" marR="0">
                        <a:spcBef>
                          <a:spcPts val="0"/>
                        </a:spcBef>
                        <a:spcAft>
                          <a:spcPts val="0"/>
                        </a:spcAft>
                      </a:pPr>
                      <a:r>
                        <a:rPr lang="en-US" sz="1400">
                          <a:effectLst/>
                        </a:rPr>
                        <a:t>UNI</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rPr>
                        <a:t>Italy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defTabSz="914400" rtl="0" eaLnBrk="1" latinLnBrk="0" hangingPunct="1">
                        <a:spcBef>
                          <a:spcPts val="0"/>
                        </a:spcBef>
                        <a:spcAft>
                          <a:spcPts val="0"/>
                        </a:spcAft>
                      </a:pPr>
                      <a:r>
                        <a:rPr lang="en-US" sz="1400" kern="1200" dirty="0">
                          <a:solidFill>
                            <a:schemeClr val="dk1"/>
                          </a:solidFill>
                          <a:effectLst/>
                          <a:latin typeface="+mn-lt"/>
                          <a:ea typeface="+mn-ea"/>
                          <a:cs typeface="+mn-cs"/>
                        </a:rPr>
                        <a:t>Carnevale, Helen</a:t>
                      </a:r>
                    </a:p>
                  </a:txBody>
                  <a:tcPr marL="68580" marR="68580" marT="0" marB="0"/>
                </a:tc>
                <a:tc>
                  <a:txBody>
                    <a:bodyPr/>
                    <a:lstStyle/>
                    <a:p>
                      <a:pPr marL="0" marR="0">
                        <a:spcBef>
                          <a:spcPts val="0"/>
                        </a:spcBef>
                        <a:spcAft>
                          <a:spcPts val="0"/>
                        </a:spcAft>
                      </a:pPr>
                      <a:r>
                        <a:rPr lang="en-US" sz="1400" dirty="0">
                          <a:effectLst/>
                          <a:latin typeface="+mn-lt"/>
                          <a:ea typeface="+mn-ea"/>
                          <a:cs typeface="+mn-cs"/>
                          <a:hlinkClick r:id="rId19"/>
                        </a:rPr>
                        <a:t>Carnevale@uninifo.it</a:t>
                      </a:r>
                      <a:r>
                        <a:rPr lang="en-US" sz="1400" dirty="0">
                          <a:effectLst/>
                          <a:latin typeface="+mn-lt"/>
                          <a:ea typeface="+mn-ea"/>
                          <a:cs typeface="+mn-cs"/>
                        </a:rPr>
                        <a:t> </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1400" dirty="0">
                          <a:effectLst/>
                          <a:latin typeface="+mn-lt"/>
                          <a:ea typeface="Times New Roman" panose="02020603050405020304" pitchFamily="18" charset="0"/>
                          <a:cs typeface="Times New Roman" panose="02020603050405020304" pitchFamily="18" charset="0"/>
                        </a:rPr>
                        <a:t>Mr. Mario </a:t>
                      </a:r>
                      <a:r>
                        <a:rPr lang="en-US" sz="1400" dirty="0" err="1">
                          <a:effectLst/>
                          <a:latin typeface="+mn-lt"/>
                          <a:ea typeface="Times New Roman" panose="02020603050405020304" pitchFamily="18" charset="0"/>
                          <a:cs typeface="Times New Roman" panose="02020603050405020304" pitchFamily="18" charset="0"/>
                        </a:rPr>
                        <a:t>Tucci</a:t>
                      </a:r>
                      <a:endParaRPr lang="en-US" sz="1400" dirty="0">
                        <a:effectLst/>
                        <a:latin typeface="+mn-l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7"/>
                  </a:ext>
                </a:extLst>
              </a:tr>
            </a:tbl>
          </a:graphicData>
        </a:graphic>
      </p:graphicFrame>
      <p:sp>
        <p:nvSpPr>
          <p:cNvPr id="3" name="TextBox 2"/>
          <p:cNvSpPr txBox="1"/>
          <p:nvPr/>
        </p:nvSpPr>
        <p:spPr>
          <a:xfrm>
            <a:off x="8400256" y="5683139"/>
            <a:ext cx="2361544" cy="338554"/>
          </a:xfrm>
          <a:prstGeom prst="rect">
            <a:avLst/>
          </a:prstGeom>
          <a:noFill/>
        </p:spPr>
        <p:txBody>
          <a:bodyPr wrap="none" rtlCol="0">
            <a:spAutoFit/>
          </a:bodyPr>
          <a:lstStyle/>
          <a:p>
            <a:r>
              <a:rPr lang="en-US" dirty="0"/>
              <a:t>79 Delegates registered</a:t>
            </a:r>
          </a:p>
        </p:txBody>
      </p:sp>
    </p:spTree>
    <p:extLst>
      <p:ext uri="{BB962C8B-B14F-4D97-AF65-F5344CB8AC3E}">
        <p14:creationId xmlns:p14="http://schemas.microsoft.com/office/powerpoint/2010/main" val="299342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34"/>
          <p:cNvSpPr>
            <a:spLocks noChangeArrowheads="1"/>
          </p:cNvSpPr>
          <p:nvPr/>
        </p:nvSpPr>
        <p:spPr bwMode="auto">
          <a:xfrm>
            <a:off x="2781302" y="950655"/>
            <a:ext cx="20871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 </a:t>
            </a:r>
            <a:endParaRPr kumimoji="0" lang="en-US" alt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36867" name="Rectangle 40"/>
          <p:cNvSpPr>
            <a:spLocks noChangeArrowheads="1"/>
          </p:cNvSpPr>
          <p:nvPr/>
        </p:nvSpPr>
        <p:spPr bwMode="auto">
          <a:xfrm>
            <a:off x="2718200" y="836355"/>
            <a:ext cx="208711"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Tahoma" panose="020B0604030504040204" pitchFamily="34" charset="0"/>
                <a:ea typeface="+mn-ea"/>
                <a:cs typeface="+mn-cs"/>
              </a:rPr>
              <a:t> </a:t>
            </a:r>
            <a:endParaRPr kumimoji="0" lang="en-US" alt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36868" name="Titre 6"/>
          <p:cNvSpPr>
            <a:spLocks noGrp="1"/>
          </p:cNvSpPr>
          <p:nvPr>
            <p:ph type="title"/>
          </p:nvPr>
        </p:nvSpPr>
        <p:spPr>
          <a:xfrm>
            <a:off x="838200" y="-16076"/>
            <a:ext cx="10668000" cy="865188"/>
          </a:xfrm>
        </p:spPr>
        <p:txBody>
          <a:bodyPr/>
          <a:lstStyle/>
          <a:p>
            <a:r>
              <a:rPr lang="en-US" sz="3200" dirty="0">
                <a:solidFill>
                  <a:prstClr val="black"/>
                </a:solidFill>
              </a:rPr>
              <a:t>81</a:t>
            </a:r>
            <a:r>
              <a:rPr lang="en-US" sz="3200" baseline="30000" dirty="0">
                <a:solidFill>
                  <a:prstClr val="black"/>
                </a:solidFill>
              </a:rPr>
              <a:t>st</a:t>
            </a:r>
            <a:r>
              <a:rPr lang="en-US" sz="3200" dirty="0">
                <a:solidFill>
                  <a:prstClr val="black"/>
                </a:solidFill>
              </a:rPr>
              <a:t> Plenary ISO/TC 184/SC 4</a:t>
            </a:r>
            <a:br>
              <a:rPr lang="en-US" sz="3200" dirty="0">
                <a:solidFill>
                  <a:prstClr val="black"/>
                </a:solidFill>
              </a:rPr>
            </a:br>
            <a:r>
              <a:rPr lang="en-US" sz="2300" dirty="0">
                <a:solidFill>
                  <a:prstClr val="white">
                    <a:lumMod val="50000"/>
                  </a:prstClr>
                </a:solidFill>
              </a:rPr>
              <a:t>ISO/TC 184/SC 4 Team</a:t>
            </a:r>
            <a:endParaRPr lang="en-US" altLang="en-US" dirty="0"/>
          </a:p>
        </p:txBody>
      </p:sp>
      <p:sp>
        <p:nvSpPr>
          <p:cNvPr id="5" name="Slide Number Placeholder 4"/>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77C86F1-C8A2-4027-9CE8-C6247E132020}"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3" name="Date Placeholder 2"/>
          <p:cNvSpPr>
            <a:spLocks noGrp="1"/>
          </p:cNvSpPr>
          <p:nvPr>
            <p:ph type="dt" sz="half"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10 May 2021</a:t>
            </a:r>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sp>
        <p:nvSpPr>
          <p:cNvPr id="4" name="Footer Placeholder 3"/>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ISO/TC 184/SC 4 Industrial Data</a:t>
            </a:r>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graphicFrame>
        <p:nvGraphicFramePr>
          <p:cNvPr id="2" name="Table 1"/>
          <p:cNvGraphicFramePr>
            <a:graphicFrameLocks noGrp="1"/>
          </p:cNvGraphicFramePr>
          <p:nvPr>
            <p:extLst>
              <p:ext uri="{D42A27DB-BD31-4B8C-83A1-F6EECF244321}">
                <p14:modId xmlns:p14="http://schemas.microsoft.com/office/powerpoint/2010/main" val="4246195604"/>
              </p:ext>
            </p:extLst>
          </p:nvPr>
        </p:nvGraphicFramePr>
        <p:xfrm>
          <a:off x="479376" y="836712"/>
          <a:ext cx="11161241" cy="5848160"/>
        </p:xfrm>
        <a:graphic>
          <a:graphicData uri="http://schemas.openxmlformats.org/drawingml/2006/table">
            <a:tbl>
              <a:tblPr firstRow="1" bandRow="1">
                <a:tableStyleId>{5C22544A-7EE6-4342-B048-85BDC9FD1C3A}</a:tableStyleId>
              </a:tblPr>
              <a:tblGrid>
                <a:gridCol w="1131207">
                  <a:extLst>
                    <a:ext uri="{9D8B030D-6E8A-4147-A177-3AD203B41FA5}">
                      <a16:colId xmlns:a16="http://schemas.microsoft.com/office/drawing/2014/main" val="20000"/>
                    </a:ext>
                  </a:extLst>
                </a:gridCol>
                <a:gridCol w="4269393">
                  <a:extLst>
                    <a:ext uri="{9D8B030D-6E8A-4147-A177-3AD203B41FA5}">
                      <a16:colId xmlns:a16="http://schemas.microsoft.com/office/drawing/2014/main" val="20001"/>
                    </a:ext>
                  </a:extLst>
                </a:gridCol>
                <a:gridCol w="3096344">
                  <a:extLst>
                    <a:ext uri="{9D8B030D-6E8A-4147-A177-3AD203B41FA5}">
                      <a16:colId xmlns:a16="http://schemas.microsoft.com/office/drawing/2014/main" val="20002"/>
                    </a:ext>
                  </a:extLst>
                </a:gridCol>
                <a:gridCol w="2664297">
                  <a:extLst>
                    <a:ext uri="{9D8B030D-6E8A-4147-A177-3AD203B41FA5}">
                      <a16:colId xmlns:a16="http://schemas.microsoft.com/office/drawing/2014/main" val="20003"/>
                    </a:ext>
                  </a:extLst>
                </a:gridCol>
              </a:tblGrid>
              <a:tr h="411473">
                <a:tc>
                  <a:txBody>
                    <a:bodyPr/>
                    <a:lstStyle/>
                    <a:p>
                      <a:pPr algn="ctr"/>
                      <a:r>
                        <a:rPr lang="en-US" sz="1400" dirty="0"/>
                        <a:t>TC 184/</a:t>
                      </a:r>
                    </a:p>
                    <a:p>
                      <a:pPr algn="ctr"/>
                      <a:r>
                        <a:rPr lang="en-US" sz="1400" dirty="0"/>
                        <a:t>SC 4</a:t>
                      </a:r>
                    </a:p>
                  </a:txBody>
                  <a:tcPr marL="68579" marR="68579" marT="34286" marB="34286"/>
                </a:tc>
                <a:tc>
                  <a:txBody>
                    <a:bodyPr/>
                    <a:lstStyle/>
                    <a:p>
                      <a:pPr algn="ctr"/>
                      <a:r>
                        <a:rPr lang="en-US" sz="1400" dirty="0"/>
                        <a:t>Title</a:t>
                      </a:r>
                    </a:p>
                  </a:txBody>
                  <a:tcPr marL="68579" marR="68579" marT="34286" marB="34286"/>
                </a:tc>
                <a:tc>
                  <a:txBody>
                    <a:bodyPr/>
                    <a:lstStyle/>
                    <a:p>
                      <a:pPr algn="ctr"/>
                      <a:r>
                        <a:rPr lang="en-US" sz="1400" dirty="0" err="1"/>
                        <a:t>Convenor</a:t>
                      </a:r>
                      <a:endParaRPr lang="en-US" sz="1400" dirty="0"/>
                    </a:p>
                  </a:txBody>
                  <a:tcPr marL="68579" marR="68579" marT="34286" marB="34286"/>
                </a:tc>
                <a:tc>
                  <a:txBody>
                    <a:bodyPr/>
                    <a:lstStyle/>
                    <a:p>
                      <a:pPr algn="ctr"/>
                      <a:r>
                        <a:rPr lang="en-US" sz="1400" dirty="0"/>
                        <a:t>Deputy</a:t>
                      </a:r>
                    </a:p>
                  </a:txBody>
                  <a:tcPr marL="68579" marR="68579" marT="34286" marB="34286"/>
                </a:tc>
                <a:extLst>
                  <a:ext uri="{0D108BD9-81ED-4DB2-BD59-A6C34878D82A}">
                    <a16:rowId xmlns:a16="http://schemas.microsoft.com/office/drawing/2014/main" val="10000"/>
                  </a:ext>
                </a:extLst>
              </a:tr>
              <a:tr h="240023">
                <a:tc>
                  <a:txBody>
                    <a:bodyPr/>
                    <a:lstStyle/>
                    <a:p>
                      <a:pPr algn="ctr"/>
                      <a:r>
                        <a:rPr lang="en-US" sz="1200" dirty="0"/>
                        <a:t>AG 00</a:t>
                      </a:r>
                    </a:p>
                  </a:txBody>
                  <a:tcPr marL="68579" marR="68579" marT="34286" marB="34286"/>
                </a:tc>
                <a:tc>
                  <a:txBody>
                    <a:bodyPr/>
                    <a:lstStyle/>
                    <a:p>
                      <a:r>
                        <a:rPr lang="en-US" sz="1200" dirty="0"/>
                        <a:t>Change management</a:t>
                      </a:r>
                      <a:r>
                        <a:rPr lang="en-US" sz="1200" baseline="0" dirty="0"/>
                        <a:t> advisory group</a:t>
                      </a:r>
                      <a:endParaRPr lang="en-US" sz="1200" dirty="0"/>
                    </a:p>
                  </a:txBody>
                  <a:tcPr marL="68579" marR="68579" marT="34286" marB="34286"/>
                </a:tc>
                <a:tc>
                  <a:txBody>
                    <a:bodyPr/>
                    <a:lstStyle/>
                    <a:p>
                      <a:pPr algn="ctr"/>
                      <a:r>
                        <a:rPr lang="en-US" sz="1200" dirty="0"/>
                        <a:t>Kenneth Swope</a:t>
                      </a:r>
                    </a:p>
                  </a:txBody>
                  <a:tcPr marL="68579" marR="68579" marT="34286" marB="34286"/>
                </a:tc>
                <a:tc>
                  <a:txBody>
                    <a:bodyPr/>
                    <a:lstStyle/>
                    <a:p>
                      <a:pPr algn="ctr"/>
                      <a:r>
                        <a:rPr lang="en-US" sz="1200" b="1" kern="1200" dirty="0">
                          <a:solidFill>
                            <a:srgbClr val="FF0000"/>
                          </a:solidFill>
                          <a:latin typeface="+mn-lt"/>
                          <a:ea typeface="+mn-ea"/>
                          <a:cs typeface="+mn-cs"/>
                        </a:rPr>
                        <a:t>Vacant</a:t>
                      </a:r>
                    </a:p>
                  </a:txBody>
                  <a:tcPr marL="68579" marR="68579" marT="34286" marB="34286"/>
                </a:tc>
                <a:extLst>
                  <a:ext uri="{0D108BD9-81ED-4DB2-BD59-A6C34878D82A}">
                    <a16:rowId xmlns:a16="http://schemas.microsoft.com/office/drawing/2014/main" val="10001"/>
                  </a:ext>
                </a:extLst>
              </a:tr>
              <a:tr h="240023">
                <a:tc>
                  <a:txBody>
                    <a:bodyPr/>
                    <a:lstStyle/>
                    <a:p>
                      <a:pPr algn="ctr"/>
                      <a:r>
                        <a:rPr lang="en-US" sz="1200" dirty="0"/>
                        <a:t>AG 02</a:t>
                      </a:r>
                    </a:p>
                  </a:txBody>
                  <a:tcPr marL="68579" marR="68579" marT="34286" marB="34286"/>
                </a:tc>
                <a:tc>
                  <a:txBody>
                    <a:bodyPr/>
                    <a:lstStyle/>
                    <a:p>
                      <a:r>
                        <a:rPr lang="en-US" sz="1200" dirty="0"/>
                        <a:t>Implementation Forum</a:t>
                      </a:r>
                    </a:p>
                  </a:txBody>
                  <a:tcPr marL="68579" marR="68579" marT="34286" marB="34286"/>
                </a:tc>
                <a:tc>
                  <a:txBody>
                    <a:bodyPr/>
                    <a:lstStyle/>
                    <a:p>
                      <a:pPr algn="ctr"/>
                      <a:r>
                        <a:rPr lang="en-US" sz="1200" dirty="0"/>
                        <a:t>Paul van Exel*</a:t>
                      </a:r>
                    </a:p>
                  </a:txBody>
                  <a:tcPr marL="68579" marR="68579" marT="34286" marB="34286"/>
                </a:tc>
                <a:tc>
                  <a:txBody>
                    <a:bodyPr/>
                    <a:lstStyle/>
                    <a:p>
                      <a:pPr algn="ctr"/>
                      <a:r>
                        <a:rPr lang="en-US" sz="1200" dirty="0"/>
                        <a:t>Martin Hardwick*</a:t>
                      </a:r>
                    </a:p>
                  </a:txBody>
                  <a:tcPr marL="68579" marR="68579" marT="34286" marB="34286"/>
                </a:tc>
                <a:extLst>
                  <a:ext uri="{0D108BD9-81ED-4DB2-BD59-A6C34878D82A}">
                    <a16:rowId xmlns:a16="http://schemas.microsoft.com/office/drawing/2014/main" val="960769346"/>
                  </a:ext>
                </a:extLst>
              </a:tr>
              <a:tr h="240023">
                <a:tc>
                  <a:txBody>
                    <a:bodyPr/>
                    <a:lstStyle/>
                    <a:p>
                      <a:pPr algn="ctr"/>
                      <a:r>
                        <a:rPr lang="en-US" sz="1200" dirty="0"/>
                        <a:t>PPC</a:t>
                      </a:r>
                    </a:p>
                  </a:txBody>
                  <a:tcPr marL="68579" marR="68579" marT="34286" marB="34286"/>
                </a:tc>
                <a:tc>
                  <a:txBody>
                    <a:bodyPr/>
                    <a:lstStyle/>
                    <a:p>
                      <a:r>
                        <a:rPr lang="en-US" sz="1200" dirty="0"/>
                        <a:t>Policy &amp; planning</a:t>
                      </a:r>
                      <a:r>
                        <a:rPr lang="en-US" sz="1200" baseline="0" dirty="0"/>
                        <a:t> committee</a:t>
                      </a:r>
                      <a:endParaRPr lang="en-US" sz="1200" dirty="0"/>
                    </a:p>
                  </a:txBody>
                  <a:tcPr marL="68579" marR="68579" marT="34286" marB="34286"/>
                </a:tc>
                <a:tc>
                  <a:txBody>
                    <a:bodyPr/>
                    <a:lstStyle/>
                    <a:p>
                      <a:pPr algn="ctr"/>
                      <a:r>
                        <a:rPr lang="en-US" sz="1200" dirty="0"/>
                        <a:t>Kenneth Swope</a:t>
                      </a:r>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Meinolf Gröpper (Secretary)</a:t>
                      </a:r>
                    </a:p>
                  </a:txBody>
                  <a:tcPr marL="68579" marR="68579" marT="34286" marB="34286"/>
                </a:tc>
                <a:extLst>
                  <a:ext uri="{0D108BD9-81ED-4DB2-BD59-A6C34878D82A}">
                    <a16:rowId xmlns:a16="http://schemas.microsoft.com/office/drawing/2014/main" val="10002"/>
                  </a:ext>
                </a:extLst>
              </a:tr>
              <a:tr h="240023">
                <a:tc>
                  <a:txBody>
                    <a:bodyPr/>
                    <a:lstStyle/>
                    <a:p>
                      <a:pPr algn="ctr"/>
                      <a:r>
                        <a:rPr lang="en-US" sz="1200" dirty="0"/>
                        <a:t>QC</a:t>
                      </a:r>
                    </a:p>
                  </a:txBody>
                  <a:tcPr marL="68579" marR="68579" marT="34286" marB="34286"/>
                </a:tc>
                <a:tc>
                  <a:txBody>
                    <a:bodyPr/>
                    <a:lstStyle/>
                    <a:p>
                      <a:r>
                        <a:rPr lang="en-US" sz="1200" dirty="0"/>
                        <a:t>Quality committee</a:t>
                      </a:r>
                    </a:p>
                  </a:txBody>
                  <a:tcPr marL="68579" marR="68579" marT="34286" marB="34286"/>
                </a:tc>
                <a:tc>
                  <a:txBody>
                    <a:bodyPr/>
                    <a:lstStyle/>
                    <a:p>
                      <a:pPr marL="0" algn="ctr" defTabSz="914400" rtl="0" eaLnBrk="1" latinLnBrk="0" hangingPunct="1"/>
                      <a:r>
                        <a:rPr lang="en-US" sz="1200" kern="1200" dirty="0">
                          <a:solidFill>
                            <a:schemeClr val="dk1"/>
                          </a:solidFill>
                          <a:latin typeface="+mn-lt"/>
                          <a:ea typeface="+mn-ea"/>
                          <a:cs typeface="+mn-cs"/>
                        </a:rPr>
                        <a:t>Véronique Dubillot </a:t>
                      </a:r>
                    </a:p>
                  </a:txBody>
                  <a:tcPr marL="68579" marR="68579" marT="34286" marB="34286"/>
                </a:tc>
                <a:tc>
                  <a:txBody>
                    <a:bodyPr/>
                    <a:lstStyle/>
                    <a:p>
                      <a:pPr algn="ctr"/>
                      <a:r>
                        <a:rPr lang="en-US" sz="1200" b="0" dirty="0">
                          <a:solidFill>
                            <a:schemeClr val="tx1"/>
                          </a:solidFill>
                        </a:rPr>
                        <a:t>Changsoo</a:t>
                      </a:r>
                      <a:r>
                        <a:rPr lang="en-US" sz="1200" b="0" baseline="0" dirty="0">
                          <a:solidFill>
                            <a:schemeClr val="tx1"/>
                          </a:solidFill>
                        </a:rPr>
                        <a:t> Lee*</a:t>
                      </a:r>
                    </a:p>
                    <a:p>
                      <a:pPr algn="ctr"/>
                      <a:r>
                        <a:rPr lang="en-US" sz="1200" b="0" baseline="0" dirty="0">
                          <a:solidFill>
                            <a:schemeClr val="tx1"/>
                          </a:solidFill>
                        </a:rPr>
                        <a:t>Melissa Harvey (Secretary)</a:t>
                      </a:r>
                      <a:endParaRPr lang="en-US" sz="1200" b="0" dirty="0">
                        <a:solidFill>
                          <a:schemeClr val="tx1"/>
                        </a:solidFill>
                      </a:endParaRPr>
                    </a:p>
                  </a:txBody>
                  <a:tcPr marL="68579" marR="68579" marT="34286" marB="34286"/>
                </a:tc>
                <a:extLst>
                  <a:ext uri="{0D108BD9-81ED-4DB2-BD59-A6C34878D82A}">
                    <a16:rowId xmlns:a16="http://schemas.microsoft.com/office/drawing/2014/main" val="10003"/>
                  </a:ext>
                </a:extLst>
              </a:tr>
              <a:tr h="240023">
                <a:tc>
                  <a:txBody>
                    <a:bodyPr/>
                    <a:lstStyle/>
                    <a:p>
                      <a:pPr algn="ctr"/>
                      <a:r>
                        <a:rPr lang="en-US" sz="1200" dirty="0"/>
                        <a:t>TF 01</a:t>
                      </a:r>
                    </a:p>
                  </a:txBody>
                  <a:tcPr marL="68579" marR="68579" marT="34286" marB="34286"/>
                </a:tc>
                <a:tc>
                  <a:txBody>
                    <a:bodyPr/>
                    <a:lstStyle/>
                    <a:p>
                      <a:r>
                        <a:rPr lang="en-US" sz="1200" dirty="0"/>
                        <a:t>ISO 10303</a:t>
                      </a:r>
                      <a:r>
                        <a:rPr lang="en-US" sz="1200" baseline="0" dirty="0"/>
                        <a:t> SMRL architecture innovation</a:t>
                      </a:r>
                      <a:endParaRPr lang="en-US" sz="1200" dirty="0"/>
                    </a:p>
                  </a:txBody>
                  <a:tcPr marL="68579" marR="68579" marT="34286" marB="34286"/>
                </a:tc>
                <a:tc>
                  <a:txBody>
                    <a:bodyPr/>
                    <a:lstStyle/>
                    <a:p>
                      <a:pPr algn="ctr"/>
                      <a:r>
                        <a:rPr lang="en-US" sz="1200" dirty="0"/>
                        <a:t>Brandon Sapp</a:t>
                      </a:r>
                    </a:p>
                  </a:txBody>
                  <a:tcPr marL="68579" marR="68579" marT="34286" marB="34286"/>
                </a:tc>
                <a:tc>
                  <a:txBody>
                    <a:bodyPr/>
                    <a:lstStyle/>
                    <a:p>
                      <a:pPr algn="ctr"/>
                      <a:r>
                        <a:rPr lang="en-US" sz="1200" dirty="0"/>
                        <a:t>N/A</a:t>
                      </a:r>
                    </a:p>
                  </a:txBody>
                  <a:tcPr marL="68579" marR="68579" marT="34286" marB="34286"/>
                </a:tc>
                <a:extLst>
                  <a:ext uri="{0D108BD9-81ED-4DB2-BD59-A6C34878D82A}">
                    <a16:rowId xmlns:a16="http://schemas.microsoft.com/office/drawing/2014/main" val="1028933648"/>
                  </a:ext>
                </a:extLst>
              </a:tr>
              <a:tr h="240023">
                <a:tc>
                  <a:txBody>
                    <a:bodyPr/>
                    <a:lstStyle/>
                    <a:p>
                      <a:pPr algn="ctr"/>
                      <a:r>
                        <a:rPr lang="en-US" sz="1200" dirty="0"/>
                        <a:t>TF</a:t>
                      </a:r>
                      <a:r>
                        <a:rPr lang="en-US" sz="1200" baseline="0" dirty="0"/>
                        <a:t> 02</a:t>
                      </a:r>
                      <a:endParaRPr lang="en-US" sz="1200" dirty="0"/>
                    </a:p>
                  </a:txBody>
                  <a:tcPr marL="68579" marR="68579" marT="34286" marB="34286"/>
                </a:tc>
                <a:tc>
                  <a:txBody>
                    <a:bodyPr/>
                    <a:lstStyle/>
                    <a:p>
                      <a:r>
                        <a:rPr lang="en-US" sz="1200" dirty="0"/>
                        <a:t>SC 4 reference model for industrial data</a:t>
                      </a:r>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Jean </a:t>
                      </a:r>
                      <a:r>
                        <a:rPr lang="en-US" sz="1200" dirty="0" err="1"/>
                        <a:t>Brangé</a:t>
                      </a:r>
                      <a:r>
                        <a:rPr lang="en-US" sz="1200" dirty="0"/>
                        <a:t> </a:t>
                      </a:r>
                    </a:p>
                  </a:txBody>
                  <a:tcPr marL="68579" marR="68579" marT="34286" marB="34286"/>
                </a:tc>
                <a:tc>
                  <a:txBody>
                    <a:bodyPr/>
                    <a:lstStyle/>
                    <a:p>
                      <a:pPr algn="ctr"/>
                      <a:r>
                        <a:rPr lang="en-US" sz="1200" dirty="0"/>
                        <a:t>N/A</a:t>
                      </a:r>
                    </a:p>
                  </a:txBody>
                  <a:tcPr marL="68579" marR="68579" marT="34286" marB="34286"/>
                </a:tc>
                <a:extLst>
                  <a:ext uri="{0D108BD9-81ED-4DB2-BD59-A6C34878D82A}">
                    <a16:rowId xmlns:a16="http://schemas.microsoft.com/office/drawing/2014/main" val="3449507842"/>
                  </a:ext>
                </a:extLst>
              </a:tr>
              <a:tr h="240023">
                <a:tc>
                  <a:txBody>
                    <a:bodyPr/>
                    <a:lstStyle/>
                    <a:p>
                      <a:pPr algn="ctr"/>
                      <a:r>
                        <a:rPr lang="en-US" sz="1200" dirty="0"/>
                        <a:t>WG</a:t>
                      </a:r>
                      <a:r>
                        <a:rPr lang="en-US" sz="1200" baseline="0" dirty="0"/>
                        <a:t> 3</a:t>
                      </a:r>
                      <a:endParaRPr lang="en-US" sz="1200" dirty="0"/>
                    </a:p>
                  </a:txBody>
                  <a:tcPr marL="68579" marR="68579" marT="34286" marB="34286"/>
                </a:tc>
                <a:tc>
                  <a:txBody>
                    <a:bodyPr/>
                    <a:lstStyle/>
                    <a:p>
                      <a:r>
                        <a:rPr lang="en-US" sz="1200" dirty="0"/>
                        <a:t>Oil, gas</a:t>
                      </a:r>
                      <a:r>
                        <a:rPr lang="en-US" sz="1200" baseline="0" dirty="0"/>
                        <a:t>, process, and power</a:t>
                      </a:r>
                      <a:endParaRPr lang="en-US" sz="1200" dirty="0"/>
                    </a:p>
                  </a:txBody>
                  <a:tcPr marL="68579" marR="68579" marT="34286" marB="34286"/>
                </a:tc>
                <a:tc>
                  <a:txBody>
                    <a:bodyPr/>
                    <a:lstStyle/>
                    <a:p>
                      <a:pPr algn="ctr"/>
                      <a:r>
                        <a:rPr lang="en-US" sz="1200" dirty="0"/>
                        <a:t>Paul</a:t>
                      </a:r>
                      <a:r>
                        <a:rPr lang="en-US" sz="1200" baseline="0" dirty="0"/>
                        <a:t> van Exel</a:t>
                      </a:r>
                      <a:endParaRPr lang="en-US" sz="1200" dirty="0"/>
                    </a:p>
                  </a:txBody>
                  <a:tcPr marL="68579" marR="68579" marT="34286" marB="34286"/>
                </a:tc>
                <a:tc>
                  <a:txBody>
                    <a:bodyPr/>
                    <a:lstStyle/>
                    <a:p>
                      <a:pPr algn="ctr"/>
                      <a:r>
                        <a:rPr lang="en-US" sz="1200" dirty="0"/>
                        <a:t>Nils </a:t>
                      </a:r>
                      <a:r>
                        <a:rPr lang="en-US" sz="1200" dirty="0" err="1"/>
                        <a:t>Sandsmark</a:t>
                      </a:r>
                      <a:endParaRPr lang="en-US" sz="1200" dirty="0"/>
                    </a:p>
                  </a:txBody>
                  <a:tcPr marL="68579" marR="68579" marT="34286" marB="34286"/>
                </a:tc>
                <a:extLst>
                  <a:ext uri="{0D108BD9-81ED-4DB2-BD59-A6C34878D82A}">
                    <a16:rowId xmlns:a16="http://schemas.microsoft.com/office/drawing/2014/main" val="10005"/>
                  </a:ext>
                </a:extLst>
              </a:tr>
              <a:tr h="411473">
                <a:tc>
                  <a:txBody>
                    <a:bodyPr/>
                    <a:lstStyle/>
                    <a:p>
                      <a:pPr algn="ctr"/>
                      <a:r>
                        <a:rPr lang="en-US" sz="1200" dirty="0"/>
                        <a:t>WG 8</a:t>
                      </a:r>
                    </a:p>
                    <a:p>
                      <a:pPr algn="ctr"/>
                      <a:r>
                        <a:rPr lang="en-US" sz="1200" dirty="0"/>
                        <a:t>(Standby)</a:t>
                      </a:r>
                    </a:p>
                  </a:txBody>
                  <a:tcPr marL="68579" marR="68579" marT="34286" marB="34286"/>
                </a:tc>
                <a:tc>
                  <a:txBody>
                    <a:bodyPr/>
                    <a:lstStyle/>
                    <a:p>
                      <a:r>
                        <a:rPr lang="en-US" sz="1200" dirty="0"/>
                        <a:t>Manufacturing process and management</a:t>
                      </a:r>
                      <a:r>
                        <a:rPr lang="en-US" sz="1200" baseline="0" dirty="0"/>
                        <a:t> information TC 184/SC4 – TC 184/SC5</a:t>
                      </a:r>
                      <a:endParaRPr lang="en-US" sz="1200" dirty="0"/>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Anne-Françoise</a:t>
                      </a:r>
                    </a:p>
                    <a:p>
                      <a:pPr algn="ctr"/>
                      <a:r>
                        <a:rPr lang="en-US" sz="1200" dirty="0"/>
                        <a:t>Cutting-</a:t>
                      </a:r>
                      <a:r>
                        <a:rPr lang="en-US" sz="1200" dirty="0" err="1"/>
                        <a:t>Decelle</a:t>
                      </a:r>
                      <a:r>
                        <a:rPr lang="en-US" sz="1200" dirty="0"/>
                        <a:t>*</a:t>
                      </a:r>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mn-lt"/>
                          <a:ea typeface="+mn-ea"/>
                          <a:cs typeface="+mn-cs"/>
                        </a:rPr>
                        <a:t>Vacant</a:t>
                      </a:r>
                    </a:p>
                  </a:txBody>
                  <a:tcPr marL="68579" marR="68579" marT="34286" marB="34286"/>
                </a:tc>
                <a:extLst>
                  <a:ext uri="{0D108BD9-81ED-4DB2-BD59-A6C34878D82A}">
                    <a16:rowId xmlns:a16="http://schemas.microsoft.com/office/drawing/2014/main" val="10006"/>
                  </a:ext>
                </a:extLst>
              </a:tr>
              <a:tr h="278092">
                <a:tc>
                  <a:txBody>
                    <a:bodyPr/>
                    <a:lstStyle/>
                    <a:p>
                      <a:pPr algn="ctr"/>
                      <a:r>
                        <a:rPr lang="en-US" sz="1200" dirty="0"/>
                        <a:t>WG 11</a:t>
                      </a:r>
                    </a:p>
                  </a:txBody>
                  <a:tcPr marL="68579" marR="68579" marT="34286" marB="34286"/>
                </a:tc>
                <a:tc>
                  <a:txBody>
                    <a:bodyPr/>
                    <a:lstStyle/>
                    <a:p>
                      <a:r>
                        <a:rPr lang="en-US" sz="1200" dirty="0"/>
                        <a:t>Implementation methods and conformance</a:t>
                      </a:r>
                    </a:p>
                  </a:txBody>
                  <a:tcPr marL="68579" marR="68579" marT="34286" marB="34286"/>
                </a:tc>
                <a:tc>
                  <a:txBody>
                    <a:bodyPr/>
                    <a:lstStyle/>
                    <a:p>
                      <a:pPr algn="ctr"/>
                      <a:r>
                        <a:rPr lang="en-US" sz="1200" dirty="0"/>
                        <a:t>David </a:t>
                      </a:r>
                      <a:r>
                        <a:rPr lang="en-US" sz="1200" dirty="0" err="1"/>
                        <a:t>Loffredo</a:t>
                      </a:r>
                      <a:endParaRPr lang="en-US" sz="1200" dirty="0"/>
                    </a:p>
                  </a:txBody>
                  <a:tcPr marL="68579" marR="68579" marT="34286" marB="34286"/>
                </a:tc>
                <a:tc>
                  <a:txBody>
                    <a:bodyPr/>
                    <a:lstStyle/>
                    <a:p>
                      <a:pPr algn="ctr"/>
                      <a:r>
                        <a:rPr lang="en-US" sz="1200" b="1" dirty="0">
                          <a:solidFill>
                            <a:srgbClr val="FF0000"/>
                          </a:solidFill>
                        </a:rPr>
                        <a:t>Vacant</a:t>
                      </a:r>
                    </a:p>
                  </a:txBody>
                  <a:tcPr marL="68579" marR="68579" marT="34286" marB="34286"/>
                </a:tc>
                <a:extLst>
                  <a:ext uri="{0D108BD9-81ED-4DB2-BD59-A6C34878D82A}">
                    <a16:rowId xmlns:a16="http://schemas.microsoft.com/office/drawing/2014/main" val="10007"/>
                  </a:ext>
                </a:extLst>
              </a:tr>
              <a:tr h="240023">
                <a:tc>
                  <a:txBody>
                    <a:bodyPr/>
                    <a:lstStyle/>
                    <a:p>
                      <a:pPr algn="ctr"/>
                      <a:r>
                        <a:rPr lang="en-US" sz="1200" dirty="0"/>
                        <a:t>WG 12</a:t>
                      </a:r>
                    </a:p>
                  </a:txBody>
                  <a:tcPr marL="68579" marR="68579" marT="34286" marB="34286"/>
                </a:tc>
                <a:tc>
                  <a:txBody>
                    <a:bodyPr/>
                    <a:lstStyle/>
                    <a:p>
                      <a:r>
                        <a:rPr lang="en-US" sz="1200" dirty="0"/>
                        <a:t>STEP product modeling and resources</a:t>
                      </a:r>
                    </a:p>
                  </a:txBody>
                  <a:tcPr marL="68579" marR="68579" marT="34286" marB="34286"/>
                </a:tc>
                <a:tc>
                  <a:txBody>
                    <a:bodyPr/>
                    <a:lstStyle/>
                    <a:p>
                      <a:pPr algn="ctr"/>
                      <a:r>
                        <a:rPr lang="en-US" sz="1200" dirty="0"/>
                        <a:t>Keith Hunten*</a:t>
                      </a:r>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Jochen Haenisch</a:t>
                      </a:r>
                    </a:p>
                  </a:txBody>
                  <a:tcPr marL="68579" marR="68579" marT="34286" marB="34286"/>
                </a:tc>
                <a:extLst>
                  <a:ext uri="{0D108BD9-81ED-4DB2-BD59-A6C34878D82A}">
                    <a16:rowId xmlns:a16="http://schemas.microsoft.com/office/drawing/2014/main" val="10008"/>
                  </a:ext>
                </a:extLst>
              </a:tr>
              <a:tr h="240023">
                <a:tc>
                  <a:txBody>
                    <a:bodyPr/>
                    <a:lstStyle/>
                    <a:p>
                      <a:pPr algn="ctr"/>
                      <a:r>
                        <a:rPr lang="en-US" sz="1200" dirty="0"/>
                        <a:t>WG 13</a:t>
                      </a:r>
                    </a:p>
                  </a:txBody>
                  <a:tcPr marL="68579" marR="68579" marT="34286" marB="34286"/>
                </a:tc>
                <a:tc>
                  <a:txBody>
                    <a:bodyPr/>
                    <a:lstStyle/>
                    <a:p>
                      <a:r>
                        <a:rPr lang="en-US" sz="1200" dirty="0"/>
                        <a:t>Industrial</a:t>
                      </a:r>
                      <a:r>
                        <a:rPr lang="en-US" sz="1200" baseline="0" dirty="0"/>
                        <a:t> data quality</a:t>
                      </a:r>
                      <a:endParaRPr lang="en-US" sz="1200" dirty="0"/>
                    </a:p>
                  </a:txBody>
                  <a:tcPr marL="68579" marR="68579" marT="34286" marB="34286"/>
                </a:tc>
                <a:tc>
                  <a:txBody>
                    <a:bodyPr/>
                    <a:lstStyle/>
                    <a:p>
                      <a:pPr algn="ctr"/>
                      <a:r>
                        <a:rPr lang="en-US" sz="1200" dirty="0"/>
                        <a:t>Tim King*</a:t>
                      </a:r>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Anne </a:t>
                      </a:r>
                      <a:r>
                        <a:rPr lang="en-US" sz="1200" dirty="0" err="1"/>
                        <a:t>Dourgnon</a:t>
                      </a:r>
                      <a:endParaRPr lang="en-US" sz="1200" dirty="0"/>
                    </a:p>
                  </a:txBody>
                  <a:tcPr marL="68579" marR="68579" marT="34286" marB="34286"/>
                </a:tc>
                <a:extLst>
                  <a:ext uri="{0D108BD9-81ED-4DB2-BD59-A6C34878D82A}">
                    <a16:rowId xmlns:a16="http://schemas.microsoft.com/office/drawing/2014/main" val="10009"/>
                  </a:ext>
                </a:extLst>
              </a:tr>
              <a:tr h="240023">
                <a:tc>
                  <a:txBody>
                    <a:bodyPr/>
                    <a:lstStyle/>
                    <a:p>
                      <a:pPr algn="ctr"/>
                      <a:r>
                        <a:rPr lang="en-US" sz="1200" dirty="0"/>
                        <a:t>WG 15</a:t>
                      </a:r>
                    </a:p>
                  </a:txBody>
                  <a:tcPr marL="68579" marR="68579" marT="34286" marB="34286"/>
                </a:tc>
                <a:tc>
                  <a:txBody>
                    <a:bodyPr/>
                    <a:lstStyle/>
                    <a:p>
                      <a:r>
                        <a:rPr lang="en-US" sz="1200" dirty="0"/>
                        <a:t>Digital manufacturing</a:t>
                      </a:r>
                    </a:p>
                  </a:txBody>
                  <a:tcPr marL="68579" marR="68579" marT="34286" marB="34286"/>
                </a:tc>
                <a:tc>
                  <a:txBody>
                    <a:bodyPr/>
                    <a:lstStyle/>
                    <a:p>
                      <a:pPr algn="ctr"/>
                      <a:r>
                        <a:rPr lang="en-US" sz="1200" dirty="0"/>
                        <a:t>Martin</a:t>
                      </a:r>
                      <a:r>
                        <a:rPr lang="en-US" sz="1200" baseline="0" dirty="0"/>
                        <a:t> Hardwick</a:t>
                      </a:r>
                      <a:endParaRPr lang="en-US" sz="1200" dirty="0"/>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Bengt Olsson</a:t>
                      </a:r>
                    </a:p>
                  </a:txBody>
                  <a:tcPr marL="68579" marR="68579" marT="34286" marB="34286"/>
                </a:tc>
                <a:extLst>
                  <a:ext uri="{0D108BD9-81ED-4DB2-BD59-A6C34878D82A}">
                    <a16:rowId xmlns:a16="http://schemas.microsoft.com/office/drawing/2014/main" val="10010"/>
                  </a:ext>
                </a:extLst>
              </a:tr>
              <a:tr h="415364">
                <a:tc>
                  <a:txBody>
                    <a:bodyPr/>
                    <a:lstStyle/>
                    <a:p>
                      <a:pPr algn="ctr"/>
                      <a:r>
                        <a:rPr lang="en-US" sz="1200" dirty="0"/>
                        <a:t>JWG 16</a:t>
                      </a:r>
                    </a:p>
                  </a:txBody>
                  <a:tcPr marL="68579" marR="68579" marT="34286" marB="34286"/>
                </a:tc>
                <a:tc>
                  <a:txBody>
                    <a:bodyPr/>
                    <a:lstStyle/>
                    <a:p>
                      <a:r>
                        <a:rPr lang="en-US" sz="1200" dirty="0"/>
                        <a:t>Formats for visualization and other</a:t>
                      </a:r>
                      <a:r>
                        <a:rPr lang="en-US" sz="1200" baseline="0" dirty="0"/>
                        <a:t> derived forms of product data TC 184/SC 4 – TC 171/SC 2 – JTC 1/SC 24</a:t>
                      </a:r>
                      <a:endParaRPr lang="en-US" sz="1200" dirty="0"/>
                    </a:p>
                  </a:txBody>
                  <a:tcPr marL="68579" marR="68579" marT="34286" marB="34286"/>
                </a:tc>
                <a:tc>
                  <a:txBody>
                    <a:bodyPr/>
                    <a:lstStyle/>
                    <a:p>
                      <a:pPr algn="ctr"/>
                      <a:r>
                        <a:rPr lang="en-US" sz="1200" dirty="0"/>
                        <a:t>Soonhung Han*</a:t>
                      </a:r>
                    </a:p>
                  </a:txBody>
                  <a:tcPr marL="68579" marR="68579" marT="34286" marB="34286"/>
                </a:tc>
                <a:tc>
                  <a:txBody>
                    <a:bodyPr/>
                    <a:lstStyle/>
                    <a:p>
                      <a:pPr algn="ctr"/>
                      <a:r>
                        <a:rPr lang="en-US" sz="1200" dirty="0"/>
                        <a:t>Christophe Mouton*</a:t>
                      </a:r>
                    </a:p>
                  </a:txBody>
                  <a:tcPr marL="68579" marR="68579" marT="34286" marB="34286"/>
                </a:tc>
                <a:extLst>
                  <a:ext uri="{0D108BD9-81ED-4DB2-BD59-A6C34878D82A}">
                    <a16:rowId xmlns:a16="http://schemas.microsoft.com/office/drawing/2014/main" val="10011"/>
                  </a:ext>
                </a:extLst>
              </a:tr>
              <a:tr h="240023">
                <a:tc>
                  <a:txBody>
                    <a:bodyPr/>
                    <a:lstStyle/>
                    <a:p>
                      <a:pPr algn="ctr"/>
                      <a:r>
                        <a:rPr lang="en-US" sz="1200" dirty="0"/>
                        <a:t>WG 21</a:t>
                      </a:r>
                    </a:p>
                  </a:txBody>
                  <a:tcPr marL="68579" marR="68579" marT="34286" marB="34286"/>
                </a:tc>
                <a:tc>
                  <a:txBody>
                    <a:bodyPr/>
                    <a:lstStyle/>
                    <a:p>
                      <a:r>
                        <a:rPr lang="en-US" sz="1200" dirty="0"/>
                        <a:t>SMRL validation team</a:t>
                      </a:r>
                    </a:p>
                  </a:txBody>
                  <a:tcPr marL="68579" marR="68579" marT="34286" marB="34286"/>
                </a:tc>
                <a:tc>
                  <a:txBody>
                    <a:bodyPr/>
                    <a:lstStyle/>
                    <a:p>
                      <a:pPr algn="ctr"/>
                      <a:r>
                        <a:rPr lang="en-US" sz="1200" dirty="0"/>
                        <a:t>Keith</a:t>
                      </a:r>
                      <a:r>
                        <a:rPr lang="en-US" sz="1200" baseline="0" dirty="0"/>
                        <a:t> </a:t>
                      </a:r>
                      <a:r>
                        <a:rPr lang="en-US" sz="1200" baseline="0" dirty="0" err="1"/>
                        <a:t>Hunten</a:t>
                      </a:r>
                      <a:endParaRPr lang="en-US" sz="1200" dirty="0"/>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Jochen Haenisch</a:t>
                      </a:r>
                    </a:p>
                  </a:txBody>
                  <a:tcPr marL="68579" marR="68579" marT="34286" marB="34286"/>
                </a:tc>
                <a:extLst>
                  <a:ext uri="{0D108BD9-81ED-4DB2-BD59-A6C34878D82A}">
                    <a16:rowId xmlns:a16="http://schemas.microsoft.com/office/drawing/2014/main" val="10012"/>
                  </a:ext>
                </a:extLst>
              </a:tr>
              <a:tr h="240023">
                <a:tc>
                  <a:txBody>
                    <a:bodyPr/>
                    <a:lstStyle/>
                    <a:p>
                      <a:pPr algn="ctr"/>
                      <a:r>
                        <a:rPr lang="en-US" sz="1200" dirty="0"/>
                        <a:t>WG 22</a:t>
                      </a:r>
                    </a:p>
                  </a:txBody>
                  <a:tcPr marL="68579" marR="68579" marT="34286" marB="34286"/>
                </a:tc>
                <a:tc>
                  <a:txBody>
                    <a:bodyPr/>
                    <a:lstStyle/>
                    <a:p>
                      <a:r>
                        <a:rPr lang="en-US" sz="1200" dirty="0"/>
                        <a:t>Reference data validation team</a:t>
                      </a:r>
                    </a:p>
                  </a:txBody>
                  <a:tcPr marL="68579" marR="68579" marT="34286" marB="34286"/>
                </a:tc>
                <a:tc>
                  <a:txBody>
                    <a:bodyPr/>
                    <a:lstStyle/>
                    <a:p>
                      <a:pPr algn="ctr"/>
                      <a:r>
                        <a:rPr lang="en-US" sz="1200" dirty="0"/>
                        <a:t>Nils </a:t>
                      </a:r>
                      <a:r>
                        <a:rPr lang="en-US" sz="1200" dirty="0" err="1"/>
                        <a:t>Sandsmark</a:t>
                      </a:r>
                      <a:endParaRPr lang="en-US" sz="1200" dirty="0"/>
                    </a:p>
                  </a:txBody>
                  <a:tcPr marL="68579" marR="68579" marT="34286" marB="34286"/>
                </a:tc>
                <a:tc>
                  <a:txBody>
                    <a:bodyPr/>
                    <a:lstStyle/>
                    <a:p>
                      <a:pPr algn="ctr"/>
                      <a:r>
                        <a:rPr lang="en-US" sz="1200" dirty="0"/>
                        <a:t>Paul Van Exel</a:t>
                      </a:r>
                    </a:p>
                  </a:txBody>
                  <a:tcPr marL="68579" marR="68579" marT="34286" marB="34286"/>
                </a:tc>
                <a:extLst>
                  <a:ext uri="{0D108BD9-81ED-4DB2-BD59-A6C34878D82A}">
                    <a16:rowId xmlns:a16="http://schemas.microsoft.com/office/drawing/2014/main" val="10013"/>
                  </a:ext>
                </a:extLst>
              </a:tr>
              <a:tr h="240023">
                <a:tc>
                  <a:txBody>
                    <a:bodyPr/>
                    <a:lstStyle/>
                    <a:p>
                      <a:pPr algn="ctr"/>
                      <a:r>
                        <a:rPr lang="en-US" sz="1200" dirty="0"/>
                        <a:t>WG 23</a:t>
                      </a:r>
                    </a:p>
                  </a:txBody>
                  <a:tcPr marL="68579" marR="68579" marT="34286" marB="34286"/>
                </a:tc>
                <a:tc>
                  <a:txBody>
                    <a:bodyPr/>
                    <a:lstStyle/>
                    <a:p>
                      <a:r>
                        <a:rPr lang="en-US" sz="1200" dirty="0"/>
                        <a:t>Vocabulary</a:t>
                      </a:r>
                      <a:r>
                        <a:rPr lang="en-US" sz="1200" baseline="0" dirty="0"/>
                        <a:t> validation team</a:t>
                      </a:r>
                      <a:endParaRPr lang="en-US" sz="1200" dirty="0"/>
                    </a:p>
                  </a:txBody>
                  <a:tcPr marL="68579" marR="68579" marT="34286" marB="34286"/>
                </a:tc>
                <a:tc>
                  <a:txBody>
                    <a:bodyPr/>
                    <a:lstStyle/>
                    <a:p>
                      <a:pPr algn="ctr"/>
                      <a:r>
                        <a:rPr lang="en-US" sz="1200" dirty="0"/>
                        <a:t>Tim</a:t>
                      </a:r>
                      <a:r>
                        <a:rPr lang="en-US" sz="1200" baseline="0" dirty="0"/>
                        <a:t> King</a:t>
                      </a:r>
                      <a:endParaRPr lang="en-US" sz="1200" dirty="0"/>
                    </a:p>
                  </a:txBody>
                  <a:tcPr marL="68579" marR="68579" marT="34286" marB="34286"/>
                </a:tc>
                <a:tc>
                  <a:txBody>
                    <a:bodyPr/>
                    <a:lstStyle/>
                    <a:p>
                      <a:pPr algn="ctr"/>
                      <a:r>
                        <a:rPr lang="en-US" sz="1200" kern="1200" dirty="0">
                          <a:solidFill>
                            <a:schemeClr val="dk1"/>
                          </a:solidFill>
                          <a:latin typeface="+mn-lt"/>
                          <a:ea typeface="+mn-ea"/>
                          <a:cs typeface="+mn-cs"/>
                        </a:rPr>
                        <a:t>Hayley Thompson</a:t>
                      </a:r>
                    </a:p>
                  </a:txBody>
                  <a:tcPr marL="68579" marR="68579" marT="34286" marB="34286"/>
                </a:tc>
                <a:extLst>
                  <a:ext uri="{0D108BD9-81ED-4DB2-BD59-A6C34878D82A}">
                    <a16:rowId xmlns:a16="http://schemas.microsoft.com/office/drawing/2014/main" val="10014"/>
                  </a:ext>
                </a:extLst>
              </a:tr>
              <a:tr h="240023">
                <a:tc>
                  <a:txBody>
                    <a:bodyPr/>
                    <a:lstStyle/>
                    <a:p>
                      <a:pPr algn="ctr"/>
                      <a:r>
                        <a:rPr lang="en-US" sz="1200" dirty="0"/>
                        <a:t>JWG 24</a:t>
                      </a:r>
                    </a:p>
                  </a:txBody>
                  <a:tcPr marL="68579" marR="68579" marT="34286" marB="34286"/>
                </a:tc>
                <a:tc>
                  <a:txBody>
                    <a:bodyPr/>
                    <a:lstStyle/>
                    <a:p>
                      <a:r>
                        <a:rPr lang="en-US" sz="1200" dirty="0"/>
                        <a:t>Product</a:t>
                      </a:r>
                      <a:r>
                        <a:rPr lang="en-US" sz="1200" baseline="0" dirty="0"/>
                        <a:t> Properties and classes and their identification</a:t>
                      </a:r>
                      <a:endParaRPr lang="en-US" sz="1200" dirty="0"/>
                    </a:p>
                  </a:txBody>
                  <a:tcPr marL="68579" marR="68579" marT="34286" marB="34286"/>
                </a:tc>
                <a:tc>
                  <a:txBody>
                    <a:bodyPr/>
                    <a:lstStyle/>
                    <a:p>
                      <a:pPr algn="ctr"/>
                      <a:r>
                        <a:rPr lang="en-US" sz="1200" dirty="0"/>
                        <a:t>Hiroshi Murayama* (ISO Co-</a:t>
                      </a:r>
                      <a:r>
                        <a:rPr lang="en-US" sz="1200" dirty="0" err="1"/>
                        <a:t>Convenor</a:t>
                      </a:r>
                      <a:r>
                        <a:rPr lang="en-US" sz="1200" dirty="0"/>
                        <a:t>)</a:t>
                      </a:r>
                    </a:p>
                  </a:txBody>
                  <a:tcPr marL="68579" marR="68579" marT="34286" marB="34286"/>
                </a:tc>
                <a:tc>
                  <a:txBody>
                    <a:bodyPr/>
                    <a:lstStyle/>
                    <a:p>
                      <a:pPr algn="ctr"/>
                      <a:r>
                        <a:rPr lang="en-US" sz="1200" kern="1200" dirty="0">
                          <a:solidFill>
                            <a:schemeClr val="dk1"/>
                          </a:solidFill>
                          <a:latin typeface="+mn-lt"/>
                          <a:ea typeface="+mn-ea"/>
                          <a:cs typeface="+mn-cs"/>
                        </a:rPr>
                        <a:t>Gernot Rossi (IEC Co-</a:t>
                      </a:r>
                      <a:r>
                        <a:rPr lang="en-US" sz="1200" kern="1200" dirty="0" err="1">
                          <a:solidFill>
                            <a:schemeClr val="dk1"/>
                          </a:solidFill>
                          <a:latin typeface="+mn-lt"/>
                          <a:ea typeface="+mn-ea"/>
                          <a:cs typeface="+mn-cs"/>
                        </a:rPr>
                        <a:t>Convenor</a:t>
                      </a:r>
                      <a:r>
                        <a:rPr lang="en-US" sz="1200" kern="1200" dirty="0">
                          <a:solidFill>
                            <a:schemeClr val="dk1"/>
                          </a:solidFill>
                          <a:latin typeface="+mn-lt"/>
                          <a:ea typeface="+mn-ea"/>
                          <a:cs typeface="+mn-cs"/>
                        </a:rPr>
                        <a:t>)</a:t>
                      </a:r>
                    </a:p>
                  </a:txBody>
                  <a:tcPr marL="68579" marR="68579" marT="34286" marB="34286"/>
                </a:tc>
                <a:extLst>
                  <a:ext uri="{0D108BD9-81ED-4DB2-BD59-A6C34878D82A}">
                    <a16:rowId xmlns:a16="http://schemas.microsoft.com/office/drawing/2014/main" val="10015"/>
                  </a:ext>
                </a:extLst>
              </a:tr>
              <a:tr h="240023">
                <a:tc>
                  <a:txBody>
                    <a:bodyPr/>
                    <a:lstStyle/>
                    <a:p>
                      <a:pPr algn="ctr"/>
                      <a:r>
                        <a:rPr lang="en-US" sz="1200" dirty="0" err="1"/>
                        <a:t>AhG</a:t>
                      </a:r>
                      <a:r>
                        <a:rPr lang="en-US" sz="1200" dirty="0"/>
                        <a:t> 01</a:t>
                      </a:r>
                    </a:p>
                  </a:txBody>
                  <a:tcPr marL="68579" marR="68579" marT="34286" marB="34286"/>
                </a:tc>
                <a:tc>
                  <a:txBody>
                    <a:bodyPr/>
                    <a:lstStyle/>
                    <a:p>
                      <a:r>
                        <a:rPr lang="en-US" sz="1200" dirty="0"/>
                        <a:t>Core Industrial</a:t>
                      </a:r>
                      <a:r>
                        <a:rPr lang="en-US" sz="1200" baseline="0" dirty="0"/>
                        <a:t> data set of terms</a:t>
                      </a:r>
                      <a:endParaRPr lang="en-US" sz="1200" dirty="0"/>
                    </a:p>
                  </a:txBody>
                  <a:tcPr marL="68579" marR="68579" marT="34286" marB="34286"/>
                </a:tc>
                <a:tc>
                  <a:txBody>
                    <a:bodyPr/>
                    <a:lstStyle/>
                    <a:p>
                      <a:pPr algn="ctr"/>
                      <a:r>
                        <a:rPr lang="en-US" sz="1200" dirty="0"/>
                        <a:t>Nils </a:t>
                      </a:r>
                      <a:r>
                        <a:rPr lang="en-US" sz="1200" dirty="0" err="1"/>
                        <a:t>Sandsmark</a:t>
                      </a:r>
                      <a:endParaRPr lang="en-US" sz="1200" dirty="0"/>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L="68579" marR="68579" marT="34286" marB="34286"/>
                </a:tc>
                <a:extLst>
                  <a:ext uri="{0D108BD9-81ED-4DB2-BD59-A6C34878D82A}">
                    <a16:rowId xmlns:a16="http://schemas.microsoft.com/office/drawing/2014/main" val="641852813"/>
                  </a:ext>
                </a:extLst>
              </a:tr>
              <a:tr h="240023">
                <a:tc>
                  <a:txBody>
                    <a:bodyPr/>
                    <a:lstStyle/>
                    <a:p>
                      <a:pPr algn="ctr"/>
                      <a:r>
                        <a:rPr lang="en-US" sz="1200" dirty="0" err="1"/>
                        <a:t>AhG</a:t>
                      </a:r>
                      <a:r>
                        <a:rPr lang="en-US" sz="1200" dirty="0"/>
                        <a:t> 02</a:t>
                      </a:r>
                    </a:p>
                  </a:txBody>
                  <a:tcPr marL="68579" marR="68579" marT="34286" marB="34286"/>
                </a:tc>
                <a:tc>
                  <a:txBody>
                    <a:bodyPr/>
                    <a:lstStyle/>
                    <a:p>
                      <a:r>
                        <a:rPr lang="en-US" sz="1200" dirty="0"/>
                        <a:t>Nuclear digital</a:t>
                      </a:r>
                      <a:r>
                        <a:rPr lang="en-US" sz="1200" baseline="0" dirty="0"/>
                        <a:t> ecosystem specification</a:t>
                      </a:r>
                      <a:endParaRPr lang="en-US" sz="1200" dirty="0"/>
                    </a:p>
                  </a:txBody>
                  <a:tcPr marL="68579" marR="68579" marT="34286" marB="34286"/>
                </a:tc>
                <a:tc>
                  <a:txBody>
                    <a:bodyPr/>
                    <a:lstStyle/>
                    <a:p>
                      <a:pPr algn="ctr"/>
                      <a:r>
                        <a:rPr lang="en-US" sz="1200" dirty="0"/>
                        <a:t>Christophe</a:t>
                      </a:r>
                      <a:r>
                        <a:rPr lang="en-US" sz="1200" baseline="0" dirty="0"/>
                        <a:t> Mouton</a:t>
                      </a:r>
                      <a:endParaRPr lang="en-US" sz="1200" dirty="0"/>
                    </a:p>
                  </a:txBody>
                  <a:tcPr marL="68579" marR="68579" marT="34286" marB="3428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N/A</a:t>
                      </a:r>
                    </a:p>
                  </a:txBody>
                  <a:tcPr marL="68579" marR="68579" marT="34286" marB="34286"/>
                </a:tc>
                <a:extLst>
                  <a:ext uri="{0D108BD9-81ED-4DB2-BD59-A6C34878D82A}">
                    <a16:rowId xmlns:a16="http://schemas.microsoft.com/office/drawing/2014/main" val="875136994"/>
                  </a:ext>
                </a:extLst>
              </a:tr>
            </a:tbl>
          </a:graphicData>
        </a:graphic>
      </p:graphicFrame>
      <p:sp>
        <p:nvSpPr>
          <p:cNvPr id="6" name="TextBox 5"/>
          <p:cNvSpPr txBox="1"/>
          <p:nvPr/>
        </p:nvSpPr>
        <p:spPr>
          <a:xfrm>
            <a:off x="9255304" y="561330"/>
            <a:ext cx="2156360" cy="338554"/>
          </a:xfrm>
          <a:prstGeom prst="rect">
            <a:avLst/>
          </a:prstGeom>
          <a:noFill/>
        </p:spPr>
        <p:txBody>
          <a:bodyPr wrap="none" rtlCol="0">
            <a:spAutoFit/>
          </a:bodyPr>
          <a:lstStyle/>
          <a:p>
            <a:r>
              <a:rPr lang="en-US" dirty="0"/>
              <a:t>*Appointment Expires</a:t>
            </a:r>
          </a:p>
        </p:txBody>
      </p:sp>
    </p:spTree>
    <p:extLst>
      <p:ext uri="{BB962C8B-B14F-4D97-AF65-F5344CB8AC3E}">
        <p14:creationId xmlns:p14="http://schemas.microsoft.com/office/powerpoint/2010/main" val="345885758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81</a:t>
            </a:r>
            <a:r>
              <a:rPr lang="en-US" baseline="30000" dirty="0">
                <a:solidFill>
                  <a:prstClr val="black"/>
                </a:solidFill>
              </a:rPr>
              <a:t>st</a:t>
            </a:r>
            <a:r>
              <a:rPr lang="en-US" dirty="0">
                <a:solidFill>
                  <a:prstClr val="black"/>
                </a:solidFill>
              </a:rPr>
              <a:t> Plenary ISO/TC 184/SC 4</a:t>
            </a:r>
            <a:br>
              <a:rPr lang="en-US" dirty="0">
                <a:solidFill>
                  <a:prstClr val="black"/>
                </a:solidFill>
              </a:rPr>
            </a:br>
            <a:r>
              <a:rPr lang="en-US" sz="2800" dirty="0">
                <a:solidFill>
                  <a:prstClr val="white">
                    <a:lumMod val="50000"/>
                  </a:prstClr>
                </a:solidFill>
              </a:rPr>
              <a:t>Plenary at a Glance</a:t>
            </a:r>
            <a:endParaRPr lang="en-US" dirty="0"/>
          </a:p>
        </p:txBody>
      </p:sp>
      <p:sp>
        <p:nvSpPr>
          <p:cNvPr id="3" name="Content Placeholder 2"/>
          <p:cNvSpPr>
            <a:spLocks noGrp="1"/>
          </p:cNvSpPr>
          <p:nvPr>
            <p:ph idx="1"/>
          </p:nvPr>
        </p:nvSpPr>
        <p:spPr>
          <a:xfrm>
            <a:off x="838200" y="1567542"/>
            <a:ext cx="5545832" cy="4571684"/>
          </a:xfrm>
        </p:spPr>
        <p:txBody>
          <a:bodyPr>
            <a:normAutofit lnSpcReduction="10000"/>
          </a:bodyPr>
          <a:lstStyle/>
          <a:p>
            <a:pPr marL="342900" indent="-342900">
              <a:buFont typeface="Arial" panose="020B0604020202020204" pitchFamily="34" charset="0"/>
              <a:buChar char="•"/>
            </a:pPr>
            <a:r>
              <a:rPr lang="en-US" dirty="0"/>
              <a:t>Plenary week uncoupled from WG meetings; WG’s met earlier to complete tasks.</a:t>
            </a:r>
          </a:p>
          <a:p>
            <a:pPr marL="342900" indent="-342900">
              <a:buFont typeface="Arial" panose="020B0604020202020204" pitchFamily="34" charset="0"/>
              <a:buChar char="•"/>
            </a:pPr>
            <a:r>
              <a:rPr lang="en-US" dirty="0"/>
              <a:t>Meeting 12:00 UTC – 14:00 UTC</a:t>
            </a:r>
          </a:p>
          <a:p>
            <a:pPr marL="342900" indent="-342900">
              <a:buFont typeface="Arial" panose="020B0604020202020204" pitchFamily="34" charset="0"/>
              <a:buChar char="•"/>
            </a:pPr>
            <a:r>
              <a:rPr lang="en-US" dirty="0"/>
              <a:t>Deferred agenda items due to COVID 19</a:t>
            </a:r>
          </a:p>
          <a:p>
            <a:pPr marL="1085850" lvl="1" indent="-342900">
              <a:buFont typeface="Arial" panose="020B0604020202020204" pitchFamily="34" charset="0"/>
              <a:buChar char="•"/>
            </a:pPr>
            <a:r>
              <a:rPr lang="en-US" dirty="0"/>
              <a:t>Opening Technical Plenary</a:t>
            </a:r>
          </a:p>
          <a:p>
            <a:pPr marL="1085850" lvl="1" indent="-342900">
              <a:buFont typeface="Arial" panose="020B0604020202020204" pitchFamily="34" charset="0"/>
              <a:buChar char="•"/>
            </a:pPr>
            <a:r>
              <a:rPr lang="en-US" dirty="0"/>
              <a:t>Open Technical Forum</a:t>
            </a:r>
          </a:p>
          <a:p>
            <a:pPr marL="1085850" lvl="1" indent="-342900">
              <a:buFont typeface="Arial" panose="020B0604020202020204" pitchFamily="34" charset="0"/>
              <a:buChar char="•"/>
            </a:pPr>
            <a:r>
              <a:rPr lang="en-US" dirty="0"/>
              <a:t>Industry Day</a:t>
            </a:r>
          </a:p>
          <a:p>
            <a:pPr marL="1085850" lvl="1" indent="-342900">
              <a:buFont typeface="Arial" panose="020B0604020202020204" pitchFamily="34" charset="0"/>
              <a:buChar char="•"/>
            </a:pPr>
            <a:r>
              <a:rPr lang="en-US" dirty="0"/>
              <a:t>Implementers Forum</a:t>
            </a:r>
          </a:p>
          <a:p>
            <a:pPr marL="342900" indent="-342900">
              <a:buFont typeface="Arial" panose="020B0604020202020204" pitchFamily="34" charset="0"/>
              <a:buChar char="•"/>
            </a:pPr>
            <a:r>
              <a:rPr lang="en-US" dirty="0"/>
              <a:t>Change Board normally scheduled</a:t>
            </a:r>
          </a:p>
          <a:p>
            <a:pPr marL="342900" indent="-342900">
              <a:buFont typeface="Arial" panose="020B0604020202020204" pitchFamily="34" charset="0"/>
              <a:buChar char="•"/>
            </a:pPr>
            <a:r>
              <a:rPr lang="en-US" dirty="0"/>
              <a:t>Joint meeting of SC 4 WG’s  held 4 May with for collaboration &amp; integration</a:t>
            </a:r>
          </a:p>
          <a:p>
            <a:pPr marL="342900" indent="-342900">
              <a:buFont typeface="Arial" panose="020B0604020202020204" pitchFamily="34" charset="0"/>
              <a:buChar char="•"/>
            </a:pPr>
            <a:r>
              <a:rPr lang="en-US" dirty="0"/>
              <a:t>Resolutions to be reviewed and finalized on 14 May</a:t>
            </a:r>
          </a:p>
          <a:p>
            <a:pPr marL="342900" indent="-34290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B54E609-6ED4-4FD4-A3E3-FBA344E7540D}"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
        <p:nvSpPr>
          <p:cNvPr id="5" name="Date Placeholder 4"/>
          <p:cNvSpPr>
            <a:spLocks noGrp="1"/>
          </p:cNvSpPr>
          <p:nvPr>
            <p:ph type="dt" sz="half"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10 May 2021</a:t>
            </a:r>
          </a:p>
        </p:txBody>
      </p:sp>
      <p:sp>
        <p:nvSpPr>
          <p:cNvPr id="6" name="Footer Placeholder 5"/>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ISO/TC 184/SC 4 Industrial Data</a:t>
            </a:r>
          </a:p>
        </p:txBody>
      </p:sp>
      <p:pic>
        <p:nvPicPr>
          <p:cNvPr id="7" name="Picture 6" descr="Screen Clippi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12" y="1635011"/>
            <a:ext cx="4820015" cy="2346753"/>
          </a:xfrm>
          <a:prstGeom prst="rect">
            <a:avLst/>
          </a:prstGeom>
          <a:ln>
            <a:solidFill>
              <a:schemeClr val="accent1"/>
            </a:solidFill>
          </a:ln>
        </p:spPr>
      </p:pic>
      <p:pic>
        <p:nvPicPr>
          <p:cNvPr id="9" name="Picture 8"/>
          <p:cNvPicPr>
            <a:picLocks noChangeAspect="1"/>
          </p:cNvPicPr>
          <p:nvPr/>
        </p:nvPicPr>
        <p:blipFill>
          <a:blip r:embed="rId3"/>
          <a:stretch>
            <a:fillRect/>
          </a:stretch>
        </p:blipFill>
        <p:spPr>
          <a:xfrm>
            <a:off x="7758028" y="4157537"/>
            <a:ext cx="3064381" cy="2090252"/>
          </a:xfrm>
          <a:prstGeom prst="rect">
            <a:avLst/>
          </a:prstGeom>
          <a:ln>
            <a:solidFill>
              <a:schemeClr val="accent1">
                <a:shade val="50000"/>
              </a:schemeClr>
            </a:solidFill>
          </a:ln>
        </p:spPr>
      </p:pic>
    </p:spTree>
    <p:extLst>
      <p:ext uri="{BB962C8B-B14F-4D97-AF65-F5344CB8AC3E}">
        <p14:creationId xmlns:p14="http://schemas.microsoft.com/office/powerpoint/2010/main" val="2585220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3B54E609-6ED4-4FD4-A3E3-FBA344E7540D}" type="slidenum">
              <a:rPr lang="en-US" smtClean="0"/>
              <a:pPr>
                <a:defRPr/>
              </a:pPr>
              <a:t>14</a:t>
            </a:fld>
            <a:endParaRPr lang="en-US"/>
          </a:p>
        </p:txBody>
      </p:sp>
      <p:sp>
        <p:nvSpPr>
          <p:cNvPr id="5" name="Date Placeholder 4"/>
          <p:cNvSpPr>
            <a:spLocks noGrp="1"/>
          </p:cNvSpPr>
          <p:nvPr>
            <p:ph type="dt" sz="half" idx="11"/>
          </p:nvPr>
        </p:nvSpPr>
        <p:spPr/>
        <p:txBody>
          <a:bodyPr/>
          <a:lstStyle/>
          <a:p>
            <a:pPr>
              <a:defRPr/>
            </a:pPr>
            <a:r>
              <a:rPr lang="en-US"/>
              <a:t>10 May 2021</a:t>
            </a:r>
          </a:p>
        </p:txBody>
      </p:sp>
      <p:sp>
        <p:nvSpPr>
          <p:cNvPr id="6" name="Footer Placeholder 5"/>
          <p:cNvSpPr>
            <a:spLocks noGrp="1"/>
          </p:cNvSpPr>
          <p:nvPr>
            <p:ph type="ftr" sz="quarter" idx="12"/>
          </p:nvPr>
        </p:nvSpPr>
        <p:spPr/>
        <p:txBody>
          <a:bodyPr/>
          <a:lstStyle/>
          <a:p>
            <a:pPr>
              <a:defRPr/>
            </a:pPr>
            <a:r>
              <a:rPr lang="en-US"/>
              <a:t>ISO/TC 184/SC 4 Industrial Data</a:t>
            </a:r>
          </a:p>
        </p:txBody>
      </p:sp>
      <p:pic>
        <p:nvPicPr>
          <p:cNvPr id="2" name="Picture 1"/>
          <p:cNvPicPr>
            <a:picLocks noChangeAspect="1"/>
          </p:cNvPicPr>
          <p:nvPr/>
        </p:nvPicPr>
        <p:blipFill>
          <a:blip r:embed="rId2"/>
          <a:stretch>
            <a:fillRect/>
          </a:stretch>
        </p:blipFill>
        <p:spPr>
          <a:xfrm>
            <a:off x="1676400" y="414337"/>
            <a:ext cx="8839200" cy="6029325"/>
          </a:xfrm>
          <a:prstGeom prst="rect">
            <a:avLst/>
          </a:prstGeom>
        </p:spPr>
      </p:pic>
    </p:spTree>
    <p:extLst>
      <p:ext uri="{BB962C8B-B14F-4D97-AF65-F5344CB8AC3E}">
        <p14:creationId xmlns:p14="http://schemas.microsoft.com/office/powerpoint/2010/main" val="1372339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
          </p:nvPr>
        </p:nvSpPr>
        <p:spPr/>
        <p:txBody>
          <a:bodyPr>
            <a:normAutofit/>
          </a:bodyPr>
          <a:lstStyle/>
          <a:p>
            <a:pPr algn="ctr"/>
            <a:r>
              <a:rPr lang="en-US" dirty="0"/>
              <a:t>For Working Groups</a:t>
            </a:r>
          </a:p>
        </p:txBody>
      </p:sp>
      <p:sp>
        <p:nvSpPr>
          <p:cNvPr id="8" name="Content Placeholder 7"/>
          <p:cNvSpPr>
            <a:spLocks noGrp="1"/>
          </p:cNvSpPr>
          <p:nvPr>
            <p:ph sz="half" idx="2"/>
          </p:nvPr>
        </p:nvSpPr>
        <p:spPr>
          <a:xfrm>
            <a:off x="761999" y="2331826"/>
            <a:ext cx="5189985" cy="3967136"/>
          </a:xfrm>
        </p:spPr>
        <p:txBody>
          <a:bodyPr/>
          <a:lstStyle/>
          <a:p>
            <a:r>
              <a:rPr lang="en-US" sz="1600" dirty="0"/>
              <a:t>This year, the closing technical plenary and business meeting will be combined</a:t>
            </a:r>
          </a:p>
          <a:p>
            <a:r>
              <a:rPr lang="en-US" sz="1600" dirty="0" err="1"/>
              <a:t>Convenors</a:t>
            </a:r>
            <a:r>
              <a:rPr lang="en-US" sz="1600" dirty="0"/>
              <a:t> must attend full session</a:t>
            </a:r>
          </a:p>
          <a:p>
            <a:r>
              <a:rPr lang="en-US" sz="1600" dirty="0"/>
              <a:t>Last day resolutions and briefing packages are due to Committee Manager by </a:t>
            </a:r>
            <a:r>
              <a:rPr lang="en-US" sz="1600" b="1" u="sng" dirty="0"/>
              <a:t>14:00 UTC Monday </a:t>
            </a:r>
          </a:p>
          <a:p>
            <a:r>
              <a:rPr lang="en-US" sz="1600" dirty="0"/>
              <a:t>PPC will review packages and distribute to NSB’s by 15:30 UTC 11 May (to include </a:t>
            </a:r>
            <a:r>
              <a:rPr lang="en-US" sz="1600" dirty="0" err="1"/>
              <a:t>convenors</a:t>
            </a:r>
            <a:r>
              <a:rPr lang="en-US" sz="1600" dirty="0"/>
              <a:t>)</a:t>
            </a:r>
          </a:p>
          <a:p>
            <a:r>
              <a:rPr lang="en-US" sz="1600" dirty="0"/>
              <a:t>Proposed resolutions will be provided and briefed as part of </a:t>
            </a:r>
            <a:r>
              <a:rPr lang="en-US" sz="1600" dirty="0" err="1"/>
              <a:t>Convenor</a:t>
            </a:r>
            <a:r>
              <a:rPr lang="en-US" sz="1600" dirty="0"/>
              <a:t> report out.</a:t>
            </a:r>
          </a:p>
          <a:p>
            <a:r>
              <a:rPr lang="en-US" sz="1600" dirty="0"/>
              <a:t>Each </a:t>
            </a:r>
            <a:r>
              <a:rPr lang="en-US" sz="1600" dirty="0" err="1"/>
              <a:t>Convenor</a:t>
            </a:r>
            <a:r>
              <a:rPr lang="en-US" sz="1600" dirty="0"/>
              <a:t> will be given time to report and support any resolutions proposed</a:t>
            </a:r>
          </a:p>
          <a:p>
            <a:r>
              <a:rPr lang="en-US" sz="1600" dirty="0"/>
              <a:t>WG 12/21, WG 13/23, &amp; WG 3/22 count as one </a:t>
            </a:r>
          </a:p>
          <a:p>
            <a:endParaRPr lang="en-US" dirty="0"/>
          </a:p>
        </p:txBody>
      </p:sp>
      <p:sp>
        <p:nvSpPr>
          <p:cNvPr id="9" name="Text Placeholder 8"/>
          <p:cNvSpPr>
            <a:spLocks noGrp="1"/>
          </p:cNvSpPr>
          <p:nvPr>
            <p:ph type="body" sz="quarter" idx="3"/>
          </p:nvPr>
        </p:nvSpPr>
        <p:spPr/>
        <p:txBody>
          <a:bodyPr/>
          <a:lstStyle/>
          <a:p>
            <a:pPr algn="ctr"/>
            <a:r>
              <a:rPr lang="en-US" dirty="0"/>
              <a:t>For Delegations</a:t>
            </a:r>
          </a:p>
        </p:txBody>
      </p:sp>
      <p:sp>
        <p:nvSpPr>
          <p:cNvPr id="2" name="Title 1"/>
          <p:cNvSpPr>
            <a:spLocks noGrp="1"/>
          </p:cNvSpPr>
          <p:nvPr>
            <p:ph type="title"/>
          </p:nvPr>
        </p:nvSpPr>
        <p:spPr/>
        <p:txBody>
          <a:bodyPr>
            <a:normAutofit fontScale="90000"/>
          </a:bodyPr>
          <a:lstStyle/>
          <a:p>
            <a:r>
              <a:rPr lang="en-US" dirty="0">
                <a:solidFill>
                  <a:prstClr val="black"/>
                </a:solidFill>
              </a:rPr>
              <a:t>ISO/TC 184/SC 4 81</a:t>
            </a:r>
            <a:r>
              <a:rPr lang="en-US" baseline="30000" dirty="0">
                <a:solidFill>
                  <a:prstClr val="black"/>
                </a:solidFill>
              </a:rPr>
              <a:t>st</a:t>
            </a:r>
            <a:r>
              <a:rPr lang="en-US" dirty="0">
                <a:solidFill>
                  <a:prstClr val="black"/>
                </a:solidFill>
              </a:rPr>
              <a:t> Plenary</a:t>
            </a:r>
            <a:br>
              <a:rPr lang="en-US" dirty="0">
                <a:solidFill>
                  <a:prstClr val="black"/>
                </a:solidFill>
              </a:rPr>
            </a:br>
            <a:r>
              <a:rPr lang="en-US" sz="2800" dirty="0">
                <a:solidFill>
                  <a:prstClr val="white">
                    <a:lumMod val="50000"/>
                  </a:prstClr>
                </a:solidFill>
              </a:rPr>
              <a:t>Virtual Meeting Operations</a:t>
            </a:r>
            <a:endParaRPr lang="en-US" dirty="0"/>
          </a:p>
        </p:txBody>
      </p:sp>
      <p:sp>
        <p:nvSpPr>
          <p:cNvPr id="4" name="Slide Number Placeholder 3"/>
          <p:cNvSpPr>
            <a:spLocks noGrp="1"/>
          </p:cNvSpPr>
          <p:nvPr>
            <p:ph type="sldNum" sz="quarter" idx="10"/>
          </p:nvPr>
        </p:nvSpPr>
        <p:spPr/>
        <p:txBody>
          <a:bodyPr/>
          <a:lstStyle/>
          <a:p>
            <a:pPr>
              <a:defRPr/>
            </a:pPr>
            <a:fld id="{3B54E609-6ED4-4FD4-A3E3-FBA344E7540D}" type="slidenum">
              <a:rPr lang="en-US" smtClean="0"/>
              <a:pPr>
                <a:defRPr/>
              </a:pPr>
              <a:t>15</a:t>
            </a:fld>
            <a:endParaRPr lang="en-US"/>
          </a:p>
        </p:txBody>
      </p:sp>
      <p:sp>
        <p:nvSpPr>
          <p:cNvPr id="5" name="Date Placeholder 4"/>
          <p:cNvSpPr>
            <a:spLocks noGrp="1"/>
          </p:cNvSpPr>
          <p:nvPr>
            <p:ph type="dt" sz="half" idx="11"/>
          </p:nvPr>
        </p:nvSpPr>
        <p:spPr/>
        <p:txBody>
          <a:bodyPr/>
          <a:lstStyle/>
          <a:p>
            <a:pPr>
              <a:defRPr/>
            </a:pPr>
            <a:r>
              <a:rPr lang="en-US"/>
              <a:t>10 May 2021</a:t>
            </a:r>
          </a:p>
        </p:txBody>
      </p:sp>
      <p:sp>
        <p:nvSpPr>
          <p:cNvPr id="6" name="Footer Placeholder 5"/>
          <p:cNvSpPr>
            <a:spLocks noGrp="1"/>
          </p:cNvSpPr>
          <p:nvPr>
            <p:ph type="ftr" sz="quarter" idx="12"/>
          </p:nvPr>
        </p:nvSpPr>
        <p:spPr/>
        <p:txBody>
          <a:bodyPr/>
          <a:lstStyle/>
          <a:p>
            <a:pPr>
              <a:defRPr/>
            </a:pPr>
            <a:r>
              <a:rPr lang="en-US"/>
              <a:t>ISO/TC 184/SC 4 Industrial Data</a:t>
            </a:r>
          </a:p>
        </p:txBody>
      </p:sp>
      <p:sp>
        <p:nvSpPr>
          <p:cNvPr id="11" name="Content Placeholder 10"/>
          <p:cNvSpPr txBox="1">
            <a:spLocks noGrp="1"/>
          </p:cNvSpPr>
          <p:nvPr>
            <p:ph sz="quarter" idx="4"/>
          </p:nvPr>
        </p:nvSpPr>
        <p:spPr>
          <a:xfrm>
            <a:off x="6417826" y="2338520"/>
            <a:ext cx="5012175" cy="3293209"/>
          </a:xfrm>
          <a:prstGeom prst="rect">
            <a:avLst/>
          </a:prstGeom>
          <a:noFill/>
        </p:spPr>
        <p:txBody>
          <a:bodyPr wrap="square" rtlCol="0">
            <a:spAutoFit/>
          </a:bodyPr>
          <a:lstStyle/>
          <a:p>
            <a:pPr marL="342900" indent="-342900">
              <a:spcBef>
                <a:spcPct val="20000"/>
              </a:spcBef>
              <a:buClr>
                <a:srgbClr val="002060"/>
              </a:buClr>
              <a:buFont typeface="Arial" panose="020B0604020202020204" pitchFamily="34" charset="0"/>
              <a:buChar char="•"/>
            </a:pPr>
            <a:r>
              <a:rPr lang="en-US" sz="1600" dirty="0">
                <a:solidFill>
                  <a:srgbClr val="3D3D3F"/>
                </a:solidFill>
                <a:latin typeface="MetaPro-Light"/>
                <a:cs typeface="Arial"/>
              </a:rPr>
              <a:t>The Head of Delegation will have the NSB authority for the meeting, as normal</a:t>
            </a:r>
          </a:p>
          <a:p>
            <a:pPr marL="342900" indent="-342900">
              <a:spcBef>
                <a:spcPct val="20000"/>
              </a:spcBef>
              <a:buClr>
                <a:srgbClr val="002060"/>
              </a:buClr>
              <a:buFont typeface="Arial" panose="020B0604020202020204" pitchFamily="34" charset="0"/>
              <a:buChar char="•"/>
            </a:pPr>
            <a:r>
              <a:rPr lang="en-US" sz="1600" dirty="0">
                <a:solidFill>
                  <a:srgbClr val="3D3D3F"/>
                </a:solidFill>
                <a:latin typeface="MetaPro-Light"/>
                <a:cs typeface="Arial"/>
              </a:rPr>
              <a:t>NSB’s will receive briefing packages and proposed resolutions by 1530 UTC Tuesday; have until 1200 UTC Friday for NSB meetings</a:t>
            </a:r>
          </a:p>
          <a:p>
            <a:pPr marL="342900" indent="-342900">
              <a:spcBef>
                <a:spcPct val="20000"/>
              </a:spcBef>
              <a:buClr>
                <a:srgbClr val="002060"/>
              </a:buClr>
              <a:buFont typeface="Arial" panose="020B0604020202020204" pitchFamily="34" charset="0"/>
              <a:buChar char="•"/>
            </a:pPr>
            <a:r>
              <a:rPr lang="en-US" sz="1600" dirty="0">
                <a:solidFill>
                  <a:srgbClr val="3D3D3F"/>
                </a:solidFill>
                <a:latin typeface="MetaPro-Light"/>
                <a:cs typeface="Arial"/>
              </a:rPr>
              <a:t>Attendance will be required for all sessions</a:t>
            </a:r>
          </a:p>
          <a:p>
            <a:pPr marL="342900" indent="-342900">
              <a:spcBef>
                <a:spcPct val="20000"/>
              </a:spcBef>
              <a:buClr>
                <a:srgbClr val="002060"/>
              </a:buClr>
              <a:buFont typeface="Arial" panose="020B0604020202020204" pitchFamily="34" charset="0"/>
              <a:buChar char="•"/>
            </a:pPr>
            <a:r>
              <a:rPr lang="en-US" sz="1600" dirty="0">
                <a:solidFill>
                  <a:srgbClr val="3D3D3F"/>
                </a:solidFill>
                <a:latin typeface="MetaPro-Light"/>
                <a:cs typeface="Arial"/>
              </a:rPr>
              <a:t>Resolutions to be briefed in line with the technical content</a:t>
            </a:r>
          </a:p>
          <a:p>
            <a:r>
              <a:rPr lang="en-US" sz="1600" dirty="0"/>
              <a:t>Resolutions will decided on Friday during a final review</a:t>
            </a:r>
          </a:p>
          <a:p>
            <a:pPr marL="342900" indent="-342900">
              <a:spcBef>
                <a:spcPct val="20000"/>
              </a:spcBef>
              <a:buClr>
                <a:srgbClr val="002060"/>
              </a:buClr>
              <a:buFont typeface="Arial" panose="020B0604020202020204" pitchFamily="34" charset="0"/>
              <a:buChar char="•"/>
            </a:pPr>
            <a:r>
              <a:rPr lang="en-US" sz="1600" dirty="0" err="1">
                <a:solidFill>
                  <a:srgbClr val="3D3D3F"/>
                </a:solidFill>
                <a:latin typeface="MetaPro-Light"/>
                <a:cs typeface="Arial"/>
              </a:rPr>
              <a:t>HoDs</a:t>
            </a:r>
            <a:r>
              <a:rPr lang="en-US" sz="1600" dirty="0">
                <a:solidFill>
                  <a:srgbClr val="3D3D3F"/>
                </a:solidFill>
                <a:latin typeface="MetaPro-Light"/>
                <a:cs typeface="Arial"/>
              </a:rPr>
              <a:t> are named in the ISO meeting portal or notified in writing to Chair and CM</a:t>
            </a:r>
          </a:p>
        </p:txBody>
      </p:sp>
    </p:spTree>
    <p:extLst>
      <p:ext uri="{BB962C8B-B14F-4D97-AF65-F5344CB8AC3E}">
        <p14:creationId xmlns:p14="http://schemas.microsoft.com/office/powerpoint/2010/main" val="349084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prstClr val="black"/>
                </a:solidFill>
              </a:rPr>
              <a:t>81</a:t>
            </a:r>
            <a:r>
              <a:rPr lang="en-US" sz="3200" baseline="30000" dirty="0">
                <a:solidFill>
                  <a:prstClr val="black"/>
                </a:solidFill>
              </a:rPr>
              <a:t>st</a:t>
            </a:r>
            <a:r>
              <a:rPr lang="en-US" sz="3200" dirty="0">
                <a:solidFill>
                  <a:prstClr val="black"/>
                </a:solidFill>
              </a:rPr>
              <a:t> Plenary ISO/TC 184/SC 4</a:t>
            </a:r>
            <a:br>
              <a:rPr lang="en-US" sz="3200" dirty="0">
                <a:solidFill>
                  <a:prstClr val="black"/>
                </a:solidFill>
              </a:rPr>
            </a:br>
            <a:r>
              <a:rPr lang="en-US" sz="2400" dirty="0">
                <a:solidFill>
                  <a:prstClr val="white">
                    <a:lumMod val="50000"/>
                  </a:prstClr>
                </a:solidFill>
              </a:rPr>
              <a:t>Virtual Plenary Meeting Etiquette</a:t>
            </a:r>
            <a:endParaRPr lang="en-US" dirty="0"/>
          </a:p>
        </p:txBody>
      </p:sp>
      <p:sp>
        <p:nvSpPr>
          <p:cNvPr id="3" name="Content Placeholder 2"/>
          <p:cNvSpPr>
            <a:spLocks noGrp="1"/>
          </p:cNvSpPr>
          <p:nvPr>
            <p:ph idx="1"/>
          </p:nvPr>
        </p:nvSpPr>
        <p:spPr/>
        <p:txBody>
          <a:bodyPr>
            <a:normAutofit fontScale="77500" lnSpcReduction="20000"/>
          </a:bodyPr>
          <a:lstStyle/>
          <a:p>
            <a:r>
              <a:rPr lang="en-US" dirty="0"/>
              <a:t>This plenary will operate consistent with the previous virtual meetings held in 2020.  Both technical review and business meeting will be combined in one agenda.  </a:t>
            </a:r>
          </a:p>
          <a:p>
            <a:endParaRPr lang="en-US" dirty="0"/>
          </a:p>
          <a:p>
            <a:r>
              <a:rPr lang="en-US" dirty="0"/>
              <a:t>Chair facilitates the discussion and the flow of the meeting.  Committee Manager monitors the online chat, requests and decisions of the Committee.</a:t>
            </a:r>
          </a:p>
          <a:p>
            <a:endParaRPr lang="en-US" dirty="0"/>
          </a:p>
          <a:p>
            <a:r>
              <a:rPr lang="en-US" dirty="0"/>
              <a:t>Briefings are for information sharing in order to update delegations.  Heads of Delegation vote on resolutions and Chair facilitates discussion.</a:t>
            </a:r>
          </a:p>
          <a:p>
            <a:endParaRPr lang="en-US" dirty="0"/>
          </a:p>
          <a:p>
            <a:r>
              <a:rPr lang="en-US" dirty="0"/>
              <a:t>There is not enough time to have extended technical discussions.  Chair will exercise judgement in length of discussion prior to suggesting next steps. </a:t>
            </a:r>
            <a:r>
              <a:rPr lang="en-US" i="1" dirty="0"/>
              <a:t>Please respect the process.</a:t>
            </a:r>
          </a:p>
          <a:p>
            <a:endParaRPr lang="en-US" dirty="0"/>
          </a:p>
          <a:p>
            <a:r>
              <a:rPr lang="en-US" dirty="0"/>
              <a:t>Seek to understand before being understood. Speak clearly and slowly.  Audio quality varies widely around the world.</a:t>
            </a:r>
          </a:p>
          <a:p>
            <a:endParaRPr lang="en-US" dirty="0"/>
          </a:p>
          <a:p>
            <a:r>
              <a:rPr lang="en-US" dirty="0"/>
              <a:t>Utilize ZOOM tools (raised hands, yes/no, etc.) for being recognized.</a:t>
            </a:r>
          </a:p>
          <a:p>
            <a:endParaRPr lang="en-US" dirty="0"/>
          </a:p>
          <a:p>
            <a:pPr algn="ctr"/>
            <a:r>
              <a:rPr lang="en-US" i="1" u="sng" dirty="0"/>
              <a:t>Manage expectations.  Assume positive intent.  Be Patient!</a:t>
            </a:r>
          </a:p>
        </p:txBody>
      </p:sp>
      <p:sp>
        <p:nvSpPr>
          <p:cNvPr id="4" name="Slide Number Placeholder 3"/>
          <p:cNvSpPr>
            <a:spLocks noGrp="1"/>
          </p:cNvSpPr>
          <p:nvPr>
            <p:ph type="sldNum" sz="quarter" idx="10"/>
          </p:nvPr>
        </p:nvSpPr>
        <p:spPr/>
        <p:txBody>
          <a:bodyPr/>
          <a:lstStyle/>
          <a:p>
            <a:pPr>
              <a:defRPr/>
            </a:pPr>
            <a:fld id="{3B54E609-6ED4-4FD4-A3E3-FBA344E7540D}" type="slidenum">
              <a:rPr lang="en-US" smtClean="0"/>
              <a:pPr>
                <a:defRPr/>
              </a:pPr>
              <a:t>16</a:t>
            </a:fld>
            <a:endParaRPr lang="en-US"/>
          </a:p>
        </p:txBody>
      </p:sp>
      <p:sp>
        <p:nvSpPr>
          <p:cNvPr id="5" name="Date Placeholder 4"/>
          <p:cNvSpPr>
            <a:spLocks noGrp="1"/>
          </p:cNvSpPr>
          <p:nvPr>
            <p:ph type="dt" sz="half" idx="11"/>
          </p:nvPr>
        </p:nvSpPr>
        <p:spPr/>
        <p:txBody>
          <a:bodyPr/>
          <a:lstStyle/>
          <a:p>
            <a:pPr>
              <a:defRPr/>
            </a:pPr>
            <a:r>
              <a:rPr lang="en-US"/>
              <a:t>10 May 2021</a:t>
            </a:r>
            <a:endParaRPr lang="en-US" dirty="0"/>
          </a:p>
        </p:txBody>
      </p:sp>
      <p:sp>
        <p:nvSpPr>
          <p:cNvPr id="6" name="Footer Placeholder 5"/>
          <p:cNvSpPr>
            <a:spLocks noGrp="1"/>
          </p:cNvSpPr>
          <p:nvPr>
            <p:ph type="ftr" sz="quarter" idx="12"/>
          </p:nvPr>
        </p:nvSpPr>
        <p:spPr/>
        <p:txBody>
          <a:bodyPr/>
          <a:lstStyle/>
          <a:p>
            <a:pPr>
              <a:defRPr/>
            </a:pPr>
            <a:r>
              <a:rPr lang="en-US"/>
              <a:t>ISO/TC 184/SC 4 Industrial Data</a:t>
            </a:r>
          </a:p>
        </p:txBody>
      </p:sp>
    </p:spTree>
    <p:extLst>
      <p:ext uri="{BB962C8B-B14F-4D97-AF65-F5344CB8AC3E}">
        <p14:creationId xmlns:p14="http://schemas.microsoft.com/office/powerpoint/2010/main" val="412123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prstClr val="black"/>
                </a:solidFill>
              </a:rPr>
              <a:t>81</a:t>
            </a:r>
            <a:r>
              <a:rPr lang="en-US" sz="3200" baseline="30000" dirty="0">
                <a:solidFill>
                  <a:prstClr val="black"/>
                </a:solidFill>
              </a:rPr>
              <a:t>st</a:t>
            </a:r>
            <a:r>
              <a:rPr lang="en-US" sz="3200" dirty="0">
                <a:solidFill>
                  <a:prstClr val="black"/>
                </a:solidFill>
              </a:rPr>
              <a:t> Plenary ISO/TC 184/SC 4</a:t>
            </a:r>
            <a:br>
              <a:rPr lang="en-US" sz="3200" dirty="0">
                <a:solidFill>
                  <a:prstClr val="black"/>
                </a:solidFill>
              </a:rPr>
            </a:br>
            <a:r>
              <a:rPr lang="en-US" sz="2400" dirty="0">
                <a:solidFill>
                  <a:prstClr val="white">
                    <a:lumMod val="50000"/>
                  </a:prstClr>
                </a:solidFill>
              </a:rPr>
              <a:t>Minutes of 80</a:t>
            </a:r>
            <a:r>
              <a:rPr lang="en-US" sz="2400" baseline="30000" dirty="0">
                <a:solidFill>
                  <a:prstClr val="white">
                    <a:lumMod val="50000"/>
                  </a:prstClr>
                </a:solidFill>
              </a:rPr>
              <a:t>th</a:t>
            </a:r>
            <a:r>
              <a:rPr lang="en-US" sz="2400" dirty="0">
                <a:solidFill>
                  <a:prstClr val="white">
                    <a:lumMod val="50000"/>
                  </a:prstClr>
                </a:solidFill>
              </a:rPr>
              <a:t> Plenary and Action Items</a:t>
            </a:r>
            <a:endParaRPr lang="en-US" dirty="0"/>
          </a:p>
        </p:txBody>
      </p:sp>
      <p:sp>
        <p:nvSpPr>
          <p:cNvPr id="4" name="Slide Number Placeholder 3"/>
          <p:cNvSpPr>
            <a:spLocks noGrp="1"/>
          </p:cNvSpPr>
          <p:nvPr>
            <p:ph type="sldNum" sz="quarter" idx="10"/>
          </p:nvPr>
        </p:nvSpPr>
        <p:spPr/>
        <p:txBody>
          <a:bodyPr/>
          <a:lstStyle/>
          <a:p>
            <a:pPr>
              <a:defRPr/>
            </a:pPr>
            <a:fld id="{3B54E609-6ED4-4FD4-A3E3-FBA344E7540D}" type="slidenum">
              <a:rPr lang="en-US" smtClean="0"/>
              <a:pPr>
                <a:defRPr/>
              </a:pPr>
              <a:t>17</a:t>
            </a:fld>
            <a:endParaRPr lang="en-US"/>
          </a:p>
        </p:txBody>
      </p:sp>
      <p:sp>
        <p:nvSpPr>
          <p:cNvPr id="5" name="Date Placeholder 4"/>
          <p:cNvSpPr>
            <a:spLocks noGrp="1"/>
          </p:cNvSpPr>
          <p:nvPr>
            <p:ph type="dt" sz="half" idx="11"/>
          </p:nvPr>
        </p:nvSpPr>
        <p:spPr/>
        <p:txBody>
          <a:bodyPr/>
          <a:lstStyle/>
          <a:p>
            <a:pPr>
              <a:defRPr/>
            </a:pPr>
            <a:r>
              <a:rPr lang="en-US"/>
              <a:t>10 May 2021</a:t>
            </a:r>
            <a:endParaRPr lang="en-US" dirty="0"/>
          </a:p>
        </p:txBody>
      </p:sp>
      <p:sp>
        <p:nvSpPr>
          <p:cNvPr id="6" name="Footer Placeholder 5"/>
          <p:cNvSpPr>
            <a:spLocks noGrp="1"/>
          </p:cNvSpPr>
          <p:nvPr>
            <p:ph type="ftr" sz="quarter" idx="12"/>
          </p:nvPr>
        </p:nvSpPr>
        <p:spPr/>
        <p:txBody>
          <a:bodyPr/>
          <a:lstStyle/>
          <a:p>
            <a:pPr>
              <a:defRPr/>
            </a:pPr>
            <a:r>
              <a:rPr lang="en-US"/>
              <a:t>ISO/TC 184/SC 4 Industrial Data</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528" y="1784388"/>
            <a:ext cx="3233049" cy="4221088"/>
          </a:xfrm>
          <a:prstGeom prst="rect">
            <a:avLst/>
          </a:prstGeom>
          <a:ln>
            <a:solidFill>
              <a:schemeClr val="accent1"/>
            </a:solidFill>
          </a:ln>
        </p:spPr>
      </p:pic>
      <p:pic>
        <p:nvPicPr>
          <p:cNvPr id="10" name="Picture 9"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7176" y="2060848"/>
            <a:ext cx="4286848" cy="3319926"/>
          </a:xfrm>
          <a:prstGeom prst="rect">
            <a:avLst/>
          </a:prstGeom>
          <a:ln>
            <a:solidFill>
              <a:schemeClr val="accent1"/>
            </a:solidFill>
          </a:ln>
        </p:spPr>
      </p:pic>
    </p:spTree>
    <p:extLst>
      <p:ext uri="{BB962C8B-B14F-4D97-AF65-F5344CB8AC3E}">
        <p14:creationId xmlns:p14="http://schemas.microsoft.com/office/powerpoint/2010/main" val="2105421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519239"/>
            <a:ext cx="9144000" cy="2224087"/>
          </a:xfrm>
          <a:prstGeom prst="rect">
            <a:avLst/>
          </a:prstGeom>
          <a:gradFill flip="none" rotWithShape="1">
            <a:gsLst>
              <a:gs pos="0">
                <a:srgbClr val="2EABC7"/>
              </a:gs>
              <a:gs pos="44000">
                <a:srgbClr val="8F8482"/>
              </a:gs>
              <a:gs pos="76000">
                <a:srgbClr val="AA8B5F"/>
              </a:gs>
              <a:gs pos="100000">
                <a:srgbClr val="AB8F68"/>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57347" name="Title 1"/>
          <p:cNvSpPr>
            <a:spLocks noGrp="1"/>
          </p:cNvSpPr>
          <p:nvPr>
            <p:ph type="title"/>
          </p:nvPr>
        </p:nvSpPr>
        <p:spPr>
          <a:xfrm>
            <a:off x="2095500" y="598488"/>
            <a:ext cx="8001000" cy="863600"/>
          </a:xfrm>
        </p:spPr>
        <p:txBody>
          <a:bodyPr/>
          <a:lstStyle/>
          <a:p>
            <a:r>
              <a:rPr lang="en-US" altLang="en-US">
                <a:solidFill>
                  <a:srgbClr val="0070C0"/>
                </a:solidFill>
              </a:rPr>
              <a:t>ISO/TC 184/SC 4</a:t>
            </a:r>
            <a:endParaRPr lang="en-US" altLang="en-US"/>
          </a:p>
        </p:txBody>
      </p:sp>
      <p:sp>
        <p:nvSpPr>
          <p:cNvPr id="5" name="object 2"/>
          <p:cNvSpPr txBox="1">
            <a:spLocks noGrp="1"/>
          </p:cNvSpPr>
          <p:nvPr>
            <p:ph idx="1"/>
          </p:nvPr>
        </p:nvSpPr>
        <p:spPr>
          <a:xfrm>
            <a:off x="5375920" y="3800476"/>
            <a:ext cx="4720580" cy="3057525"/>
          </a:xfrm>
        </p:spPr>
        <p:txBody>
          <a:bodyPr>
            <a:noAutofit/>
          </a:bodyPr>
          <a:lstStyle/>
          <a:p>
            <a:pPr marL="403225" indent="-392113" algn="r"/>
            <a:endParaRPr lang="en-US" altLang="en-US" sz="1000" dirty="0">
              <a:solidFill>
                <a:srgbClr val="231F20"/>
              </a:solidFill>
              <a:cs typeface="Arial" panose="020B0604020202020204" pitchFamily="34" charset="0"/>
            </a:endParaRPr>
          </a:p>
          <a:p>
            <a:pPr marL="403225" indent="-392113" algn="r"/>
            <a:endParaRPr lang="en-US" altLang="en-US" sz="1000" dirty="0">
              <a:solidFill>
                <a:srgbClr val="231F20"/>
              </a:solidFill>
              <a:cs typeface="Arial" panose="020B0604020202020204" pitchFamily="34" charset="0"/>
            </a:endParaRPr>
          </a:p>
          <a:p>
            <a:pPr marL="403225" indent="-392113" algn="r"/>
            <a:r>
              <a:rPr lang="en-US" altLang="en-US" sz="1200" dirty="0">
                <a:solidFill>
                  <a:srgbClr val="231F20"/>
                </a:solidFill>
                <a:cs typeface="Arial" panose="020B0604020202020204" pitchFamily="34" charset="0"/>
              </a:rPr>
              <a:t>International Organization for Standardization</a:t>
            </a:r>
            <a:endParaRPr lang="en-US" altLang="en-US" sz="1200" dirty="0">
              <a:cs typeface="Arial" panose="020B0604020202020204" pitchFamily="34" charset="0"/>
            </a:endParaRPr>
          </a:p>
          <a:p>
            <a:pPr marL="403225" indent="-392113" algn="r">
              <a:lnSpc>
                <a:spcPct val="115000"/>
              </a:lnSpc>
              <a:spcBef>
                <a:spcPts val="238"/>
              </a:spcBef>
            </a:pPr>
            <a:r>
              <a:rPr lang="en-US" altLang="en-US" sz="1200" dirty="0">
                <a:solidFill>
                  <a:srgbClr val="231F20"/>
                </a:solidFill>
                <a:cs typeface="Arial" panose="020B0604020202020204" pitchFamily="34" charset="0"/>
              </a:rPr>
              <a:t>ISO Central Secretariat </a:t>
            </a:r>
            <a:r>
              <a:rPr lang="en-US" altLang="en-US" sz="1200" dirty="0" err="1">
                <a:solidFill>
                  <a:srgbClr val="231F20"/>
                </a:solidFill>
                <a:cs typeface="Arial" panose="020B0604020202020204" pitchFamily="34" charset="0"/>
              </a:rPr>
              <a:t>Chemin</a:t>
            </a:r>
            <a:r>
              <a:rPr lang="en-US" altLang="en-US" sz="1200" dirty="0">
                <a:solidFill>
                  <a:srgbClr val="231F20"/>
                </a:solidFill>
                <a:cs typeface="Arial" panose="020B0604020202020204" pitchFamily="34" charset="0"/>
              </a:rPr>
              <a:t> de </a:t>
            </a:r>
            <a:r>
              <a:rPr lang="en-US" altLang="en-US" sz="1200" dirty="0" err="1">
                <a:solidFill>
                  <a:srgbClr val="231F20"/>
                </a:solidFill>
                <a:cs typeface="Arial" panose="020B0604020202020204" pitchFamily="34" charset="0"/>
              </a:rPr>
              <a:t>Blandonnet</a:t>
            </a:r>
            <a:r>
              <a:rPr lang="en-US" altLang="en-US" sz="1200" dirty="0">
                <a:solidFill>
                  <a:srgbClr val="231F20"/>
                </a:solidFill>
                <a:cs typeface="Arial" panose="020B0604020202020204" pitchFamily="34" charset="0"/>
              </a:rPr>
              <a:t> 8 Case </a:t>
            </a:r>
            <a:r>
              <a:rPr lang="en-US" altLang="en-US" sz="1200" dirty="0" err="1">
                <a:solidFill>
                  <a:srgbClr val="231F20"/>
                </a:solidFill>
                <a:cs typeface="Arial" panose="020B0604020202020204" pitchFamily="34" charset="0"/>
              </a:rPr>
              <a:t>Postale</a:t>
            </a:r>
            <a:r>
              <a:rPr lang="en-US" altLang="en-US" sz="1200" dirty="0">
                <a:solidFill>
                  <a:srgbClr val="231F20"/>
                </a:solidFill>
                <a:cs typeface="Arial" panose="020B0604020202020204" pitchFamily="34" charset="0"/>
              </a:rPr>
              <a:t> 401</a:t>
            </a:r>
            <a:endParaRPr lang="en-US" altLang="en-US" sz="1200" dirty="0">
              <a:cs typeface="Arial" panose="020B0604020202020204" pitchFamily="34" charset="0"/>
            </a:endParaRPr>
          </a:p>
          <a:p>
            <a:pPr marL="403225" indent="-392113" algn="r">
              <a:spcBef>
                <a:spcPts val="138"/>
              </a:spcBef>
            </a:pPr>
            <a:r>
              <a:rPr lang="en-US" altLang="en-US" sz="1200" dirty="0">
                <a:solidFill>
                  <a:srgbClr val="231F20"/>
                </a:solidFill>
                <a:cs typeface="Arial" panose="020B0604020202020204" pitchFamily="34" charset="0"/>
              </a:rPr>
              <a:t>CH – 1214 Vernier, Geneva</a:t>
            </a:r>
            <a:endParaRPr lang="en-US" altLang="en-US" sz="1200" dirty="0">
              <a:cs typeface="Arial" panose="020B0604020202020204" pitchFamily="34" charset="0"/>
            </a:endParaRPr>
          </a:p>
          <a:p>
            <a:pPr marL="403225" indent="-392113" algn="r">
              <a:spcBef>
                <a:spcPts val="138"/>
              </a:spcBef>
            </a:pPr>
            <a:r>
              <a:rPr lang="en-US" altLang="en-US" sz="1200" dirty="0">
                <a:solidFill>
                  <a:srgbClr val="231F20"/>
                </a:solidFill>
                <a:cs typeface="Arial" panose="020B0604020202020204" pitchFamily="34" charset="0"/>
              </a:rPr>
              <a:t>Switzerland</a:t>
            </a:r>
            <a:endParaRPr lang="en-US" altLang="en-US" sz="1200" dirty="0">
              <a:cs typeface="Arial" panose="020B0604020202020204" pitchFamily="34" charset="0"/>
            </a:endParaRPr>
          </a:p>
          <a:p>
            <a:pPr marL="403225" indent="-392113">
              <a:lnSpc>
                <a:spcPts val="1000"/>
              </a:lnSpc>
              <a:spcBef>
                <a:spcPts val="88"/>
              </a:spcBef>
            </a:pPr>
            <a:endParaRPr lang="en-US" altLang="en-US" sz="1200" dirty="0">
              <a:cs typeface="Arial" panose="020B0604020202020204" pitchFamily="34" charset="0"/>
            </a:endParaRPr>
          </a:p>
          <a:p>
            <a:pPr marL="403225" indent="-392113" algn="r"/>
            <a:r>
              <a:rPr lang="en-US" altLang="en-US" sz="2000" b="1" dirty="0">
                <a:solidFill>
                  <a:srgbClr val="ED2227"/>
                </a:solidFill>
                <a:cs typeface="Arial" panose="020B0604020202020204" pitchFamily="34" charset="0"/>
              </a:rPr>
              <a:t>iso.org</a:t>
            </a:r>
            <a:endParaRPr lang="en-US" altLang="en-US" sz="2000" dirty="0">
              <a:cs typeface="Arial" panose="020B0604020202020204" pitchFamily="34" charset="0"/>
            </a:endParaRPr>
          </a:p>
          <a:p>
            <a:pPr marL="403225" indent="-392113">
              <a:lnSpc>
                <a:spcPts val="650"/>
              </a:lnSpc>
              <a:spcBef>
                <a:spcPts val="13"/>
              </a:spcBef>
            </a:pPr>
            <a:endParaRPr lang="en-US" altLang="en-US" sz="1200" dirty="0">
              <a:cs typeface="Arial" panose="020B0604020202020204" pitchFamily="34" charset="0"/>
            </a:endParaRPr>
          </a:p>
          <a:p>
            <a:pPr marL="403225" indent="-392113" algn="r"/>
            <a:r>
              <a:rPr lang="en-US" altLang="en-US" sz="1200" dirty="0">
                <a:solidFill>
                  <a:srgbClr val="231F20"/>
                </a:solidFill>
                <a:cs typeface="Arial" panose="020B0604020202020204" pitchFamily="34" charset="0"/>
              </a:rPr>
              <a:t>© ISO, 2021</a:t>
            </a:r>
          </a:p>
          <a:p>
            <a:pPr marL="403225" indent="-392113" algn="r"/>
            <a:endParaRPr lang="en-US" altLang="en-US" sz="1200" dirty="0">
              <a:cs typeface="Arial" panose="020B0604020202020204" pitchFamily="34" charset="0"/>
            </a:endParaRPr>
          </a:p>
          <a:p>
            <a:pPr marL="403225" indent="-392113" algn="r">
              <a:lnSpc>
                <a:spcPts val="800"/>
              </a:lnSpc>
              <a:spcBef>
                <a:spcPts val="25"/>
              </a:spcBef>
            </a:pPr>
            <a:r>
              <a:rPr lang="en-US" altLang="en-US" sz="1200" dirty="0">
                <a:solidFill>
                  <a:srgbClr val="231F20"/>
                </a:solidFill>
                <a:cs typeface="Arial" panose="020B0604020202020204" pitchFamily="34" charset="0"/>
              </a:rPr>
              <a:t>All rights reserved ISBN 978-92-67-10648-9</a:t>
            </a:r>
            <a:endParaRPr lang="en-US" altLang="en-US" sz="1200" dirty="0">
              <a:cs typeface="Arial" panose="020B0604020202020204" pitchFamily="34" charset="0"/>
            </a:endParaRPr>
          </a:p>
        </p:txBody>
      </p:sp>
      <p:pic>
        <p:nvPicPr>
          <p:cNvPr id="5734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4925" y="1519239"/>
            <a:ext cx="4502150" cy="222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0" name="Picture 15"/>
          <p:cNvPicPr>
            <a:picLocks noChangeAspect="1" noChangeArrowheads="1"/>
          </p:cNvPicPr>
          <p:nvPr/>
        </p:nvPicPr>
        <p:blipFill>
          <a:blip r:embed="rId3">
            <a:extLst>
              <a:ext uri="{28A0092B-C50C-407E-A947-70E740481C1C}">
                <a14:useLocalDpi xmlns:a14="http://schemas.microsoft.com/office/drawing/2010/main" val="0"/>
              </a:ext>
            </a:extLst>
          </a:blip>
          <a:srcRect l="25186" t="7280" r="24457" b="71866"/>
          <a:stretch>
            <a:fillRect/>
          </a:stretch>
        </p:blipFill>
        <p:spPr bwMode="auto">
          <a:xfrm>
            <a:off x="1725613" y="6069014"/>
            <a:ext cx="2760662"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51" name="Picture 5" descr="SC4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614" y="5664201"/>
            <a:ext cx="6762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732117" y="4358509"/>
            <a:ext cx="5144357" cy="1323439"/>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1" i="0" u="sng" strike="noStrike" kern="1200" cap="none" spc="0" normalizeH="0" baseline="0" noProof="0" dirty="0">
                <a:ln>
                  <a:noFill/>
                </a:ln>
                <a:solidFill>
                  <a:prstClr val="black"/>
                </a:solidFill>
                <a:effectLst/>
                <a:uLnTx/>
                <a:uFillTx/>
                <a:latin typeface="Arial" panose="020B0604020202020204" pitchFamily="34" charset="0"/>
                <a:ea typeface="+mn-ea"/>
                <a:cs typeface="+mn-cs"/>
              </a:rPr>
              <a:t>Contact Information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Chair: Kenneth Swope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hlinkClick r:id="rId5"/>
              </a:rPr>
              <a:t>Kenneth.a.swope@boeing.com</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Secretariat: Dana Tripp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hlinkClick r:id="rId6"/>
              </a:rPr>
              <a:t>trippdsc4@gmail.com</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TPM: Laura Mathew </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hlinkClick r:id="rId7"/>
              </a:rPr>
              <a:t>Mathew@iso.org</a:t>
            </a: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EPM: </a:t>
            </a:r>
            <a:r>
              <a:rPr kumimoji="0" lang="en-US" sz="1600" b="0" i="0" u="none" strike="noStrike" kern="1200" cap="none" spc="0" normalizeH="0" baseline="0" noProof="0" dirty="0" err="1">
                <a:ln>
                  <a:noFill/>
                </a:ln>
                <a:solidFill>
                  <a:prstClr val="black"/>
                </a:solidFill>
                <a:effectLst/>
                <a:uLnTx/>
                <a:uFillTx/>
                <a:latin typeface="Arial" panose="020B0604020202020204" pitchFamily="34" charset="0"/>
                <a:ea typeface="+mn-ea"/>
                <a:cs typeface="+mn-cs"/>
              </a:rPr>
              <a:t>Bastien</a:t>
            </a:r>
            <a:r>
              <a:rPr kumimoji="0" lang="en-US" sz="1600" b="0" i="0" u="none" strike="noStrike" kern="1200" cap="none" spc="0" normalizeH="0" noProof="0" dirty="0">
                <a:ln>
                  <a:noFill/>
                </a:ln>
                <a:solidFill>
                  <a:prstClr val="black"/>
                </a:solidFill>
                <a:effectLst/>
                <a:uLnTx/>
                <a:uFillTx/>
                <a:latin typeface="Arial" panose="020B0604020202020204" pitchFamily="34" charset="0"/>
                <a:ea typeface="+mn-ea"/>
                <a:cs typeface="+mn-cs"/>
              </a:rPr>
              <a:t> </a:t>
            </a:r>
            <a:r>
              <a:rPr kumimoji="0" lang="en-US" sz="1600" b="0" i="0" u="none" strike="noStrike" kern="1200" cap="none" spc="0" normalizeH="0" noProof="0" dirty="0" err="1">
                <a:ln>
                  <a:noFill/>
                </a:ln>
                <a:solidFill>
                  <a:prstClr val="black"/>
                </a:solidFill>
                <a:effectLst/>
                <a:uLnTx/>
                <a:uFillTx/>
                <a:latin typeface="Arial" panose="020B0604020202020204" pitchFamily="34" charset="0"/>
                <a:ea typeface="+mn-ea"/>
                <a:cs typeface="+mn-cs"/>
              </a:rPr>
              <a:t>Gavoille</a:t>
            </a:r>
            <a:r>
              <a:rPr kumimoji="0" lang="en-US" sz="1600" b="0" i="0" u="none" strike="noStrike" kern="1200" cap="none" spc="0" normalizeH="0" noProof="0">
                <a:ln>
                  <a:noFill/>
                </a:ln>
                <a:solidFill>
                  <a:prstClr val="black"/>
                </a:solidFill>
                <a:effectLst/>
                <a:uLnTx/>
                <a:uFillTx/>
                <a:latin typeface="Arial" panose="020B0604020202020204" pitchFamily="34" charset="0"/>
                <a:ea typeface="+mn-ea"/>
                <a:cs typeface="+mn-cs"/>
              </a:rPr>
              <a:t> </a:t>
            </a:r>
            <a:r>
              <a:rPr kumimoji="0" lang="en-US" sz="1600" b="0" i="0" u="none" strike="noStrike" kern="1200" cap="none" spc="0" normalizeH="0" noProof="0">
                <a:ln>
                  <a:noFill/>
                </a:ln>
                <a:solidFill>
                  <a:prstClr val="black"/>
                </a:solidFill>
                <a:effectLst/>
                <a:uLnTx/>
                <a:uFillTx/>
                <a:latin typeface="Arial" panose="020B0604020202020204" pitchFamily="34" charset="0"/>
                <a:ea typeface="+mn-ea"/>
                <a:cs typeface="+mn-cs"/>
                <a:hlinkClick r:id="rId8"/>
              </a:rPr>
              <a:t>gavoille@iso.org</a:t>
            </a:r>
            <a:r>
              <a:rPr kumimoji="0" lang="en-US" sz="1600" b="0" i="0" u="none" strike="noStrike" kern="1200" cap="none" spc="0" normalizeH="0" noProof="0">
                <a:ln>
                  <a:noFill/>
                </a:ln>
                <a:solidFill>
                  <a:prstClr val="black"/>
                </a:solidFill>
                <a:effectLst/>
                <a:uLnTx/>
                <a:uFillTx/>
                <a:latin typeface="Arial" panose="020B0604020202020204" pitchFamily="34" charset="0"/>
                <a:ea typeface="+mn-ea"/>
                <a:cs typeface="+mn-cs"/>
              </a:rPr>
              <a:t> </a:t>
            </a:r>
            <a:r>
              <a:rPr kumimoji="0" lang="en-US" sz="1600" b="0" i="0" u="none" strike="noStrike" kern="1200" cap="none" spc="0" normalizeH="0" baseline="0" noProof="0">
                <a:ln>
                  <a:noFill/>
                </a:ln>
                <a:solidFill>
                  <a:prstClr val="black"/>
                </a:solidFill>
                <a:effectLst/>
                <a:uLnTx/>
                <a:uFillTx/>
                <a:latin typeface="Arial" panose="020B0604020202020204" pitchFamily="34" charset="0"/>
                <a:ea typeface="+mn-ea"/>
                <a:cs typeface="+mn-cs"/>
              </a:rPr>
              <a:t> </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3" name="Date Placeholder 2"/>
          <p:cNvSpPr>
            <a:spLocks noGrp="1"/>
          </p:cNvSpPr>
          <p:nvPr>
            <p:ph type="dt" sz="half" idx="1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10 May 2021</a:t>
            </a:r>
            <a:endParaRPr kumimoji="0" lang="en-US" sz="12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mn-ea"/>
              <a:cs typeface="+mn-cs"/>
            </a:endParaRPr>
          </a:p>
        </p:txBody>
      </p:sp>
      <p:sp>
        <p:nvSpPr>
          <p:cNvPr id="6" name="Footer Placeholder 5"/>
          <p:cNvSpPr>
            <a:spLocks noGrp="1"/>
          </p:cNvSpPr>
          <p:nvPr>
            <p:ph type="ftr" sz="quarter" idx="12"/>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rPr>
              <a:t>ISO/TC 184/SC 4 Industrial Data</a:t>
            </a:r>
          </a:p>
        </p:txBody>
      </p:sp>
      <p:sp>
        <p:nvSpPr>
          <p:cNvPr id="7" name="Slide Number Placeholder 6"/>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B54E609-6ED4-4FD4-A3E3-FBA344E7540D}" type="slidenum">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93645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92313" y="1916114"/>
            <a:ext cx="8001000" cy="865187"/>
          </a:xfrm>
        </p:spPr>
        <p:txBody>
          <a:bodyPr rtlCol="0">
            <a:normAutofit fontScale="90000"/>
          </a:bodyPr>
          <a:lstStyle/>
          <a:p>
            <a:pPr fontAlgn="auto">
              <a:spcAft>
                <a:spcPts val="0"/>
              </a:spcAft>
              <a:defRPr/>
            </a:pPr>
            <a:r>
              <a:rPr lang="en-US" dirty="0">
                <a:solidFill>
                  <a:srgbClr val="0070C0"/>
                </a:solidFill>
              </a:rPr>
              <a:t>TC 184/SC 4</a:t>
            </a:r>
            <a:br>
              <a:rPr lang="en-US" dirty="0">
                <a:solidFill>
                  <a:srgbClr val="0070C0"/>
                </a:solidFill>
              </a:rPr>
            </a:br>
            <a:r>
              <a:rPr lang="en-US" dirty="0">
                <a:solidFill>
                  <a:srgbClr val="0070C0"/>
                </a:solidFill>
              </a:rPr>
              <a:t>Industrial Data</a:t>
            </a:r>
          </a:p>
        </p:txBody>
      </p:sp>
      <p:sp>
        <p:nvSpPr>
          <p:cNvPr id="5" name="Text Placeholder 4"/>
          <p:cNvSpPr>
            <a:spLocks noGrp="1"/>
          </p:cNvSpPr>
          <p:nvPr>
            <p:ph type="body" sz="quarter" idx="12"/>
          </p:nvPr>
        </p:nvSpPr>
        <p:spPr>
          <a:xfrm>
            <a:off x="767408" y="3140968"/>
            <a:ext cx="10586392" cy="2952328"/>
          </a:xfrm>
        </p:spPr>
        <p:txBody>
          <a:bodyPr/>
          <a:lstStyle/>
          <a:p>
            <a:pPr>
              <a:defRPr/>
            </a:pPr>
            <a:r>
              <a:rPr lang="en-US" sz="3600" i="1" u="sng" dirty="0"/>
              <a:t>81</a:t>
            </a:r>
            <a:r>
              <a:rPr lang="en-US" sz="3600" i="1" u="sng" baseline="30000" dirty="0"/>
              <a:t>st</a:t>
            </a:r>
            <a:r>
              <a:rPr lang="en-US" sz="3600" i="1" u="sng" dirty="0"/>
              <a:t>  Plenary, VIRTUAL</a:t>
            </a:r>
          </a:p>
          <a:p>
            <a:pPr>
              <a:defRPr/>
            </a:pPr>
            <a:r>
              <a:rPr lang="en-US" sz="2800" i="1" dirty="0">
                <a:solidFill>
                  <a:schemeClr val="bg1">
                    <a:lumMod val="50000"/>
                  </a:schemeClr>
                </a:solidFill>
              </a:rPr>
              <a:t>Opening Session – Revision A</a:t>
            </a:r>
          </a:p>
          <a:p>
            <a:pPr algn="l">
              <a:defRPr/>
            </a:pPr>
            <a:endParaRPr lang="en-US" sz="2000" dirty="0">
              <a:solidFill>
                <a:schemeClr val="bg1">
                  <a:lumMod val="50000"/>
                </a:schemeClr>
              </a:solidFill>
            </a:endParaRPr>
          </a:p>
          <a:p>
            <a:pPr algn="l">
              <a:defRPr/>
            </a:pPr>
            <a:r>
              <a:rPr lang="en-US" sz="2000" dirty="0">
                <a:solidFill>
                  <a:schemeClr val="bg1">
                    <a:lumMod val="50000"/>
                  </a:schemeClr>
                </a:solidFill>
              </a:rPr>
              <a:t>	Kenneth Swope						Dana Tripp</a:t>
            </a:r>
          </a:p>
          <a:p>
            <a:pPr algn="l">
              <a:defRPr/>
            </a:pPr>
            <a:r>
              <a:rPr lang="en-US" sz="2000" dirty="0">
                <a:solidFill>
                  <a:schemeClr val="bg1">
                    <a:lumMod val="50000"/>
                  </a:schemeClr>
                </a:solidFill>
              </a:rPr>
              <a:t>	Chair				</a:t>
            </a:r>
            <a:r>
              <a:rPr lang="en-US" sz="2000" i="1" dirty="0">
                <a:solidFill>
                  <a:schemeClr val="bg1">
                    <a:lumMod val="50000"/>
                  </a:schemeClr>
                </a:solidFill>
              </a:rPr>
              <a:t>			</a:t>
            </a:r>
            <a:r>
              <a:rPr lang="en-US" sz="2000" dirty="0">
                <a:solidFill>
                  <a:schemeClr val="bg1">
                    <a:lumMod val="50000"/>
                  </a:schemeClr>
                </a:solidFill>
              </a:rPr>
              <a:t>Committee Manager</a:t>
            </a:r>
          </a:p>
          <a:p>
            <a:pPr algn="l">
              <a:defRPr/>
            </a:pPr>
            <a:r>
              <a:rPr lang="en-US" sz="2000" dirty="0">
                <a:solidFill>
                  <a:schemeClr val="bg1">
                    <a:lumMod val="50000"/>
                  </a:schemeClr>
                </a:solidFill>
              </a:rPr>
              <a:t>					</a:t>
            </a:r>
          </a:p>
        </p:txBody>
      </p:sp>
      <p:sp>
        <p:nvSpPr>
          <p:cNvPr id="29702" name="Slide Number Placeholder 5"/>
          <p:cNvSpPr>
            <a:spLocks noGrp="1"/>
          </p:cNvSpPr>
          <p:nvPr>
            <p:ph type="sldNum"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600">
                <a:solidFill>
                  <a:schemeClr val="tx1"/>
                </a:solidFill>
                <a:latin typeface="Arial" panose="020B0604020202020204" pitchFamily="34" charset="0"/>
              </a:defRPr>
            </a:lvl1pPr>
            <a:lvl2pPr marL="742950" indent="-285750">
              <a:defRPr sz="1600">
                <a:solidFill>
                  <a:schemeClr val="tx1"/>
                </a:solidFill>
                <a:latin typeface="Arial" panose="020B0604020202020204" pitchFamily="34" charset="0"/>
              </a:defRPr>
            </a:lvl2pPr>
            <a:lvl3pPr marL="1143000" indent="-228600">
              <a:defRPr sz="1600">
                <a:solidFill>
                  <a:schemeClr val="tx1"/>
                </a:solidFill>
                <a:latin typeface="Arial" panose="020B0604020202020204" pitchFamily="34" charset="0"/>
              </a:defRPr>
            </a:lvl3pPr>
            <a:lvl4pPr marL="1600200" indent="-228600">
              <a:defRPr sz="1600">
                <a:solidFill>
                  <a:schemeClr val="tx1"/>
                </a:solidFill>
                <a:latin typeface="Arial" panose="020B0604020202020204" pitchFamily="34" charset="0"/>
              </a:defRPr>
            </a:lvl4pPr>
            <a:lvl5pPr marL="2057400" indent="-22860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fld id="{33E0A5F6-9E61-4666-80AC-9426E7A725B1}" type="slidenum">
              <a:rPr lang="en-US" altLang="en-US" sz="1200">
                <a:solidFill>
                  <a:srgbClr val="898989"/>
                </a:solidFill>
              </a:rPr>
              <a:pPr/>
              <a:t>2</a:t>
            </a:fld>
            <a:endParaRPr lang="en-US" altLang="en-US" sz="1200">
              <a:solidFill>
                <a:srgbClr val="898989"/>
              </a:solidFill>
            </a:endParaRPr>
          </a:p>
        </p:txBody>
      </p:sp>
      <p:sp>
        <p:nvSpPr>
          <p:cNvPr id="2" name="Date Placeholder 1"/>
          <p:cNvSpPr>
            <a:spLocks noGrp="1"/>
          </p:cNvSpPr>
          <p:nvPr>
            <p:ph type="dt" sz="half" idx="15"/>
          </p:nvPr>
        </p:nvSpPr>
        <p:spPr/>
        <p:txBody>
          <a:bodyPr/>
          <a:lstStyle/>
          <a:p>
            <a:pPr>
              <a:defRPr/>
            </a:pPr>
            <a:r>
              <a:rPr lang="en-US"/>
              <a:t>10 May 2021</a:t>
            </a:r>
            <a:endParaRPr lang="en-US" dirty="0"/>
          </a:p>
        </p:txBody>
      </p:sp>
      <p:sp>
        <p:nvSpPr>
          <p:cNvPr id="3" name="Footer Placeholder 2"/>
          <p:cNvSpPr>
            <a:spLocks noGrp="1"/>
          </p:cNvSpPr>
          <p:nvPr>
            <p:ph type="ftr" sz="quarter" idx="16"/>
          </p:nvPr>
        </p:nvSpPr>
        <p:spPr/>
        <p:txBody>
          <a:bodyPr/>
          <a:lstStyle/>
          <a:p>
            <a:pPr>
              <a:defRPr/>
            </a:pPr>
            <a:r>
              <a:rPr lang="en-US"/>
              <a:t>ISO/TC 184/SC 4 Industrial Data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ISO Code of Conduct</a:t>
            </a:r>
          </a:p>
        </p:txBody>
      </p:sp>
      <p:sp>
        <p:nvSpPr>
          <p:cNvPr id="4" name="Slide Number Placeholder 3"/>
          <p:cNvSpPr>
            <a:spLocks noGrp="1"/>
          </p:cNvSpPr>
          <p:nvPr>
            <p:ph type="sldNum" sz="quarter" idx="4"/>
          </p:nvPr>
        </p:nvSpPr>
        <p:spPr/>
        <p:txBody>
          <a:bodyPr/>
          <a:lstStyle/>
          <a:p>
            <a:fld id="{3174757B-1E1C-4F5F-A559-56373CCB318E}" type="slidenum">
              <a:rPr lang="en-US" smtClean="0">
                <a:solidFill>
                  <a:prstClr val="black">
                    <a:tint val="75000"/>
                  </a:prstClr>
                </a:solidFill>
              </a:rPr>
              <a:pPr/>
              <a:t>3</a:t>
            </a:fld>
            <a:endParaRPr lang="en-US" dirty="0">
              <a:solidFill>
                <a:prstClr val="black">
                  <a:tint val="75000"/>
                </a:prstClr>
              </a:solidFill>
            </a:endParaRPr>
          </a:p>
        </p:txBody>
      </p:sp>
      <p:sp>
        <p:nvSpPr>
          <p:cNvPr id="5" name="Date Placeholder 4"/>
          <p:cNvSpPr>
            <a:spLocks noGrp="1"/>
          </p:cNvSpPr>
          <p:nvPr>
            <p:ph type="dt" sz="half" idx="2"/>
          </p:nvPr>
        </p:nvSpPr>
        <p:spPr/>
        <p:txBody>
          <a:bodyPr/>
          <a:lstStyle/>
          <a:p>
            <a:r>
              <a:rPr lang="en-US">
                <a:solidFill>
                  <a:prstClr val="black">
                    <a:tint val="75000"/>
                  </a:prstClr>
                </a:solidFill>
              </a:rPr>
              <a:t>10 May 2021</a:t>
            </a:r>
          </a:p>
        </p:txBody>
      </p:sp>
      <p:sp>
        <p:nvSpPr>
          <p:cNvPr id="6" name="Footer Placeholder 5"/>
          <p:cNvSpPr>
            <a:spLocks noGrp="1"/>
          </p:cNvSpPr>
          <p:nvPr>
            <p:ph type="ftr" sz="quarter" idx="3"/>
          </p:nvPr>
        </p:nvSpPr>
        <p:spPr/>
        <p:txBody>
          <a:bodyPr/>
          <a:lstStyle/>
          <a:p>
            <a:r>
              <a:rPr lang="en-US">
                <a:solidFill>
                  <a:prstClr val="black">
                    <a:tint val="75000"/>
                  </a:prstClr>
                </a:solidFill>
              </a:rPr>
              <a:t>ISO/TC 184/SC 4 Industrial Data</a:t>
            </a:r>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1584" y="1534079"/>
            <a:ext cx="3012012" cy="4288532"/>
          </a:xfrm>
          <a:prstGeom prst="rect">
            <a:avLst/>
          </a:prstGeom>
        </p:spPr>
      </p:pic>
      <p:sp>
        <p:nvSpPr>
          <p:cNvPr id="10" name="TextBox 9"/>
          <p:cNvSpPr txBox="1"/>
          <p:nvPr/>
        </p:nvSpPr>
        <p:spPr>
          <a:xfrm>
            <a:off x="6794293" y="6102179"/>
            <a:ext cx="4549515" cy="338554"/>
          </a:xfrm>
          <a:prstGeom prst="rect">
            <a:avLst/>
          </a:prstGeom>
          <a:noFill/>
        </p:spPr>
        <p:txBody>
          <a:bodyPr wrap="none" rtlCol="0">
            <a:spAutoFit/>
          </a:bodyPr>
          <a:lstStyle/>
          <a:p>
            <a:r>
              <a:rPr lang="en-US" dirty="0">
                <a:hlinkClick r:id="rId3"/>
              </a:rPr>
              <a:t>https://www.iso.org/publication/PUB100397.html</a:t>
            </a:r>
            <a:endParaRPr lang="en-US" dirty="0"/>
          </a:p>
        </p:txBody>
      </p:sp>
      <p:pic>
        <p:nvPicPr>
          <p:cNvPr id="11" name="Picture 10"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92144" y="1388725"/>
            <a:ext cx="3219899" cy="4763165"/>
          </a:xfrm>
          <a:prstGeom prst="rect">
            <a:avLst/>
          </a:prstGeom>
        </p:spPr>
      </p:pic>
    </p:spTree>
    <p:extLst>
      <p:ext uri="{BB962C8B-B14F-4D97-AF65-F5344CB8AC3E}">
        <p14:creationId xmlns:p14="http://schemas.microsoft.com/office/powerpoint/2010/main" val="328145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prstClr val="black"/>
                </a:solidFill>
              </a:rPr>
              <a:t>Welcome Session</a:t>
            </a:r>
            <a:br>
              <a:rPr lang="en-US" sz="3200" dirty="0">
                <a:solidFill>
                  <a:prstClr val="black"/>
                </a:solidFill>
              </a:rPr>
            </a:br>
            <a:r>
              <a:rPr lang="en-US" sz="2700" dirty="0">
                <a:solidFill>
                  <a:prstClr val="white">
                    <a:lumMod val="50000"/>
                  </a:prstClr>
                </a:solidFill>
              </a:rPr>
              <a:t>81</a:t>
            </a:r>
            <a:r>
              <a:rPr lang="en-US" sz="2700" baseline="30000" dirty="0">
                <a:solidFill>
                  <a:prstClr val="white">
                    <a:lumMod val="50000"/>
                  </a:prstClr>
                </a:solidFill>
              </a:rPr>
              <a:t>st</a:t>
            </a:r>
            <a:r>
              <a:rPr lang="en-US" sz="2700" dirty="0">
                <a:solidFill>
                  <a:prstClr val="white">
                    <a:lumMod val="50000"/>
                  </a:prstClr>
                </a:solidFill>
              </a:rPr>
              <a:t>  Plenary TC 184/SC 4: Industrial Data</a:t>
            </a:r>
            <a:endParaRPr lang="en-US" sz="4000" dirty="0"/>
          </a:p>
        </p:txBody>
      </p:sp>
      <p:sp>
        <p:nvSpPr>
          <p:cNvPr id="3" name="Content Placeholder 2"/>
          <p:cNvSpPr>
            <a:spLocks noGrp="1"/>
          </p:cNvSpPr>
          <p:nvPr>
            <p:ph idx="1"/>
          </p:nvPr>
        </p:nvSpPr>
        <p:spPr/>
        <p:txBody>
          <a:bodyPr>
            <a:normAutofit/>
          </a:bodyPr>
          <a:lstStyle/>
          <a:p>
            <a:pPr algn="ctr"/>
            <a:r>
              <a:rPr lang="en-US" sz="2800" dirty="0"/>
              <a:t>Agenda</a:t>
            </a:r>
          </a:p>
          <a:p>
            <a:pPr marL="514350" indent="-514350">
              <a:buFont typeface="+mj-lt"/>
              <a:buAutoNum type="arabicPeriod"/>
            </a:pPr>
            <a:r>
              <a:rPr lang="en-US" dirty="0"/>
              <a:t>Welcome and Introductions</a:t>
            </a:r>
          </a:p>
          <a:p>
            <a:pPr marL="514350" indent="-514350">
              <a:buFont typeface="+mj-lt"/>
              <a:buAutoNum type="arabicPeriod"/>
            </a:pPr>
            <a:r>
              <a:rPr lang="en-US" dirty="0"/>
              <a:t>Virtual meeting information &amp; logistics</a:t>
            </a:r>
          </a:p>
          <a:p>
            <a:pPr marL="514350" indent="-514350">
              <a:buFont typeface="+mj-lt"/>
              <a:buAutoNum type="arabicPeriod"/>
            </a:pPr>
            <a:r>
              <a:rPr lang="en-US" dirty="0"/>
              <a:t>Roll Call</a:t>
            </a:r>
          </a:p>
          <a:p>
            <a:pPr marL="514350" indent="-514350">
              <a:buFont typeface="+mj-lt"/>
              <a:buAutoNum type="arabicPeriod"/>
            </a:pPr>
            <a:r>
              <a:rPr lang="en-US" dirty="0"/>
              <a:t>Schedule</a:t>
            </a:r>
          </a:p>
          <a:p>
            <a:pPr marL="514350" indent="-514350">
              <a:buFont typeface="+mj-lt"/>
              <a:buAutoNum type="arabicPeriod"/>
            </a:pPr>
            <a:r>
              <a:rPr lang="en-US" dirty="0"/>
              <a:t>Meeting Operations</a:t>
            </a:r>
          </a:p>
          <a:p>
            <a:pPr marL="514350" indent="-514350">
              <a:buFont typeface="+mj-lt"/>
              <a:buAutoNum type="arabicPeriod"/>
            </a:pPr>
            <a:r>
              <a:rPr lang="en-US" dirty="0"/>
              <a:t>Minutes of last Plenary: N3534</a:t>
            </a:r>
          </a:p>
          <a:p>
            <a:pPr marL="514350" indent="-514350">
              <a:buFont typeface="+mj-lt"/>
              <a:buAutoNum type="arabicPeriod"/>
            </a:pPr>
            <a:r>
              <a:rPr lang="en-US" dirty="0"/>
              <a:t>Action Items: N3532</a:t>
            </a:r>
          </a:p>
          <a:p>
            <a:pPr marL="514350" indent="-514350">
              <a:buFont typeface="+mj-lt"/>
              <a:buAutoNum type="arabicPeriod"/>
            </a:pPr>
            <a:r>
              <a:rPr lang="en-US" dirty="0"/>
              <a:t>Q&amp;A</a:t>
            </a:r>
          </a:p>
          <a:p>
            <a:pPr marL="514350" indent="-514350">
              <a:buFont typeface="+mj-lt"/>
              <a:buAutoNum type="arabicPeriod"/>
            </a:pPr>
            <a:endParaRPr lang="en-US" dirty="0"/>
          </a:p>
          <a:p>
            <a:r>
              <a:rPr lang="en-US" dirty="0"/>
              <a:t>Note: PPC Change Board immediately follows on the same call.</a:t>
            </a:r>
          </a:p>
          <a:p>
            <a:pPr marL="514350" indent="-514350">
              <a:buFont typeface="+mj-lt"/>
              <a:buAutoNum type="arabicPeriod"/>
            </a:pPr>
            <a:endParaRPr lang="en-US" dirty="0"/>
          </a:p>
          <a:p>
            <a:pPr algn="ctr"/>
            <a:endParaRPr lang="en-US" dirty="0"/>
          </a:p>
          <a:p>
            <a:pPr algn="ctr"/>
            <a:endParaRPr lang="en-US" dirty="0"/>
          </a:p>
          <a:p>
            <a:pPr marL="514350" indent="-514350">
              <a:buFont typeface="+mj-lt"/>
              <a:buAutoNum type="arabicPeriod"/>
            </a:pPr>
            <a:endParaRPr lang="en-US" dirty="0"/>
          </a:p>
          <a:p>
            <a:pPr marL="514350" indent="-514350">
              <a:buFont typeface="+mj-lt"/>
              <a:buAutoNum type="arabicPeriod"/>
            </a:pPr>
            <a:endParaRPr lang="en-US" dirty="0"/>
          </a:p>
          <a:p>
            <a:endParaRPr lang="en-US" dirty="0"/>
          </a:p>
        </p:txBody>
      </p:sp>
      <p:sp>
        <p:nvSpPr>
          <p:cNvPr id="4" name="Date Placeholder 3"/>
          <p:cNvSpPr>
            <a:spLocks noGrp="1"/>
          </p:cNvSpPr>
          <p:nvPr>
            <p:ph type="dt" sz="half" idx="2"/>
          </p:nvPr>
        </p:nvSpPr>
        <p:spPr/>
        <p:txBody>
          <a:bodyPr/>
          <a:lstStyle/>
          <a:p>
            <a:r>
              <a:rPr lang="en-US">
                <a:solidFill>
                  <a:prstClr val="black">
                    <a:tint val="75000"/>
                  </a:prstClr>
                </a:solidFill>
              </a:rPr>
              <a:t>10 May 2021</a:t>
            </a:r>
          </a:p>
        </p:txBody>
      </p:sp>
      <p:sp>
        <p:nvSpPr>
          <p:cNvPr id="5" name="Footer Placeholder 4"/>
          <p:cNvSpPr>
            <a:spLocks noGrp="1"/>
          </p:cNvSpPr>
          <p:nvPr>
            <p:ph type="ftr" sz="quarter" idx="3"/>
          </p:nvPr>
        </p:nvSpPr>
        <p:spPr/>
        <p:txBody>
          <a:bodyPr/>
          <a:lstStyle/>
          <a:p>
            <a:r>
              <a:rPr lang="en-US">
                <a:solidFill>
                  <a:prstClr val="black">
                    <a:tint val="75000"/>
                  </a:prstClr>
                </a:solidFill>
              </a:rPr>
              <a:t>ISO/TC 184/SC 4 Industrial Data</a:t>
            </a:r>
          </a:p>
        </p:txBody>
      </p:sp>
      <p:sp>
        <p:nvSpPr>
          <p:cNvPr id="6" name="Slide Number Placeholder 5"/>
          <p:cNvSpPr>
            <a:spLocks noGrp="1"/>
          </p:cNvSpPr>
          <p:nvPr>
            <p:ph type="sldNum" sz="quarter" idx="4"/>
          </p:nvPr>
        </p:nvSpPr>
        <p:spPr/>
        <p:txBody>
          <a:bodyPr/>
          <a:lstStyle/>
          <a:p>
            <a:fld id="{3174757B-1E1C-4F5F-A559-56373CCB318E}" type="slidenum">
              <a:rPr lang="en-US" smtClean="0">
                <a:solidFill>
                  <a:prstClr val="black">
                    <a:tint val="75000"/>
                  </a:prstClr>
                </a:solidFill>
              </a:rPr>
              <a:pPr/>
              <a:t>4</a:t>
            </a:fld>
            <a:endParaRPr lang="en-US">
              <a:solidFill>
                <a:prstClr val="black">
                  <a:tint val="75000"/>
                </a:prstClr>
              </a:solidFill>
            </a:endParaRPr>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1562820"/>
            <a:ext cx="3597616" cy="4121488"/>
          </a:xfrm>
          <a:prstGeom prst="rect">
            <a:avLst/>
          </a:prstGeom>
          <a:ln>
            <a:solidFill>
              <a:schemeClr val="accent1">
                <a:shade val="50000"/>
              </a:schemeClr>
            </a:solidFill>
          </a:ln>
        </p:spPr>
      </p:pic>
    </p:spTree>
    <p:extLst>
      <p:ext uri="{BB962C8B-B14F-4D97-AF65-F5344CB8AC3E}">
        <p14:creationId xmlns:p14="http://schemas.microsoft.com/office/powerpoint/2010/main" val="2934943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prstClr val="black"/>
                </a:solidFill>
              </a:rPr>
              <a:t>ISO/TC 184/SC 4 81</a:t>
            </a:r>
            <a:r>
              <a:rPr lang="en-US" sz="3200" baseline="30000" dirty="0">
                <a:solidFill>
                  <a:prstClr val="black"/>
                </a:solidFill>
              </a:rPr>
              <a:t>st</a:t>
            </a:r>
            <a:r>
              <a:rPr lang="en-US" sz="3200" dirty="0">
                <a:solidFill>
                  <a:prstClr val="black"/>
                </a:solidFill>
              </a:rPr>
              <a:t> Plenary</a:t>
            </a:r>
            <a:br>
              <a:rPr lang="en-US" dirty="0">
                <a:solidFill>
                  <a:prstClr val="black"/>
                </a:solidFill>
              </a:rPr>
            </a:br>
            <a:r>
              <a:rPr lang="en-US" sz="2400" dirty="0">
                <a:solidFill>
                  <a:prstClr val="white">
                    <a:lumMod val="50000"/>
                  </a:prstClr>
                </a:solidFill>
              </a:rPr>
              <a:t>ZOOM Meeting Information</a:t>
            </a:r>
            <a:endParaRPr lang="en-US" sz="3200" dirty="0"/>
          </a:p>
        </p:txBody>
      </p:sp>
      <p:sp>
        <p:nvSpPr>
          <p:cNvPr id="3" name="Content Placeholder 2"/>
          <p:cNvSpPr>
            <a:spLocks noGrp="1"/>
          </p:cNvSpPr>
          <p:nvPr>
            <p:ph idx="1"/>
          </p:nvPr>
        </p:nvSpPr>
        <p:spPr/>
        <p:txBody>
          <a:bodyPr>
            <a:normAutofit fontScale="92500" lnSpcReduction="20000"/>
          </a:bodyPr>
          <a:lstStyle/>
          <a:p>
            <a:r>
              <a:rPr lang="en-US" dirty="0"/>
              <a:t>Join from PC, Mac, Linux, iOS or Android: </a:t>
            </a:r>
          </a:p>
          <a:p>
            <a:r>
              <a:rPr lang="en-US" u="sng" dirty="0">
                <a:hlinkClick r:id="rId2"/>
              </a:rPr>
              <a:t>https://iso.zoom.us/j/93749144665?pwd=MmRaQU1VYlJvSzF1WWxRZGVXbk0xUT09</a:t>
            </a:r>
            <a:endParaRPr lang="en-US" dirty="0"/>
          </a:p>
          <a:p>
            <a:r>
              <a:rPr lang="en-US" dirty="0"/>
              <a:t>Password: 749414</a:t>
            </a:r>
          </a:p>
          <a:p>
            <a:endParaRPr lang="en-US" dirty="0"/>
          </a:p>
          <a:p>
            <a:r>
              <a:rPr lang="en-US" dirty="0"/>
              <a:t> </a:t>
            </a:r>
          </a:p>
          <a:p>
            <a:r>
              <a:rPr lang="en-US" dirty="0"/>
              <a:t>Or iPhone one-tap :</a:t>
            </a:r>
          </a:p>
          <a:p>
            <a:r>
              <a:rPr lang="en-US" dirty="0"/>
              <a:t>    US: +12532158782,,94308549012#  or +13462487799,,94308549012# Or Telephone:</a:t>
            </a:r>
          </a:p>
          <a:p>
            <a:r>
              <a:rPr lang="en-US" dirty="0"/>
              <a:t>    Dial(for higher quality, dial a number based on your current location): </a:t>
            </a:r>
          </a:p>
          <a:p>
            <a:r>
              <a:rPr lang="en-US" dirty="0"/>
              <a:t>        US: +1 253 215 8782  or +1 346 248 7799  or +1 408 638 0968  or +1 669 900 6833  or +1 301 715 8592  or +1 312 626 6799  or +1 646 876 9923  or 877 853 5247 (Toll Free)</a:t>
            </a:r>
          </a:p>
          <a:p>
            <a:r>
              <a:rPr lang="en-US" dirty="0"/>
              <a:t>    Meeting ID: 937 49144 665</a:t>
            </a:r>
          </a:p>
          <a:p>
            <a:r>
              <a:rPr lang="en-US" dirty="0"/>
              <a:t>    Password: 74414</a:t>
            </a:r>
          </a:p>
          <a:p>
            <a:r>
              <a:rPr lang="en-US" dirty="0"/>
              <a:t>    International numbers available: </a:t>
            </a:r>
            <a:r>
              <a:rPr lang="en-US" u="sng" dirty="0">
                <a:hlinkClick r:id="rId3"/>
              </a:rPr>
              <a:t>https://iso.zoom.us/u/acWpF3PtMX</a:t>
            </a:r>
            <a:endParaRPr lang="en-US" dirty="0"/>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3B54E609-6ED4-4FD4-A3E3-FBA344E7540D}" type="slidenum">
              <a:rPr lang="en-US" smtClean="0"/>
              <a:pPr>
                <a:defRPr/>
              </a:pPr>
              <a:t>5</a:t>
            </a:fld>
            <a:endParaRPr lang="en-US"/>
          </a:p>
        </p:txBody>
      </p:sp>
      <p:sp>
        <p:nvSpPr>
          <p:cNvPr id="5" name="Date Placeholder 4"/>
          <p:cNvSpPr>
            <a:spLocks noGrp="1"/>
          </p:cNvSpPr>
          <p:nvPr>
            <p:ph type="dt" sz="half" idx="11"/>
          </p:nvPr>
        </p:nvSpPr>
        <p:spPr/>
        <p:txBody>
          <a:bodyPr/>
          <a:lstStyle/>
          <a:p>
            <a:pPr>
              <a:defRPr/>
            </a:pPr>
            <a:r>
              <a:rPr lang="en-US"/>
              <a:t>10 May 2021</a:t>
            </a:r>
          </a:p>
        </p:txBody>
      </p:sp>
      <p:sp>
        <p:nvSpPr>
          <p:cNvPr id="6" name="Footer Placeholder 5"/>
          <p:cNvSpPr>
            <a:spLocks noGrp="1"/>
          </p:cNvSpPr>
          <p:nvPr>
            <p:ph type="ftr" sz="quarter" idx="12"/>
          </p:nvPr>
        </p:nvSpPr>
        <p:spPr/>
        <p:txBody>
          <a:bodyPr/>
          <a:lstStyle/>
          <a:p>
            <a:pPr>
              <a:defRPr/>
            </a:pPr>
            <a:r>
              <a:rPr lang="en-US" dirty="0"/>
              <a:t>ISO/TC 184/SC 4 Industrial Data</a:t>
            </a:r>
          </a:p>
        </p:txBody>
      </p:sp>
    </p:spTree>
    <p:extLst>
      <p:ext uri="{BB962C8B-B14F-4D97-AF65-F5344CB8AC3E}">
        <p14:creationId xmlns:p14="http://schemas.microsoft.com/office/powerpoint/2010/main" val="180496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ISO/TC 184/SC 4!</a:t>
            </a:r>
          </a:p>
        </p:txBody>
      </p:sp>
      <p:sp>
        <p:nvSpPr>
          <p:cNvPr id="3" name="Content Placeholder 2"/>
          <p:cNvSpPr>
            <a:spLocks noGrp="1"/>
          </p:cNvSpPr>
          <p:nvPr>
            <p:ph idx="1"/>
          </p:nvPr>
        </p:nvSpPr>
        <p:spPr/>
        <p:txBody>
          <a:bodyPr/>
          <a:lstStyle/>
          <a:p>
            <a:pPr algn="ctr"/>
            <a:r>
              <a:rPr lang="en-US" dirty="0"/>
              <a:t>Virtual meeting introductions</a:t>
            </a:r>
          </a:p>
          <a:p>
            <a:endParaRPr lang="en-US" dirty="0"/>
          </a:p>
          <a:p>
            <a:r>
              <a:rPr lang="en-US" dirty="0"/>
              <a:t>We will go through introductions and welcome you to the meeting.</a:t>
            </a:r>
          </a:p>
          <a:p>
            <a:endParaRPr lang="en-US" dirty="0"/>
          </a:p>
          <a:p>
            <a:r>
              <a:rPr lang="en-US" dirty="0"/>
              <a:t>As I call your name, let us hear your voice, let us know your relationship to our meeting (expert, </a:t>
            </a:r>
            <a:r>
              <a:rPr lang="en-US" dirty="0" err="1"/>
              <a:t>convenor</a:t>
            </a:r>
            <a:r>
              <a:rPr lang="en-US" dirty="0"/>
              <a:t>, head of delegation, etc.)</a:t>
            </a:r>
          </a:p>
          <a:p>
            <a:endParaRPr lang="en-US" dirty="0"/>
          </a:p>
          <a:p>
            <a:endParaRPr lang="en-US" dirty="0"/>
          </a:p>
          <a:p>
            <a:endParaRPr lang="en-US" dirty="0"/>
          </a:p>
        </p:txBody>
      </p:sp>
      <p:sp>
        <p:nvSpPr>
          <p:cNvPr id="4" name="Slide Number Placeholder 3"/>
          <p:cNvSpPr>
            <a:spLocks noGrp="1"/>
          </p:cNvSpPr>
          <p:nvPr>
            <p:ph type="sldNum" sz="quarter" idx="4"/>
          </p:nvPr>
        </p:nvSpPr>
        <p:spPr/>
        <p:txBody>
          <a:bodyPr/>
          <a:lstStyle/>
          <a:p>
            <a:fld id="{3174757B-1E1C-4F5F-A559-56373CCB318E}" type="slidenum">
              <a:rPr lang="en-US" smtClean="0">
                <a:solidFill>
                  <a:prstClr val="black">
                    <a:tint val="75000"/>
                  </a:prstClr>
                </a:solidFill>
              </a:rPr>
              <a:pPr/>
              <a:t>6</a:t>
            </a:fld>
            <a:endParaRPr lang="en-US">
              <a:solidFill>
                <a:prstClr val="black">
                  <a:tint val="75000"/>
                </a:prstClr>
              </a:solidFill>
            </a:endParaRPr>
          </a:p>
        </p:txBody>
      </p:sp>
      <p:sp>
        <p:nvSpPr>
          <p:cNvPr id="5" name="Date Placeholder 4"/>
          <p:cNvSpPr>
            <a:spLocks noGrp="1"/>
          </p:cNvSpPr>
          <p:nvPr>
            <p:ph type="dt" sz="half" idx="2"/>
          </p:nvPr>
        </p:nvSpPr>
        <p:spPr/>
        <p:txBody>
          <a:bodyPr/>
          <a:lstStyle/>
          <a:p>
            <a:r>
              <a:rPr lang="en-US">
                <a:solidFill>
                  <a:prstClr val="black">
                    <a:tint val="75000"/>
                  </a:prstClr>
                </a:solidFill>
              </a:rPr>
              <a:t>10 May 2021</a:t>
            </a:r>
          </a:p>
        </p:txBody>
      </p:sp>
      <p:sp>
        <p:nvSpPr>
          <p:cNvPr id="6" name="Footer Placeholder 5"/>
          <p:cNvSpPr>
            <a:spLocks noGrp="1"/>
          </p:cNvSpPr>
          <p:nvPr>
            <p:ph type="ftr" sz="quarter" idx="3"/>
          </p:nvPr>
        </p:nvSpPr>
        <p:spPr/>
        <p:txBody>
          <a:bodyPr/>
          <a:lstStyle/>
          <a:p>
            <a:r>
              <a:rPr lang="en-US">
                <a:solidFill>
                  <a:prstClr val="black">
                    <a:tint val="75000"/>
                  </a:prstClr>
                </a:solidFill>
              </a:rPr>
              <a:t>ISO/TC 184/SC 4 Industrial Data</a:t>
            </a:r>
          </a:p>
        </p:txBody>
      </p:sp>
    </p:spTree>
    <p:extLst>
      <p:ext uri="{BB962C8B-B14F-4D97-AF65-F5344CB8AC3E}">
        <p14:creationId xmlns:p14="http://schemas.microsoft.com/office/powerpoint/2010/main" val="239212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578" y="408808"/>
            <a:ext cx="10668000" cy="865188"/>
          </a:xfrm>
        </p:spPr>
        <p:txBody>
          <a:bodyPr/>
          <a:lstStyle/>
          <a:p>
            <a:r>
              <a:rPr lang="en-US" sz="3200" dirty="0">
                <a:solidFill>
                  <a:prstClr val="black"/>
                </a:solidFill>
              </a:rPr>
              <a:t>80</a:t>
            </a:r>
            <a:r>
              <a:rPr lang="en-US" sz="3200" baseline="30000" dirty="0">
                <a:solidFill>
                  <a:prstClr val="black"/>
                </a:solidFill>
              </a:rPr>
              <a:t>th</a:t>
            </a:r>
            <a:r>
              <a:rPr lang="en-US" sz="3200" dirty="0">
                <a:solidFill>
                  <a:prstClr val="black"/>
                </a:solidFill>
              </a:rPr>
              <a:t> Plenary ISO/TC 184/SC 4</a:t>
            </a:r>
            <a:br>
              <a:rPr lang="en-US" sz="3200" dirty="0">
                <a:solidFill>
                  <a:prstClr val="black"/>
                </a:solidFill>
              </a:rPr>
            </a:br>
            <a:r>
              <a:rPr lang="en-US" sz="2400" dirty="0">
                <a:solidFill>
                  <a:prstClr val="white">
                    <a:lumMod val="50000"/>
                  </a:prstClr>
                </a:solidFill>
              </a:rPr>
              <a:t>Documents  &amp; collaboration sources</a:t>
            </a:r>
            <a:endParaRPr lang="en-US" dirty="0"/>
          </a:p>
        </p:txBody>
      </p:sp>
      <p:sp>
        <p:nvSpPr>
          <p:cNvPr id="3" name="Content Placeholder 2"/>
          <p:cNvSpPr>
            <a:spLocks noGrp="1"/>
          </p:cNvSpPr>
          <p:nvPr>
            <p:ph idx="1"/>
          </p:nvPr>
        </p:nvSpPr>
        <p:spPr>
          <a:xfrm>
            <a:off x="838200" y="1567542"/>
            <a:ext cx="6121896" cy="4571684"/>
          </a:xfrm>
        </p:spPr>
        <p:txBody>
          <a:bodyPr>
            <a:normAutofit/>
          </a:bodyPr>
          <a:lstStyle/>
          <a:p>
            <a:r>
              <a:rPr lang="en-US" dirty="0"/>
              <a:t>In order to facilitate the execution of the Working Groups and Plenary meeting, we will be using the following:</a:t>
            </a:r>
          </a:p>
          <a:p>
            <a:endParaRPr lang="en-US" dirty="0"/>
          </a:p>
          <a:p>
            <a:r>
              <a:rPr lang="en-US" dirty="0">
                <a:hlinkClick r:id="rId2"/>
              </a:rPr>
              <a:t>Meeting Portal</a:t>
            </a:r>
            <a:endParaRPr lang="en-US" dirty="0"/>
          </a:p>
          <a:p>
            <a:r>
              <a:rPr lang="en-US" dirty="0"/>
              <a:t>	</a:t>
            </a:r>
            <a:r>
              <a:rPr lang="en-US" sz="2000" dirty="0"/>
              <a:t>ISO Meeting registrations</a:t>
            </a:r>
          </a:p>
          <a:p>
            <a:r>
              <a:rPr lang="en-US" sz="2000" dirty="0"/>
              <a:t>	Will be used to confirm </a:t>
            </a:r>
            <a:r>
              <a:rPr lang="en-US" sz="2000" dirty="0" err="1"/>
              <a:t>HoD’s</a:t>
            </a:r>
            <a:r>
              <a:rPr lang="en-US" sz="2000" dirty="0"/>
              <a:t> for Resolutions</a:t>
            </a:r>
          </a:p>
          <a:p>
            <a:endParaRPr lang="en-US" dirty="0"/>
          </a:p>
          <a:p>
            <a:r>
              <a:rPr lang="en-US" dirty="0"/>
              <a:t>ISO Docs</a:t>
            </a:r>
          </a:p>
          <a:p>
            <a:r>
              <a:rPr lang="en-US" dirty="0"/>
              <a:t>	</a:t>
            </a:r>
            <a:r>
              <a:rPr lang="en-US" sz="2000" dirty="0">
                <a:hlinkClick r:id="rId3"/>
              </a:rPr>
              <a:t>Meeting publication portal for </a:t>
            </a:r>
            <a:r>
              <a:rPr lang="en-US" sz="2000" dirty="0" err="1">
                <a:hlinkClick r:id="rId3"/>
              </a:rPr>
              <a:t>Ndocs</a:t>
            </a:r>
            <a:endParaRPr lang="en-US" sz="2000" dirty="0"/>
          </a:p>
          <a:p>
            <a:r>
              <a:rPr lang="en-US" sz="2000" dirty="0"/>
              <a:t>	</a:t>
            </a:r>
            <a:r>
              <a:rPr lang="en-US" sz="2000" dirty="0">
                <a:hlinkClick r:id="rId4"/>
              </a:rPr>
              <a:t>Member Upload Area</a:t>
            </a:r>
            <a:endParaRPr lang="en-US" sz="2000" dirty="0"/>
          </a:p>
          <a:p>
            <a:r>
              <a:rPr lang="en-US" sz="2000" dirty="0"/>
              <a:t>	</a:t>
            </a:r>
          </a:p>
          <a:p>
            <a:endParaRPr lang="en-US" dirty="0"/>
          </a:p>
        </p:txBody>
      </p:sp>
      <p:sp>
        <p:nvSpPr>
          <p:cNvPr id="4" name="Slide Number Placeholder 3"/>
          <p:cNvSpPr>
            <a:spLocks noGrp="1"/>
          </p:cNvSpPr>
          <p:nvPr>
            <p:ph type="sldNum" sz="quarter" idx="10"/>
          </p:nvPr>
        </p:nvSpPr>
        <p:spPr/>
        <p:txBody>
          <a:bodyPr/>
          <a:lstStyle/>
          <a:p>
            <a:pPr>
              <a:defRPr/>
            </a:pPr>
            <a:fld id="{3B54E609-6ED4-4FD4-A3E3-FBA344E7540D}" type="slidenum">
              <a:rPr lang="en-US" smtClean="0"/>
              <a:pPr>
                <a:defRPr/>
              </a:pPr>
              <a:t>7</a:t>
            </a:fld>
            <a:endParaRPr lang="en-US"/>
          </a:p>
        </p:txBody>
      </p:sp>
      <p:sp>
        <p:nvSpPr>
          <p:cNvPr id="5" name="Date Placeholder 4"/>
          <p:cNvSpPr>
            <a:spLocks noGrp="1"/>
          </p:cNvSpPr>
          <p:nvPr>
            <p:ph type="dt" sz="half" idx="11"/>
          </p:nvPr>
        </p:nvSpPr>
        <p:spPr/>
        <p:txBody>
          <a:bodyPr/>
          <a:lstStyle/>
          <a:p>
            <a:pPr>
              <a:defRPr/>
            </a:pPr>
            <a:r>
              <a:rPr lang="en-US"/>
              <a:t>10 May 2021</a:t>
            </a:r>
          </a:p>
        </p:txBody>
      </p:sp>
      <p:sp>
        <p:nvSpPr>
          <p:cNvPr id="6" name="Footer Placeholder 5"/>
          <p:cNvSpPr>
            <a:spLocks noGrp="1"/>
          </p:cNvSpPr>
          <p:nvPr>
            <p:ph type="ftr" sz="quarter" idx="12"/>
          </p:nvPr>
        </p:nvSpPr>
        <p:spPr/>
        <p:txBody>
          <a:bodyPr/>
          <a:lstStyle/>
          <a:p>
            <a:pPr>
              <a:defRPr/>
            </a:pPr>
            <a:r>
              <a:rPr lang="en-US"/>
              <a:t>ISO/TC 184/SC 4 Industrial Data</a:t>
            </a:r>
          </a:p>
        </p:txBody>
      </p:sp>
      <p:pic>
        <p:nvPicPr>
          <p:cNvPr id="7" name="Picture 6" descr="Screen Clippi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3400" y="1567542"/>
            <a:ext cx="3492414" cy="2348880"/>
          </a:xfrm>
          <a:prstGeom prst="rect">
            <a:avLst/>
          </a:prstGeom>
          <a:ln>
            <a:solidFill>
              <a:schemeClr val="accent1"/>
            </a:solidFill>
          </a:ln>
        </p:spPr>
      </p:pic>
      <p:pic>
        <p:nvPicPr>
          <p:cNvPr id="10" name="Picture 9" descr="Screen Clippi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248128" y="2852936"/>
            <a:ext cx="4505376" cy="1581523"/>
          </a:xfrm>
          <a:prstGeom prst="rect">
            <a:avLst/>
          </a:prstGeom>
        </p:spPr>
      </p:pic>
      <p:pic>
        <p:nvPicPr>
          <p:cNvPr id="12" name="Picture 11"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07272" y="4094549"/>
            <a:ext cx="5171955" cy="2153239"/>
          </a:xfrm>
          <a:prstGeom prst="rect">
            <a:avLst/>
          </a:prstGeom>
        </p:spPr>
      </p:pic>
    </p:spTree>
    <p:extLst>
      <p:ext uri="{BB962C8B-B14F-4D97-AF65-F5344CB8AC3E}">
        <p14:creationId xmlns:p14="http://schemas.microsoft.com/office/powerpoint/2010/main" val="28736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prstClr val="black"/>
                </a:solidFill>
              </a:rPr>
              <a:t>81</a:t>
            </a:r>
            <a:r>
              <a:rPr lang="en-US" sz="3200" baseline="30000" dirty="0">
                <a:solidFill>
                  <a:prstClr val="black"/>
                </a:solidFill>
              </a:rPr>
              <a:t>st</a:t>
            </a:r>
            <a:r>
              <a:rPr lang="en-US" sz="3200" dirty="0">
                <a:solidFill>
                  <a:prstClr val="black"/>
                </a:solidFill>
              </a:rPr>
              <a:t> Plenary ISO/TC 184/SC 4</a:t>
            </a:r>
            <a:br>
              <a:rPr lang="en-US" sz="3200" dirty="0">
                <a:solidFill>
                  <a:prstClr val="black"/>
                </a:solidFill>
              </a:rPr>
            </a:br>
            <a:r>
              <a:rPr lang="en-US" sz="2400" dirty="0">
                <a:solidFill>
                  <a:prstClr val="white">
                    <a:lumMod val="50000"/>
                  </a:prstClr>
                </a:solidFill>
              </a:rPr>
              <a:t>Committee Website &amp; LinkedIn</a:t>
            </a:r>
            <a:endParaRPr lang="en-US" dirty="0"/>
          </a:p>
        </p:txBody>
      </p:sp>
      <p:pic>
        <p:nvPicPr>
          <p:cNvPr id="7" name="Content Placeholder 6" descr="Screen Clipping"/>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38200" y="1628800"/>
            <a:ext cx="5195510" cy="2726233"/>
          </a:xfrm>
          <a:ln>
            <a:solidFill>
              <a:schemeClr val="accent1">
                <a:shade val="50000"/>
              </a:schemeClr>
            </a:solidFill>
          </a:ln>
        </p:spPr>
      </p:pic>
      <p:sp>
        <p:nvSpPr>
          <p:cNvPr id="4" name="Slide Number Placeholder 3"/>
          <p:cNvSpPr>
            <a:spLocks noGrp="1"/>
          </p:cNvSpPr>
          <p:nvPr>
            <p:ph type="sldNum" sz="quarter" idx="10"/>
          </p:nvPr>
        </p:nvSpPr>
        <p:spPr/>
        <p:txBody>
          <a:bodyPr/>
          <a:lstStyle/>
          <a:p>
            <a:pPr>
              <a:defRPr/>
            </a:pPr>
            <a:fld id="{3B54E609-6ED4-4FD4-A3E3-FBA344E7540D}" type="slidenum">
              <a:rPr lang="en-US" smtClean="0"/>
              <a:pPr>
                <a:defRPr/>
              </a:pPr>
              <a:t>8</a:t>
            </a:fld>
            <a:endParaRPr lang="en-US"/>
          </a:p>
        </p:txBody>
      </p:sp>
      <p:sp>
        <p:nvSpPr>
          <p:cNvPr id="5" name="Date Placeholder 4"/>
          <p:cNvSpPr>
            <a:spLocks noGrp="1"/>
          </p:cNvSpPr>
          <p:nvPr>
            <p:ph type="dt" sz="half" idx="11"/>
          </p:nvPr>
        </p:nvSpPr>
        <p:spPr/>
        <p:txBody>
          <a:bodyPr/>
          <a:lstStyle/>
          <a:p>
            <a:pPr>
              <a:defRPr/>
            </a:pPr>
            <a:r>
              <a:rPr lang="en-US"/>
              <a:t>10 May 2021</a:t>
            </a:r>
          </a:p>
        </p:txBody>
      </p:sp>
      <p:sp>
        <p:nvSpPr>
          <p:cNvPr id="6" name="Footer Placeholder 5"/>
          <p:cNvSpPr>
            <a:spLocks noGrp="1"/>
          </p:cNvSpPr>
          <p:nvPr>
            <p:ph type="ftr" sz="quarter" idx="12"/>
          </p:nvPr>
        </p:nvSpPr>
        <p:spPr/>
        <p:txBody>
          <a:bodyPr/>
          <a:lstStyle/>
          <a:p>
            <a:pPr>
              <a:defRPr/>
            </a:pPr>
            <a:r>
              <a:rPr lang="en-US"/>
              <a:t>ISO/TC 184/SC 4 Industrial Data</a:t>
            </a:r>
          </a:p>
        </p:txBody>
      </p:sp>
      <p:sp>
        <p:nvSpPr>
          <p:cNvPr id="8" name="TextBox 7"/>
          <p:cNvSpPr txBox="1"/>
          <p:nvPr/>
        </p:nvSpPr>
        <p:spPr>
          <a:xfrm>
            <a:off x="1127448" y="4530402"/>
            <a:ext cx="3930884" cy="338554"/>
          </a:xfrm>
          <a:prstGeom prst="rect">
            <a:avLst/>
          </a:prstGeom>
          <a:noFill/>
        </p:spPr>
        <p:txBody>
          <a:bodyPr wrap="none" rtlCol="0">
            <a:spAutoFit/>
          </a:bodyPr>
          <a:lstStyle/>
          <a:p>
            <a:r>
              <a:rPr lang="en-US" dirty="0">
                <a:hlinkClick r:id="rId3"/>
              </a:rPr>
              <a:t>https://committee.iso.org/home/tc184sc4</a:t>
            </a:r>
            <a:r>
              <a:rPr lang="en-US" dirty="0"/>
              <a:t> </a:t>
            </a:r>
          </a:p>
        </p:txBody>
      </p:sp>
      <p:pic>
        <p:nvPicPr>
          <p:cNvPr id="3" name="Picture 2" descr="Screen Clippi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27670" y="1850410"/>
            <a:ext cx="2590339" cy="2283011"/>
          </a:xfrm>
          <a:prstGeom prst="rect">
            <a:avLst/>
          </a:prstGeom>
        </p:spPr>
      </p:pic>
      <p:sp>
        <p:nvSpPr>
          <p:cNvPr id="10" name="Rectangle 9"/>
          <p:cNvSpPr/>
          <p:nvPr/>
        </p:nvSpPr>
        <p:spPr>
          <a:xfrm>
            <a:off x="4228964" y="5274099"/>
            <a:ext cx="7848872" cy="338554"/>
          </a:xfrm>
          <a:prstGeom prst="rect">
            <a:avLst/>
          </a:prstGeom>
        </p:spPr>
        <p:txBody>
          <a:bodyPr wrap="square">
            <a:spAutoFit/>
          </a:bodyPr>
          <a:lstStyle/>
          <a:p>
            <a:r>
              <a:rPr lang="en-US" dirty="0">
                <a:hlinkClick r:id="rId5"/>
              </a:rPr>
              <a:t>https://www.linkedin.com/company/iso-tc-184-sc-4-standards-for-industrial-data/</a:t>
            </a:r>
            <a:endParaRPr lang="en-US" dirty="0"/>
          </a:p>
        </p:txBody>
      </p:sp>
      <p:pic>
        <p:nvPicPr>
          <p:cNvPr id="11" name="Picture 10"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2734" y="3524839"/>
            <a:ext cx="4849181" cy="1660387"/>
          </a:xfrm>
          <a:prstGeom prst="rect">
            <a:avLst/>
          </a:prstGeom>
        </p:spPr>
      </p:pic>
    </p:spTree>
    <p:extLst>
      <p:ext uri="{BB962C8B-B14F-4D97-AF65-F5344CB8AC3E}">
        <p14:creationId xmlns:p14="http://schemas.microsoft.com/office/powerpoint/2010/main" val="897720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prstClr val="black"/>
                </a:solidFill>
              </a:rPr>
              <a:t>Plenary ISO/TC 184/SC 4</a:t>
            </a:r>
            <a:br>
              <a:rPr lang="en-US" sz="3200" dirty="0">
                <a:solidFill>
                  <a:prstClr val="black"/>
                </a:solidFill>
              </a:rPr>
            </a:br>
            <a:r>
              <a:rPr lang="en-US" sz="2400" dirty="0">
                <a:solidFill>
                  <a:prstClr val="white">
                    <a:lumMod val="50000"/>
                  </a:prstClr>
                </a:solidFill>
              </a:rPr>
              <a:t>Newsletter</a:t>
            </a:r>
            <a:endParaRPr lang="en-US" sz="4000" dirty="0"/>
          </a:p>
        </p:txBody>
      </p:sp>
      <p:sp>
        <p:nvSpPr>
          <p:cNvPr id="4" name="Slide Number Placeholder 3"/>
          <p:cNvSpPr>
            <a:spLocks noGrp="1"/>
          </p:cNvSpPr>
          <p:nvPr>
            <p:ph type="sldNum" sz="quarter" idx="10"/>
          </p:nvPr>
        </p:nvSpPr>
        <p:spPr/>
        <p:txBody>
          <a:bodyPr/>
          <a:lstStyle/>
          <a:p>
            <a:pPr>
              <a:defRPr/>
            </a:pPr>
            <a:fld id="{3B54E609-6ED4-4FD4-A3E3-FBA344E7540D}" type="slidenum">
              <a:rPr lang="en-US" smtClean="0"/>
              <a:pPr>
                <a:defRPr/>
              </a:pPr>
              <a:t>9</a:t>
            </a:fld>
            <a:endParaRPr lang="en-US"/>
          </a:p>
        </p:txBody>
      </p:sp>
      <p:sp>
        <p:nvSpPr>
          <p:cNvPr id="5" name="Date Placeholder 4"/>
          <p:cNvSpPr>
            <a:spLocks noGrp="1"/>
          </p:cNvSpPr>
          <p:nvPr>
            <p:ph type="dt" sz="half" idx="11"/>
          </p:nvPr>
        </p:nvSpPr>
        <p:spPr/>
        <p:txBody>
          <a:bodyPr/>
          <a:lstStyle/>
          <a:p>
            <a:pPr>
              <a:defRPr/>
            </a:pPr>
            <a:r>
              <a:rPr lang="en-US" dirty="0"/>
              <a:t>10 May 2021</a:t>
            </a:r>
          </a:p>
        </p:txBody>
      </p:sp>
      <p:sp>
        <p:nvSpPr>
          <p:cNvPr id="6" name="Footer Placeholder 5"/>
          <p:cNvSpPr>
            <a:spLocks noGrp="1"/>
          </p:cNvSpPr>
          <p:nvPr>
            <p:ph type="ftr" sz="quarter" idx="12"/>
          </p:nvPr>
        </p:nvSpPr>
        <p:spPr/>
        <p:txBody>
          <a:bodyPr/>
          <a:lstStyle/>
          <a:p>
            <a:pPr>
              <a:defRPr/>
            </a:pPr>
            <a:r>
              <a:rPr lang="en-US"/>
              <a:t>ISO/TC 184/SC 4 Industrial Data</a:t>
            </a:r>
          </a:p>
        </p:txBody>
      </p:sp>
      <p:sp>
        <p:nvSpPr>
          <p:cNvPr id="8" name="Content Placeholder 7"/>
          <p:cNvSpPr>
            <a:spLocks noGrp="1"/>
          </p:cNvSpPr>
          <p:nvPr>
            <p:ph idx="1"/>
          </p:nvPr>
        </p:nvSpPr>
        <p:spPr>
          <a:xfrm>
            <a:off x="838200" y="1567542"/>
            <a:ext cx="5833864" cy="4571684"/>
          </a:xfrm>
        </p:spPr>
        <p:txBody>
          <a:bodyPr/>
          <a:lstStyle/>
          <a:p>
            <a:r>
              <a:rPr lang="en-US" dirty="0"/>
              <a:t>Check out our Newsletter!</a:t>
            </a:r>
          </a:p>
          <a:p>
            <a:r>
              <a:rPr lang="en-US" dirty="0"/>
              <a:t>Published twice a year and available in the SC4 Public Folder</a:t>
            </a:r>
          </a:p>
          <a:p>
            <a:r>
              <a:rPr lang="en-US" sz="1400" u="sng" dirty="0">
                <a:hlinkClick r:id="rId2"/>
              </a:rPr>
              <a:t>https://isotc.iso.org/livelink/livelink/open/21187738</a:t>
            </a:r>
            <a:r>
              <a:rPr lang="en-US" sz="1400" u="sng" dirty="0"/>
              <a:t> </a:t>
            </a:r>
          </a:p>
          <a:p>
            <a:endParaRPr lang="en-US" sz="1400" u="sng" dirty="0"/>
          </a:p>
          <a:p>
            <a:r>
              <a:rPr lang="en-US" dirty="0"/>
              <a:t>It is also available on our website!</a:t>
            </a:r>
          </a:p>
          <a:p>
            <a:endParaRPr lang="en-US" dirty="0"/>
          </a:p>
        </p:txBody>
      </p:sp>
      <p:pic>
        <p:nvPicPr>
          <p:cNvPr id="13" name="Picture 12" descr="Screen Clippi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50790" y="3742657"/>
            <a:ext cx="3264785" cy="2191355"/>
          </a:xfrm>
          <a:prstGeom prst="rect">
            <a:avLst/>
          </a:prstGeom>
          <a:ln>
            <a:solidFill>
              <a:schemeClr val="accent1">
                <a:shade val="50000"/>
              </a:schemeClr>
            </a:solidFill>
          </a:ln>
        </p:spPr>
      </p:pic>
      <p:sp>
        <p:nvSpPr>
          <p:cNvPr id="14" name="Rectangle 13"/>
          <p:cNvSpPr/>
          <p:nvPr/>
        </p:nvSpPr>
        <p:spPr>
          <a:xfrm>
            <a:off x="4605329" y="5981064"/>
            <a:ext cx="2981342" cy="246221"/>
          </a:xfrm>
          <a:prstGeom prst="rect">
            <a:avLst/>
          </a:prstGeom>
        </p:spPr>
        <p:txBody>
          <a:bodyPr wrap="square">
            <a:spAutoFit/>
          </a:bodyPr>
          <a:lstStyle/>
          <a:p>
            <a:r>
              <a:rPr lang="en-US" sz="1000" dirty="0"/>
              <a:t>https://committee.iso.org/sites/tc184sc4/home/</a:t>
            </a:r>
          </a:p>
        </p:txBody>
      </p:sp>
      <p:pic>
        <p:nvPicPr>
          <p:cNvPr id="9" name="Picture 8"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265318"/>
            <a:ext cx="2888034" cy="3573016"/>
          </a:xfrm>
          <a:prstGeom prst="rect">
            <a:avLst/>
          </a:prstGeom>
          <a:ln>
            <a:solidFill>
              <a:schemeClr val="accent1"/>
            </a:solidFill>
          </a:ln>
        </p:spPr>
      </p:pic>
    </p:spTree>
    <p:extLst>
      <p:ext uri="{BB962C8B-B14F-4D97-AF65-F5344CB8AC3E}">
        <p14:creationId xmlns:p14="http://schemas.microsoft.com/office/powerpoint/2010/main" val="934490714"/>
      </p:ext>
    </p:extLst>
  </p:cSld>
  <p:clrMapOvr>
    <a:masterClrMapping/>
  </p:clrMapOvr>
</p:sld>
</file>

<file path=ppt/theme/theme1.xml><?xml version="1.0" encoding="utf-8"?>
<a:theme xmlns:a="http://schemas.openxmlformats.org/drawingml/2006/main" name="Logo and line (best for main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SO_TC184_SC4_Template.potx" id="{8AE052B5-862D-46E4-8CD3-79860CC6C2E1}" vid="{E5628145-A155-41A4-A63B-7CB817A4E44A}"/>
    </a:ext>
  </a:extLst>
</a:theme>
</file>

<file path=ppt/theme/theme2.xml><?xml version="1.0" encoding="utf-8"?>
<a:theme xmlns:a="http://schemas.openxmlformats.org/drawingml/2006/main" name="Small logo no 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SO_TC184_SC4_Template.potx" id="{8AE052B5-862D-46E4-8CD3-79860CC6C2E1}" vid="{F0209187-88A6-42BC-A10B-B389763A3CC1}"/>
    </a:ext>
  </a:extLst>
</a:theme>
</file>

<file path=ppt/theme/theme3.xml><?xml version="1.0" encoding="utf-8"?>
<a:theme xmlns:a="http://schemas.openxmlformats.org/drawingml/2006/main" name="1_Small logo no 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SO_TC184_SC4_Template.potx" id="{8AE052B5-862D-46E4-8CD3-79860CC6C2E1}" vid="{F0209187-88A6-42BC-A10B-B389763A3CC1}"/>
    </a:ext>
  </a:extLst>
</a:theme>
</file>

<file path=ppt/theme/theme4.xml><?xml version="1.0" encoding="utf-8"?>
<a:theme xmlns:a="http://schemas.openxmlformats.org/drawingml/2006/main" name="2_Small logo no 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SO_TC184_SC4_Template.potx" id="{8AE052B5-862D-46E4-8CD3-79860CC6C2E1}" vid="{F0209187-88A6-42BC-A10B-B389763A3CC1}"/>
    </a:ext>
  </a:extLst>
</a:theme>
</file>

<file path=ppt/theme/theme5.xml><?xml version="1.0" encoding="utf-8"?>
<a:theme xmlns:a="http://schemas.openxmlformats.org/drawingml/2006/main" name="3_Small logo no lin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SO_TC184_SC4_Template.potx" id="{8AE052B5-862D-46E4-8CD3-79860CC6C2E1}" vid="{F0209187-88A6-42BC-A10B-B389763A3CC1}"/>
    </a:ext>
  </a:extLst>
</a:theme>
</file>

<file path=ppt/theme/theme6.xml><?xml version="1.0" encoding="utf-8"?>
<a:theme xmlns:a="http://schemas.openxmlformats.org/drawingml/2006/main" name="1_Logo and line (best for main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SO_TC184_SC4_Template.potx" id="{8AE052B5-862D-46E4-8CD3-79860CC6C2E1}" vid="{E5628145-A155-41A4-A63B-7CB817A4E4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H:\My Documents\STDS\TC184\2002_SC4_requests.ppt</Template>
  <TotalTime>0</TotalTime>
  <Words>2102</Words>
  <Application>Microsoft Office PowerPoint</Application>
  <PresentationFormat>Breitbild</PresentationFormat>
  <Paragraphs>404</Paragraphs>
  <Slides>18</Slides>
  <Notes>2</Notes>
  <HiddenSlides>1</HiddenSlides>
  <MMClips>0</MMClips>
  <ScaleCrop>false</ScaleCrop>
  <HeadingPairs>
    <vt:vector size="8" baseType="variant">
      <vt:variant>
        <vt:lpstr>Verwendete Schriftarten</vt:lpstr>
      </vt:variant>
      <vt:variant>
        <vt:i4>6</vt:i4>
      </vt:variant>
      <vt:variant>
        <vt:lpstr>Design</vt:lpstr>
      </vt:variant>
      <vt:variant>
        <vt:i4>6</vt:i4>
      </vt:variant>
      <vt:variant>
        <vt:lpstr>Folientitel</vt:lpstr>
      </vt:variant>
      <vt:variant>
        <vt:i4>18</vt:i4>
      </vt:variant>
      <vt:variant>
        <vt:lpstr>Zielgruppenorientierte Präsentationen</vt:lpstr>
      </vt:variant>
      <vt:variant>
        <vt:i4>2</vt:i4>
      </vt:variant>
    </vt:vector>
  </HeadingPairs>
  <TitlesOfParts>
    <vt:vector size="32" baseType="lpstr">
      <vt:lpstr>Arial</vt:lpstr>
      <vt:lpstr>Calibri</vt:lpstr>
      <vt:lpstr>MetaPro-Light</vt:lpstr>
      <vt:lpstr>MetaWebPro</vt:lpstr>
      <vt:lpstr>Tahoma</vt:lpstr>
      <vt:lpstr>Times New Roman</vt:lpstr>
      <vt:lpstr>Logo and line (best for main title slide)</vt:lpstr>
      <vt:lpstr>Small logo no line</vt:lpstr>
      <vt:lpstr>1_Small logo no line</vt:lpstr>
      <vt:lpstr>2_Small logo no line</vt:lpstr>
      <vt:lpstr>3_Small logo no line</vt:lpstr>
      <vt:lpstr>1_Logo and line (best for main title slide)</vt:lpstr>
      <vt:lpstr>Welcome to ISO/TC 184/SC 4</vt:lpstr>
      <vt:lpstr>TC 184/SC 4 Industrial Data</vt:lpstr>
      <vt:lpstr>ISO Code of Conduct</vt:lpstr>
      <vt:lpstr>Welcome Session 81st  Plenary TC 184/SC 4: Industrial Data</vt:lpstr>
      <vt:lpstr>ISO/TC 184/SC 4 81st Plenary ZOOM Meeting Information</vt:lpstr>
      <vt:lpstr>Welcome to ISO/TC 184/SC 4!</vt:lpstr>
      <vt:lpstr>80th Plenary ISO/TC 184/SC 4 Documents  &amp; collaboration sources</vt:lpstr>
      <vt:lpstr>81st Plenary ISO/TC 184/SC 4 Committee Website &amp; LinkedIn</vt:lpstr>
      <vt:lpstr>Plenary ISO/TC 184/SC 4 Newsletter</vt:lpstr>
      <vt:lpstr>ISO/TC 184/SC 4: Industrial Data</vt:lpstr>
      <vt:lpstr>81st Plenary ISO/TC 184/SC 4 P Members (18)</vt:lpstr>
      <vt:lpstr>81st Plenary ISO/TC 184/SC 4 ISO/TC 184/SC 4 Team</vt:lpstr>
      <vt:lpstr>81st Plenary ISO/TC 184/SC 4 Plenary at a Glance</vt:lpstr>
      <vt:lpstr>PowerPoint-Präsentation</vt:lpstr>
      <vt:lpstr>ISO/TC 184/SC 4 81st Plenary Virtual Meeting Operations</vt:lpstr>
      <vt:lpstr>81st Plenary ISO/TC 184/SC 4 Virtual Plenary Meeting Etiquette</vt:lpstr>
      <vt:lpstr>81st Plenary ISO/TC 184/SC 4 Minutes of 80th Plenary and Action Items</vt:lpstr>
      <vt:lpstr>ISO/TC 184/SC 4</vt:lpstr>
      <vt:lpstr>SC 4: Opening Plenary</vt:lpstr>
      <vt:lpstr>SecretariatSummary</vt:lpstr>
    </vt:vector>
  </TitlesOfParts>
  <Company>CSC Computer Sciences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Kenneth Swope</dc:creator>
  <cp:keywords>ISO TC184/SC4</cp:keywords>
  <cp:lastModifiedBy>Meinolf Gröpper</cp:lastModifiedBy>
  <cp:revision>455</cp:revision>
  <cp:lastPrinted>1999-11-24T13:34:42Z</cp:lastPrinted>
  <dcterms:created xsi:type="dcterms:W3CDTF">2000-10-07T00:08:02Z</dcterms:created>
  <dcterms:modified xsi:type="dcterms:W3CDTF">2021-05-20T10:42:09Z</dcterms:modified>
</cp:coreProperties>
</file>