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02"/>
    <a:srgbClr val="729FC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0140-6CD4-BB9C-5D38-7C839F39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5D24-755A-E241-48E9-1B53AAD8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D5FF-25F8-99AA-E1D6-065927CE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4260-51B7-5811-14F1-8331231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8595-DFFE-FB26-44EC-FFCE6F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27CE-3AD5-5A9B-4DE0-6E75B63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D616-FDF7-5F7E-F175-EAB89C91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2EA4-EB09-12EC-94DC-BD5DD5E0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F669-18BC-FE71-ED86-B974CFD9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DFEF-B50E-8106-B04F-74A7D3A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6F4E-849B-83FC-D95C-0656E5EDC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273A-4399-4397-5D77-5832F3D8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2AD4-B4F0-DF96-97EA-E75868E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7C1-7597-4705-F72C-0172AB5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C89D-6655-5B2E-1D39-480CB98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B8A-3E04-910B-DFED-513DF6D5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F42-32A7-8023-B573-861BF0CA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B89B-1E90-EC03-FA1F-3E11CDE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41F2-394B-11B9-C8CB-EF10F73F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E345-3188-BF02-CB0B-53899C05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696-5423-56EB-FF96-24CBA2B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7FBE-0572-D893-8383-06C0705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46AD-FC4E-A500-6C11-C3A65A6E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766A-EDF0-63AF-1FD8-4E9D7B2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F594-F9D5-A100-80C2-A9B868F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6DF-EB14-8A3F-6A65-B004A18B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62E5-E112-5369-C09C-02520811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D5E2-6265-EAAD-B0D9-9A840733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2828-A2D6-5AB0-165F-D6548043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D5351-9162-9974-7E09-6B0268B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F1E4-3D40-05FA-80DB-C2E5901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585-6AA8-0EFF-B206-8E6A2F25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18ED-2CD0-2A39-0D75-6B6ADEA2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EE5F-010C-A031-27C9-DCDFCB3A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E33F-3578-EABD-A78B-14465B1E9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719E1-B80A-41D9-29A9-F58674FAF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5B7C9-D2D3-1C9A-4B4D-B5D1BA77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D6C0-9E7F-76DD-EBAD-ABFA5728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90E38-0EFB-5614-695B-8D056CA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566E-1332-7182-5CDF-6AD87874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B0C2B-3E72-E3BC-2475-B12F2533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A6FC-8DDC-4862-6184-692670E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B24E-A644-011C-2556-148600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39ED-B7D3-0CAE-6D43-963D6BE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DBF5-41F9-7DAA-856C-16989185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58895-BEAA-C1D8-FB21-1C4449D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32A2-C18F-1061-3D07-A2AB88F9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690D-3A90-D67D-54AB-670F4F16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FA21-1149-B177-2971-94418E08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39A1-9DE1-ECEF-A7E2-A4F134C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B24BB-445F-052B-648C-7305E09B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28F5-CE64-4071-37D6-25181B4A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2449-ECFE-6438-DFB6-543589ED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22AE5-6DCB-4268-3FCC-ACEABFE2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7F0D-3CDB-C756-B8D1-E263F1D6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EDFC-25E0-2692-58D0-9A3BC523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56F7-91C8-BC35-2E94-2A81CE16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E9F5-19E5-05A0-17C4-D01182F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7BAA7-285B-E91D-F14E-B6AE205E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B2E6-F78F-652B-1A31-3519CE8D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F424-9F8B-88FD-C583-200520B9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1458-0C98-4E4B-BD22-1165A012E7A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0ADB-87DF-7FB8-5CB5-0DFA7C74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87FF-F20E-84B4-21D9-355A9D05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484C-7E85-4992-A972-391343ED5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963B22-031B-63AD-EE22-4678DDC75ADC}"/>
              </a:ext>
            </a:extLst>
          </p:cNvPr>
          <p:cNvSpPr/>
          <p:nvPr/>
        </p:nvSpPr>
        <p:spPr>
          <a:xfrm>
            <a:off x="2512031" y="1217487"/>
            <a:ext cx="1623317" cy="3554858"/>
          </a:xfrm>
          <a:custGeom>
            <a:avLst/>
            <a:gdLst>
              <a:gd name="connsiteX0" fmla="*/ 0 w 1623317"/>
              <a:gd name="connsiteY0" fmla="*/ 0 h 3554858"/>
              <a:gd name="connsiteX1" fmla="*/ 1623317 w 1623317"/>
              <a:gd name="connsiteY1" fmla="*/ 0 h 3554858"/>
              <a:gd name="connsiteX2" fmla="*/ 1623317 w 1623317"/>
              <a:gd name="connsiteY2" fmla="*/ 652409 h 3554858"/>
              <a:gd name="connsiteX3" fmla="*/ 1130158 w 1623317"/>
              <a:gd name="connsiteY3" fmla="*/ 652409 h 3554858"/>
              <a:gd name="connsiteX4" fmla="*/ 1130158 w 1623317"/>
              <a:gd name="connsiteY4" fmla="*/ 3554858 h 3554858"/>
              <a:gd name="connsiteX5" fmla="*/ 565079 w 1623317"/>
              <a:gd name="connsiteY5" fmla="*/ 3554858 h 3554858"/>
              <a:gd name="connsiteX6" fmla="*/ 565079 w 1623317"/>
              <a:gd name="connsiteY6" fmla="*/ 652409 h 3554858"/>
              <a:gd name="connsiteX7" fmla="*/ 0 w 1623317"/>
              <a:gd name="connsiteY7" fmla="*/ 652409 h 3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3317" h="3554858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3554858"/>
                </a:lnTo>
                <a:lnTo>
                  <a:pt x="565079" y="3554858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0516D9-B7F2-E0F9-402A-5A3C85B87B97}"/>
              </a:ext>
            </a:extLst>
          </p:cNvPr>
          <p:cNvGrpSpPr/>
          <p:nvPr/>
        </p:nvGrpSpPr>
        <p:grpSpPr>
          <a:xfrm>
            <a:off x="2065106" y="1962364"/>
            <a:ext cx="2601930" cy="111307"/>
            <a:chOff x="2065106" y="1962364"/>
            <a:chExt cx="2601930" cy="1113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A25D5D-5613-544C-0EBF-1EA5463D5439}"/>
                </a:ext>
              </a:extLst>
            </p:cNvPr>
            <p:cNvSpPr/>
            <p:nvPr/>
          </p:nvSpPr>
          <p:spPr>
            <a:xfrm>
              <a:off x="2065106" y="1962364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B5084-8689-F0B6-A821-6FCA629EAE1F}"/>
                </a:ext>
              </a:extLst>
            </p:cNvPr>
            <p:cNvSpPr/>
            <p:nvPr/>
          </p:nvSpPr>
          <p:spPr>
            <a:xfrm>
              <a:off x="3747499" y="1976066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5252D-D1CD-8FC8-0690-BF655D1E5DD4}"/>
              </a:ext>
            </a:extLst>
          </p:cNvPr>
          <p:cNvGrpSpPr/>
          <p:nvPr/>
        </p:nvGrpSpPr>
        <p:grpSpPr>
          <a:xfrm>
            <a:off x="2065105" y="3945276"/>
            <a:ext cx="2601930" cy="111307"/>
            <a:chOff x="2065105" y="3945276"/>
            <a:chExt cx="2601930" cy="111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209AA-0A9D-18F3-818B-FBE5177A6845}"/>
                </a:ext>
              </a:extLst>
            </p:cNvPr>
            <p:cNvSpPr/>
            <p:nvPr/>
          </p:nvSpPr>
          <p:spPr>
            <a:xfrm>
              <a:off x="2065105" y="3945276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5D62D9-FAE9-1922-F443-B8EA1C948D86}"/>
                </a:ext>
              </a:extLst>
            </p:cNvPr>
            <p:cNvSpPr/>
            <p:nvPr/>
          </p:nvSpPr>
          <p:spPr>
            <a:xfrm>
              <a:off x="3747498" y="3958978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2D21B35-020A-4139-53AE-ED70C7E13E3C}"/>
              </a:ext>
            </a:extLst>
          </p:cNvPr>
          <p:cNvGrpSpPr/>
          <p:nvPr/>
        </p:nvGrpSpPr>
        <p:grpSpPr>
          <a:xfrm>
            <a:off x="2470935" y="4119937"/>
            <a:ext cx="1790271" cy="410966"/>
            <a:chOff x="2470935" y="4119937"/>
            <a:chExt cx="1790271" cy="4109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78AADB-8586-B2C3-4448-D056143AEC49}"/>
                </a:ext>
              </a:extLst>
            </p:cNvPr>
            <p:cNvSpPr/>
            <p:nvPr/>
          </p:nvSpPr>
          <p:spPr>
            <a:xfrm>
              <a:off x="2470935" y="4119937"/>
              <a:ext cx="513708" cy="410966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7CA90-2133-872C-C703-01E43B6C2152}"/>
                </a:ext>
              </a:extLst>
            </p:cNvPr>
            <p:cNvSpPr/>
            <p:nvPr/>
          </p:nvSpPr>
          <p:spPr>
            <a:xfrm>
              <a:off x="3747498" y="4119937"/>
              <a:ext cx="513708" cy="410966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BA5A4E1-B030-040A-E2F9-5BA14774D754}"/>
              </a:ext>
            </a:extLst>
          </p:cNvPr>
          <p:cNvGrpSpPr/>
          <p:nvPr/>
        </p:nvGrpSpPr>
        <p:grpSpPr>
          <a:xfrm>
            <a:off x="1309955" y="2192687"/>
            <a:ext cx="4099388" cy="505998"/>
            <a:chOff x="1309955" y="2192687"/>
            <a:chExt cx="4099388" cy="5059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B89C12-2EA2-675E-B34A-D0B5A7021929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904731-5FAC-BC71-16EF-E8F037DB7C49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5C4D76-E0E7-5454-A584-7EB7400D315E}"/>
              </a:ext>
            </a:extLst>
          </p:cNvPr>
          <p:cNvGrpSpPr/>
          <p:nvPr/>
        </p:nvGrpSpPr>
        <p:grpSpPr>
          <a:xfrm>
            <a:off x="1309954" y="2750910"/>
            <a:ext cx="4099388" cy="505998"/>
            <a:chOff x="1309954" y="2750910"/>
            <a:chExt cx="4099388" cy="505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F47BAD-5FAC-D0E4-CAC7-EA6F044D7628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2308B2-B8E5-A636-E82A-1388E69F39DD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ABFAB6-8D98-1193-48C6-7E555AAAAD99}"/>
              </a:ext>
            </a:extLst>
          </p:cNvPr>
          <p:cNvGrpSpPr/>
          <p:nvPr/>
        </p:nvGrpSpPr>
        <p:grpSpPr>
          <a:xfrm>
            <a:off x="1309954" y="3309133"/>
            <a:ext cx="4099388" cy="505998"/>
            <a:chOff x="1309954" y="3309133"/>
            <a:chExt cx="4099388" cy="505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D68AE6-1268-F56F-9EE1-075B8E0CBA66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966EE0-D3B9-7F0C-D844-01018D09FDAA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6C372-267F-6DA0-5066-A515B8FD2C02}"/>
              </a:ext>
            </a:extLst>
          </p:cNvPr>
          <p:cNvSpPr/>
          <p:nvPr/>
        </p:nvSpPr>
        <p:spPr>
          <a:xfrm>
            <a:off x="6654367" y="2217518"/>
            <a:ext cx="1661845" cy="481167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170B0F-299A-7B96-2AD9-1F955B314CEE}"/>
              </a:ext>
            </a:extLst>
          </p:cNvPr>
          <p:cNvSpPr/>
          <p:nvPr/>
        </p:nvSpPr>
        <p:spPr>
          <a:xfrm>
            <a:off x="6654366" y="2775741"/>
            <a:ext cx="1661845" cy="481167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618A4-B98D-3BB6-335C-1EBFE2792A79}"/>
              </a:ext>
            </a:extLst>
          </p:cNvPr>
          <p:cNvSpPr/>
          <p:nvPr/>
        </p:nvSpPr>
        <p:spPr>
          <a:xfrm>
            <a:off x="9091910" y="2242349"/>
            <a:ext cx="1661845" cy="481167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505B4-42F2-4D6A-056D-AD6C8F5CEA0F}"/>
              </a:ext>
            </a:extLst>
          </p:cNvPr>
          <p:cNvSpPr/>
          <p:nvPr/>
        </p:nvSpPr>
        <p:spPr>
          <a:xfrm>
            <a:off x="9091909" y="2800572"/>
            <a:ext cx="1661845" cy="481167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0CB52F4-C863-69C0-D5AA-30854C150495}"/>
              </a:ext>
            </a:extLst>
          </p:cNvPr>
          <p:cNvSpPr/>
          <p:nvPr/>
        </p:nvSpPr>
        <p:spPr>
          <a:xfrm>
            <a:off x="7869682" y="1253824"/>
            <a:ext cx="1623317" cy="2510957"/>
          </a:xfrm>
          <a:custGeom>
            <a:avLst/>
            <a:gdLst>
              <a:gd name="connsiteX0" fmla="*/ 0 w 1623317"/>
              <a:gd name="connsiteY0" fmla="*/ 0 h 2510957"/>
              <a:gd name="connsiteX1" fmla="*/ 1623317 w 1623317"/>
              <a:gd name="connsiteY1" fmla="*/ 0 h 2510957"/>
              <a:gd name="connsiteX2" fmla="*/ 1623317 w 1623317"/>
              <a:gd name="connsiteY2" fmla="*/ 652409 h 2510957"/>
              <a:gd name="connsiteX3" fmla="*/ 1130158 w 1623317"/>
              <a:gd name="connsiteY3" fmla="*/ 652409 h 2510957"/>
              <a:gd name="connsiteX4" fmla="*/ 1130158 w 1623317"/>
              <a:gd name="connsiteY4" fmla="*/ 2325842 h 2510957"/>
              <a:gd name="connsiteX5" fmla="*/ 842104 w 1623317"/>
              <a:gd name="connsiteY5" fmla="*/ 2510957 h 2510957"/>
              <a:gd name="connsiteX6" fmla="*/ 565079 w 1623317"/>
              <a:gd name="connsiteY6" fmla="*/ 2332930 h 2510957"/>
              <a:gd name="connsiteX7" fmla="*/ 565079 w 1623317"/>
              <a:gd name="connsiteY7" fmla="*/ 652409 h 2510957"/>
              <a:gd name="connsiteX8" fmla="*/ 0 w 1623317"/>
              <a:gd name="connsiteY8" fmla="*/ 652409 h 251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3317" h="2510957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2325842"/>
                </a:lnTo>
                <a:lnTo>
                  <a:pt x="842104" y="2510957"/>
                </a:lnTo>
                <a:lnTo>
                  <a:pt x="565079" y="2332930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5176B1D-4E92-D088-8391-857D7F38D493}"/>
              </a:ext>
            </a:extLst>
          </p:cNvPr>
          <p:cNvSpPr/>
          <p:nvPr/>
        </p:nvSpPr>
        <p:spPr>
          <a:xfrm>
            <a:off x="6654366" y="3333964"/>
            <a:ext cx="4099388" cy="825352"/>
          </a:xfrm>
          <a:custGeom>
            <a:avLst/>
            <a:gdLst>
              <a:gd name="connsiteX0" fmla="*/ 0 w 4099388"/>
              <a:gd name="connsiteY0" fmla="*/ 0 h 825352"/>
              <a:gd name="connsiteX1" fmla="*/ 1661845 w 4099388"/>
              <a:gd name="connsiteY1" fmla="*/ 0 h 825352"/>
              <a:gd name="connsiteX2" fmla="*/ 1661845 w 4099388"/>
              <a:gd name="connsiteY2" fmla="*/ 303364 h 825352"/>
              <a:gd name="connsiteX3" fmla="*/ 1847910 w 4099388"/>
              <a:gd name="connsiteY3" fmla="*/ 481167 h 825352"/>
              <a:gd name="connsiteX4" fmla="*/ 2276910 w 4099388"/>
              <a:gd name="connsiteY4" fmla="*/ 481167 h 825352"/>
              <a:gd name="connsiteX5" fmla="*/ 2437543 w 4099388"/>
              <a:gd name="connsiteY5" fmla="*/ 327666 h 825352"/>
              <a:gd name="connsiteX6" fmla="*/ 2437543 w 4099388"/>
              <a:gd name="connsiteY6" fmla="*/ 0 h 825352"/>
              <a:gd name="connsiteX7" fmla="*/ 4099388 w 4099388"/>
              <a:gd name="connsiteY7" fmla="*/ 0 h 825352"/>
              <a:gd name="connsiteX8" fmla="*/ 4099388 w 4099388"/>
              <a:gd name="connsiteY8" fmla="*/ 825352 h 825352"/>
              <a:gd name="connsiteX9" fmla="*/ 0 w 4099388"/>
              <a:gd name="connsiteY9" fmla="*/ 825352 h 82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9388" h="825352">
                <a:moveTo>
                  <a:pt x="0" y="0"/>
                </a:moveTo>
                <a:lnTo>
                  <a:pt x="1661845" y="0"/>
                </a:lnTo>
                <a:lnTo>
                  <a:pt x="1661845" y="303364"/>
                </a:lnTo>
                <a:lnTo>
                  <a:pt x="1847910" y="481167"/>
                </a:lnTo>
                <a:lnTo>
                  <a:pt x="2276910" y="481167"/>
                </a:lnTo>
                <a:lnTo>
                  <a:pt x="2437543" y="327666"/>
                </a:lnTo>
                <a:lnTo>
                  <a:pt x="2437543" y="0"/>
                </a:lnTo>
                <a:lnTo>
                  <a:pt x="4099388" y="0"/>
                </a:lnTo>
                <a:lnTo>
                  <a:pt x="4099388" y="825352"/>
                </a:lnTo>
                <a:lnTo>
                  <a:pt x="0" y="825352"/>
                </a:lnTo>
                <a:close/>
              </a:path>
            </a:pathLst>
          </a:cu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A2B361-DF7B-4C48-6986-9D12D5C71850}"/>
              </a:ext>
            </a:extLst>
          </p:cNvPr>
          <p:cNvGrpSpPr/>
          <p:nvPr/>
        </p:nvGrpSpPr>
        <p:grpSpPr>
          <a:xfrm>
            <a:off x="2065105" y="340770"/>
            <a:ext cx="2601930" cy="1488030"/>
            <a:chOff x="2065105" y="340770"/>
            <a:chExt cx="2601930" cy="148803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E16050-0099-F9B7-0109-92AC6C3E4E92}"/>
                </a:ext>
              </a:extLst>
            </p:cNvPr>
            <p:cNvCxnSpPr>
              <a:cxnSpLocks/>
            </p:cNvCxnSpPr>
            <p:nvPr/>
          </p:nvCxnSpPr>
          <p:spPr>
            <a:xfrm>
              <a:off x="206510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C13867-63FC-2523-374A-6442F562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66703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531140-A9AB-C2D6-E4D5-53B52DD5AA39}"/>
              </a:ext>
            </a:extLst>
          </p:cNvPr>
          <p:cNvGrpSpPr/>
          <p:nvPr/>
        </p:nvGrpSpPr>
        <p:grpSpPr>
          <a:xfrm>
            <a:off x="2061924" y="4440425"/>
            <a:ext cx="2601930" cy="2318184"/>
            <a:chOff x="2061924" y="4440425"/>
            <a:chExt cx="2601930" cy="231818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CA061B-2757-70F0-49C9-B727834796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24" y="4440425"/>
              <a:ext cx="0" cy="2318184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9856B49-FEC3-7381-D60F-BEC4F31F0C3E}"/>
                </a:ext>
              </a:extLst>
            </p:cNvPr>
            <p:cNvCxnSpPr>
              <a:cxnSpLocks/>
            </p:cNvCxnSpPr>
            <p:nvPr/>
          </p:nvCxnSpPr>
          <p:spPr>
            <a:xfrm>
              <a:off x="4663854" y="4440425"/>
              <a:ext cx="0" cy="2318184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2F5B2E-B34A-B140-5EC3-A7A6EBE6D98C}"/>
              </a:ext>
            </a:extLst>
          </p:cNvPr>
          <p:cNvGrpSpPr/>
          <p:nvPr/>
        </p:nvGrpSpPr>
        <p:grpSpPr>
          <a:xfrm>
            <a:off x="3786562" y="1874236"/>
            <a:ext cx="2074685" cy="2910094"/>
            <a:chOff x="3786562" y="1874236"/>
            <a:chExt cx="2074685" cy="291009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5E299F-773B-B8DA-00E2-61AFA6B0C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562" y="4772345"/>
              <a:ext cx="2006531" cy="1198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F4936-975C-F7B5-7EF7-CE940DAA8612}"/>
                </a:ext>
              </a:extLst>
            </p:cNvPr>
            <p:cNvCxnSpPr>
              <a:cxnSpLocks/>
            </p:cNvCxnSpPr>
            <p:nvPr/>
          </p:nvCxnSpPr>
          <p:spPr>
            <a:xfrm>
              <a:off x="4135348" y="1874236"/>
              <a:ext cx="1725899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6C1AFE-D287-61E2-8520-8A67C8C29876}"/>
              </a:ext>
            </a:extLst>
          </p:cNvPr>
          <p:cNvGrpSpPr/>
          <p:nvPr/>
        </p:nvGrpSpPr>
        <p:grpSpPr>
          <a:xfrm>
            <a:off x="2512031" y="776630"/>
            <a:ext cx="1623316" cy="308139"/>
            <a:chOff x="2065105" y="340770"/>
            <a:chExt cx="2601930" cy="148803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352451-B7DC-63EB-6DEB-71F18C872F2C}"/>
                </a:ext>
              </a:extLst>
            </p:cNvPr>
            <p:cNvCxnSpPr>
              <a:cxnSpLocks/>
            </p:cNvCxnSpPr>
            <p:nvPr/>
          </p:nvCxnSpPr>
          <p:spPr>
            <a:xfrm>
              <a:off x="206510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8BE295-78C5-9DCD-1018-64B255BC1C4A}"/>
                </a:ext>
              </a:extLst>
            </p:cNvPr>
            <p:cNvCxnSpPr>
              <a:cxnSpLocks/>
            </p:cNvCxnSpPr>
            <p:nvPr/>
          </p:nvCxnSpPr>
          <p:spPr>
            <a:xfrm>
              <a:off x="466703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842C59-BD34-BDB8-6CD4-D964E8071BD9}"/>
              </a:ext>
            </a:extLst>
          </p:cNvPr>
          <p:cNvGrpSpPr/>
          <p:nvPr/>
        </p:nvGrpSpPr>
        <p:grpSpPr>
          <a:xfrm>
            <a:off x="2464572" y="4705437"/>
            <a:ext cx="1796623" cy="1338330"/>
            <a:chOff x="2065105" y="340770"/>
            <a:chExt cx="2601930" cy="14880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17C7B8-9ECA-9ABF-B85D-462761820612}"/>
                </a:ext>
              </a:extLst>
            </p:cNvPr>
            <p:cNvCxnSpPr>
              <a:cxnSpLocks/>
            </p:cNvCxnSpPr>
            <p:nvPr/>
          </p:nvCxnSpPr>
          <p:spPr>
            <a:xfrm>
              <a:off x="206510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15ECC2-D760-98F0-A6F1-7E71920D400B}"/>
                </a:ext>
              </a:extLst>
            </p:cNvPr>
            <p:cNvCxnSpPr>
              <a:cxnSpLocks/>
            </p:cNvCxnSpPr>
            <p:nvPr/>
          </p:nvCxnSpPr>
          <p:spPr>
            <a:xfrm>
              <a:off x="466703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7BD5E6-A8F7-40EC-DDD7-2204BEE801A9}"/>
              </a:ext>
            </a:extLst>
          </p:cNvPr>
          <p:cNvCxnSpPr>
            <a:cxnSpLocks/>
          </p:cNvCxnSpPr>
          <p:nvPr/>
        </p:nvCxnSpPr>
        <p:spPr>
          <a:xfrm>
            <a:off x="2061924" y="431642"/>
            <a:ext cx="260193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081CA4-29D3-DA90-1A15-EE9E163C3FB8}"/>
              </a:ext>
            </a:extLst>
          </p:cNvPr>
          <p:cNvCxnSpPr>
            <a:cxnSpLocks/>
          </p:cNvCxnSpPr>
          <p:nvPr/>
        </p:nvCxnSpPr>
        <p:spPr>
          <a:xfrm flipV="1">
            <a:off x="2512030" y="857605"/>
            <a:ext cx="1623317" cy="16601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F365E1-C2DA-CF0C-8578-E8C46E169DB7}"/>
              </a:ext>
            </a:extLst>
          </p:cNvPr>
          <p:cNvCxnSpPr>
            <a:cxnSpLocks/>
          </p:cNvCxnSpPr>
          <p:nvPr/>
        </p:nvCxnSpPr>
        <p:spPr>
          <a:xfrm>
            <a:off x="2061924" y="6702031"/>
            <a:ext cx="260193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AEFF3F-74BD-ED14-6215-012872AED9D4}"/>
              </a:ext>
            </a:extLst>
          </p:cNvPr>
          <p:cNvCxnSpPr>
            <a:cxnSpLocks/>
          </p:cNvCxnSpPr>
          <p:nvPr/>
        </p:nvCxnSpPr>
        <p:spPr>
          <a:xfrm>
            <a:off x="2470935" y="6008695"/>
            <a:ext cx="179026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0F7ED7-2540-2B44-470C-6552FC09CF1C}"/>
              </a:ext>
            </a:extLst>
          </p:cNvPr>
          <p:cNvCxnSpPr>
            <a:cxnSpLocks/>
          </p:cNvCxnSpPr>
          <p:nvPr/>
        </p:nvCxnSpPr>
        <p:spPr>
          <a:xfrm>
            <a:off x="3040234" y="4705437"/>
            <a:ext cx="0" cy="69009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C856D8-26D8-A10A-3339-4A2D4476A924}"/>
              </a:ext>
            </a:extLst>
          </p:cNvPr>
          <p:cNvCxnSpPr>
            <a:cxnSpLocks/>
          </p:cNvCxnSpPr>
          <p:nvPr/>
        </p:nvCxnSpPr>
        <p:spPr>
          <a:xfrm>
            <a:off x="3666650" y="4705437"/>
            <a:ext cx="0" cy="69009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C3F3EC-1E0A-276C-BF64-EC4C023B5D91}"/>
              </a:ext>
            </a:extLst>
          </p:cNvPr>
          <p:cNvCxnSpPr>
            <a:cxnSpLocks/>
          </p:cNvCxnSpPr>
          <p:nvPr/>
        </p:nvCxnSpPr>
        <p:spPr>
          <a:xfrm>
            <a:off x="3040234" y="5257730"/>
            <a:ext cx="626416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1300B7-96D8-D8CC-9F58-5A890C4AA65D}"/>
              </a:ext>
            </a:extLst>
          </p:cNvPr>
          <p:cNvCxnSpPr>
            <a:cxnSpLocks/>
          </p:cNvCxnSpPr>
          <p:nvPr/>
        </p:nvCxnSpPr>
        <p:spPr>
          <a:xfrm>
            <a:off x="8404671" y="3603901"/>
            <a:ext cx="0" cy="82535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0368CE-EE7C-3CE7-58D6-BE60034692A2}"/>
              </a:ext>
            </a:extLst>
          </p:cNvPr>
          <p:cNvCxnSpPr>
            <a:cxnSpLocks/>
          </p:cNvCxnSpPr>
          <p:nvPr/>
        </p:nvCxnSpPr>
        <p:spPr>
          <a:xfrm>
            <a:off x="9013371" y="3603901"/>
            <a:ext cx="0" cy="82535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19A8D8-5BEC-DF82-3295-0F90CAE0807C}"/>
              </a:ext>
            </a:extLst>
          </p:cNvPr>
          <p:cNvCxnSpPr>
            <a:cxnSpLocks/>
          </p:cNvCxnSpPr>
          <p:nvPr/>
        </p:nvCxnSpPr>
        <p:spPr>
          <a:xfrm>
            <a:off x="8404671" y="4270268"/>
            <a:ext cx="60870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8B55CA-9966-A312-939C-11B3EFDEA7FD}"/>
              </a:ext>
            </a:extLst>
          </p:cNvPr>
          <p:cNvGrpSpPr/>
          <p:nvPr/>
        </p:nvGrpSpPr>
        <p:grpSpPr>
          <a:xfrm>
            <a:off x="7425671" y="1996073"/>
            <a:ext cx="2601930" cy="111307"/>
            <a:chOff x="2065106" y="1962364"/>
            <a:chExt cx="2601930" cy="1113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D191E33-279C-6E5D-AB23-835ACDB24EC3}"/>
                </a:ext>
              </a:extLst>
            </p:cNvPr>
            <p:cNvSpPr/>
            <p:nvPr/>
          </p:nvSpPr>
          <p:spPr>
            <a:xfrm>
              <a:off x="2065106" y="1962364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9A585F-F018-76E7-5EA3-CFC144A7D7B8}"/>
                </a:ext>
              </a:extLst>
            </p:cNvPr>
            <p:cNvSpPr/>
            <p:nvPr/>
          </p:nvSpPr>
          <p:spPr>
            <a:xfrm>
              <a:off x="3747499" y="1976066"/>
              <a:ext cx="919537" cy="97605"/>
            </a:xfrm>
            <a:prstGeom prst="rect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972D580-4047-80A7-6A3B-6E71D9FEF4B6}"/>
              </a:ext>
            </a:extLst>
          </p:cNvPr>
          <p:cNvSpPr txBox="1"/>
          <p:nvPr/>
        </p:nvSpPr>
        <p:spPr>
          <a:xfrm>
            <a:off x="2812426" y="135523"/>
            <a:ext cx="10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 Washer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90269D-1F9B-A5C4-6260-9ECA31376ECA}"/>
              </a:ext>
            </a:extLst>
          </p:cNvPr>
          <p:cNvSpPr txBox="1"/>
          <p:nvPr/>
        </p:nvSpPr>
        <p:spPr>
          <a:xfrm>
            <a:off x="2750987" y="638614"/>
            <a:ext cx="112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 Diameter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2968C4-3135-76D7-234C-EF14689F78F2}"/>
              </a:ext>
            </a:extLst>
          </p:cNvPr>
          <p:cNvSpPr txBox="1"/>
          <p:nvPr/>
        </p:nvSpPr>
        <p:spPr>
          <a:xfrm>
            <a:off x="2965427" y="5286613"/>
            <a:ext cx="7672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Diameter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6E8237-B9EB-2581-70CE-589A5922D640}"/>
              </a:ext>
            </a:extLst>
          </p:cNvPr>
          <p:cNvSpPr txBox="1"/>
          <p:nvPr/>
        </p:nvSpPr>
        <p:spPr>
          <a:xfrm>
            <a:off x="2882628" y="6500705"/>
            <a:ext cx="9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Nut Washer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C182CE-106C-2942-0060-87D22C80D771}"/>
              </a:ext>
            </a:extLst>
          </p:cNvPr>
          <p:cNvSpPr txBox="1"/>
          <p:nvPr/>
        </p:nvSpPr>
        <p:spPr>
          <a:xfrm>
            <a:off x="2847167" y="5950365"/>
            <a:ext cx="1033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Nut Diameter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9765E-8434-A034-9FE7-35F3579879CE}"/>
              </a:ext>
            </a:extLst>
          </p:cNvPr>
          <p:cNvSpPr txBox="1"/>
          <p:nvPr/>
        </p:nvSpPr>
        <p:spPr>
          <a:xfrm>
            <a:off x="8345208" y="4270264"/>
            <a:ext cx="7672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Diameter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C7314C-28AD-1095-C70F-AEBE2D43D1BB}"/>
              </a:ext>
            </a:extLst>
          </p:cNvPr>
          <p:cNvSpPr txBox="1"/>
          <p:nvPr/>
        </p:nvSpPr>
        <p:spPr>
          <a:xfrm rot="16200000">
            <a:off x="5337136" y="3181401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1149A09-9689-7B5C-2CB2-EED7D684A0C5}"/>
              </a:ext>
            </a:extLst>
          </p:cNvPr>
          <p:cNvCxnSpPr>
            <a:cxnSpLocks/>
          </p:cNvCxnSpPr>
          <p:nvPr/>
        </p:nvCxnSpPr>
        <p:spPr>
          <a:xfrm flipH="1" flipV="1">
            <a:off x="5733691" y="1872827"/>
            <a:ext cx="24974" cy="2925094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309BC8F-AA5E-8CCC-28C3-DF9354B1EF36}"/>
              </a:ext>
            </a:extLst>
          </p:cNvPr>
          <p:cNvSpPr txBox="1"/>
          <p:nvPr/>
        </p:nvSpPr>
        <p:spPr>
          <a:xfrm rot="16200000">
            <a:off x="10704756" y="2701197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765649-9FF3-173D-5A6F-00EBA671B673}"/>
              </a:ext>
            </a:extLst>
          </p:cNvPr>
          <p:cNvCxnSpPr>
            <a:cxnSpLocks/>
          </p:cNvCxnSpPr>
          <p:nvPr/>
        </p:nvCxnSpPr>
        <p:spPr>
          <a:xfrm flipH="1" flipV="1">
            <a:off x="11101312" y="1911847"/>
            <a:ext cx="24972" cy="1826302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A609C6-9123-06AB-D4D9-883854B64C63}"/>
              </a:ext>
            </a:extLst>
          </p:cNvPr>
          <p:cNvGrpSpPr/>
          <p:nvPr/>
        </p:nvGrpSpPr>
        <p:grpSpPr>
          <a:xfrm>
            <a:off x="8760222" y="1911847"/>
            <a:ext cx="2581925" cy="1833855"/>
            <a:chOff x="3786562" y="1874236"/>
            <a:chExt cx="2074685" cy="291009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D4040E4-435D-FC5F-D2D2-65E9FEAE7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562" y="4772345"/>
              <a:ext cx="2006531" cy="1198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7CF684B-7173-BF6E-54F1-0299F532B3C2}"/>
                </a:ext>
              </a:extLst>
            </p:cNvPr>
            <p:cNvCxnSpPr>
              <a:cxnSpLocks/>
            </p:cNvCxnSpPr>
            <p:nvPr/>
          </p:nvCxnSpPr>
          <p:spPr>
            <a:xfrm>
              <a:off x="4135348" y="1874236"/>
              <a:ext cx="1725899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0B3D1D-13B3-6285-A4F1-25D0FAB9A915}"/>
              </a:ext>
            </a:extLst>
          </p:cNvPr>
          <p:cNvGrpSpPr/>
          <p:nvPr/>
        </p:nvGrpSpPr>
        <p:grpSpPr>
          <a:xfrm>
            <a:off x="7425671" y="345002"/>
            <a:ext cx="2601930" cy="1488030"/>
            <a:chOff x="2065105" y="340770"/>
            <a:chExt cx="2601930" cy="148803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E81E50-2FA7-6A80-4051-BAE0F9FCDD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510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E09C59-ECD3-6219-D0E0-E202D4FBF043}"/>
                </a:ext>
              </a:extLst>
            </p:cNvPr>
            <p:cNvCxnSpPr>
              <a:cxnSpLocks/>
            </p:cNvCxnSpPr>
            <p:nvPr/>
          </p:nvCxnSpPr>
          <p:spPr>
            <a:xfrm>
              <a:off x="466703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59FDEF-3A34-21B3-6710-86753143DC0C}"/>
              </a:ext>
            </a:extLst>
          </p:cNvPr>
          <p:cNvGrpSpPr/>
          <p:nvPr/>
        </p:nvGrpSpPr>
        <p:grpSpPr>
          <a:xfrm>
            <a:off x="7872597" y="780862"/>
            <a:ext cx="1623316" cy="308139"/>
            <a:chOff x="2065105" y="340770"/>
            <a:chExt cx="2601930" cy="148803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1316886-3820-A970-D434-3A8AC0E34247}"/>
                </a:ext>
              </a:extLst>
            </p:cNvPr>
            <p:cNvCxnSpPr>
              <a:cxnSpLocks/>
            </p:cNvCxnSpPr>
            <p:nvPr/>
          </p:nvCxnSpPr>
          <p:spPr>
            <a:xfrm>
              <a:off x="206510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26AC59-4433-8746-746C-CB656B8CFF09}"/>
                </a:ext>
              </a:extLst>
            </p:cNvPr>
            <p:cNvCxnSpPr>
              <a:cxnSpLocks/>
            </p:cNvCxnSpPr>
            <p:nvPr/>
          </p:nvCxnSpPr>
          <p:spPr>
            <a:xfrm>
              <a:off x="4667035" y="340770"/>
              <a:ext cx="0" cy="148803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896ED9-F671-D9A5-5472-B4985598BD79}"/>
              </a:ext>
            </a:extLst>
          </p:cNvPr>
          <p:cNvCxnSpPr>
            <a:cxnSpLocks/>
          </p:cNvCxnSpPr>
          <p:nvPr/>
        </p:nvCxnSpPr>
        <p:spPr>
          <a:xfrm>
            <a:off x="7422490" y="435874"/>
            <a:ext cx="260193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F54E83-5F31-BC77-729F-9950929A68D1}"/>
              </a:ext>
            </a:extLst>
          </p:cNvPr>
          <p:cNvCxnSpPr>
            <a:cxnSpLocks/>
          </p:cNvCxnSpPr>
          <p:nvPr/>
        </p:nvCxnSpPr>
        <p:spPr>
          <a:xfrm flipV="1">
            <a:off x="7872596" y="861837"/>
            <a:ext cx="1623317" cy="16601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F16258C-575B-9E36-3EA4-7AED416F1938}"/>
              </a:ext>
            </a:extLst>
          </p:cNvPr>
          <p:cNvSpPr txBox="1"/>
          <p:nvPr/>
        </p:nvSpPr>
        <p:spPr>
          <a:xfrm>
            <a:off x="8172992" y="139755"/>
            <a:ext cx="10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 Washer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CD78940-7320-1F39-E2B8-5DBE40B166E4}"/>
              </a:ext>
            </a:extLst>
          </p:cNvPr>
          <p:cNvSpPr txBox="1"/>
          <p:nvPr/>
        </p:nvSpPr>
        <p:spPr>
          <a:xfrm>
            <a:off x="8111553" y="642846"/>
            <a:ext cx="11295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Head Diameter</a:t>
            </a:r>
          </a:p>
        </p:txBody>
      </p:sp>
    </p:spTree>
    <p:extLst>
      <p:ext uri="{BB962C8B-B14F-4D97-AF65-F5344CB8AC3E}">
        <p14:creationId xmlns:p14="http://schemas.microsoft.com/office/powerpoint/2010/main" val="22078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A5883-AD67-323C-EF56-05A10EF951C2}"/>
              </a:ext>
            </a:extLst>
          </p:cNvPr>
          <p:cNvCxnSpPr>
            <a:cxnSpLocks/>
          </p:cNvCxnSpPr>
          <p:nvPr/>
        </p:nvCxnSpPr>
        <p:spPr>
          <a:xfrm>
            <a:off x="2349397" y="2791202"/>
            <a:ext cx="85956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A18DBC-D9A1-19DA-35C0-F4991D6BC7CB}"/>
              </a:ext>
            </a:extLst>
          </p:cNvPr>
          <p:cNvCxnSpPr>
            <a:cxnSpLocks/>
            <a:stCxn id="19" idx="8"/>
          </p:cNvCxnSpPr>
          <p:nvPr/>
        </p:nvCxnSpPr>
        <p:spPr>
          <a:xfrm flipH="1">
            <a:off x="2349397" y="3108818"/>
            <a:ext cx="4343510" cy="7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3352ED-42B1-19F5-88F3-5B3627F6255F}"/>
              </a:ext>
            </a:extLst>
          </p:cNvPr>
          <p:cNvSpPr/>
          <p:nvPr/>
        </p:nvSpPr>
        <p:spPr>
          <a:xfrm flipV="1">
            <a:off x="2800709" y="2795617"/>
            <a:ext cx="1886310" cy="2477430"/>
          </a:xfrm>
          <a:custGeom>
            <a:avLst/>
            <a:gdLst>
              <a:gd name="connsiteX0" fmla="*/ 0 w 1886310"/>
              <a:gd name="connsiteY0" fmla="*/ 2477430 h 2477430"/>
              <a:gd name="connsiteX1" fmla="*/ 530736 w 1886310"/>
              <a:gd name="connsiteY1" fmla="*/ 2477430 h 2477430"/>
              <a:gd name="connsiteX2" fmla="*/ 1299530 w 1886310"/>
              <a:gd name="connsiteY2" fmla="*/ 2477430 h 2477430"/>
              <a:gd name="connsiteX3" fmla="*/ 1886310 w 1886310"/>
              <a:gd name="connsiteY3" fmla="*/ 2477430 h 2477430"/>
              <a:gd name="connsiteX4" fmla="*/ 1299530 w 1886310"/>
              <a:gd name="connsiteY4" fmla="*/ 2159770 h 2477430"/>
              <a:gd name="connsiteX5" fmla="*/ 1299530 w 1886310"/>
              <a:gd name="connsiteY5" fmla="*/ 258408 h 2477430"/>
              <a:gd name="connsiteX6" fmla="*/ 910443 w 1886310"/>
              <a:gd name="connsiteY6" fmla="*/ 0 h 2477430"/>
              <a:gd name="connsiteX7" fmla="*/ 530736 w 1886310"/>
              <a:gd name="connsiteY7" fmla="*/ 258408 h 2477430"/>
              <a:gd name="connsiteX8" fmla="*/ 530736 w 1886310"/>
              <a:gd name="connsiteY8" fmla="*/ 2183014 h 247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6310" h="2477430">
                <a:moveTo>
                  <a:pt x="0" y="2477430"/>
                </a:moveTo>
                <a:lnTo>
                  <a:pt x="530736" y="2477430"/>
                </a:lnTo>
                <a:lnTo>
                  <a:pt x="1299530" y="2477430"/>
                </a:lnTo>
                <a:lnTo>
                  <a:pt x="1886310" y="2477430"/>
                </a:lnTo>
                <a:lnTo>
                  <a:pt x="1299530" y="2159770"/>
                </a:lnTo>
                <a:lnTo>
                  <a:pt x="1299530" y="258408"/>
                </a:lnTo>
                <a:lnTo>
                  <a:pt x="910443" y="0"/>
                </a:lnTo>
                <a:lnTo>
                  <a:pt x="530736" y="258408"/>
                </a:lnTo>
                <a:lnTo>
                  <a:pt x="530736" y="2183014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57B6C0-A28B-5BC2-AC77-170F33F54853}"/>
              </a:ext>
            </a:extLst>
          </p:cNvPr>
          <p:cNvSpPr/>
          <p:nvPr/>
        </p:nvSpPr>
        <p:spPr>
          <a:xfrm rot="10800000">
            <a:off x="8120518" y="2283122"/>
            <a:ext cx="1722085" cy="2985466"/>
          </a:xfrm>
          <a:custGeom>
            <a:avLst/>
            <a:gdLst>
              <a:gd name="connsiteX0" fmla="*/ 860062 w 1722085"/>
              <a:gd name="connsiteY0" fmla="*/ 2985466 h 2985466"/>
              <a:gd name="connsiteX1" fmla="*/ 580301 w 1722085"/>
              <a:gd name="connsiteY1" fmla="*/ 2957496 h 2985466"/>
              <a:gd name="connsiteX2" fmla="*/ 12 w 1722085"/>
              <a:gd name="connsiteY2" fmla="*/ 2470868 h 2985466"/>
              <a:gd name="connsiteX3" fmla="*/ 451312 w 1722085"/>
              <a:gd name="connsiteY3" fmla="*/ 2472317 h 2985466"/>
              <a:gd name="connsiteX4" fmla="*/ 451312 w 1722085"/>
              <a:gd name="connsiteY4" fmla="*/ 258408 h 2985466"/>
              <a:gd name="connsiteX5" fmla="*/ 840399 w 1722085"/>
              <a:gd name="connsiteY5" fmla="*/ 0 h 2985466"/>
              <a:gd name="connsiteX6" fmla="*/ 1220106 w 1722085"/>
              <a:gd name="connsiteY6" fmla="*/ 258408 h 2985466"/>
              <a:gd name="connsiteX7" fmla="*/ 1220106 w 1722085"/>
              <a:gd name="connsiteY7" fmla="*/ 2473632 h 2985466"/>
              <a:gd name="connsiteX8" fmla="*/ 1722085 w 1722085"/>
              <a:gd name="connsiteY8" fmla="*/ 2473632 h 2985466"/>
              <a:gd name="connsiteX9" fmla="*/ 1139929 w 1722085"/>
              <a:gd name="connsiteY9" fmla="*/ 2957875 h 2985466"/>
              <a:gd name="connsiteX10" fmla="*/ 860062 w 1722085"/>
              <a:gd name="connsiteY10" fmla="*/ 2985466 h 298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085" h="2985466">
                <a:moveTo>
                  <a:pt x="860062" y="2985466"/>
                </a:moveTo>
                <a:cubicBezTo>
                  <a:pt x="765489" y="2985402"/>
                  <a:pt x="670935" y="2976078"/>
                  <a:pt x="580301" y="2957496"/>
                </a:cubicBezTo>
                <a:cubicBezTo>
                  <a:pt x="231423" y="2885970"/>
                  <a:pt x="-1981" y="2690238"/>
                  <a:pt x="12" y="2470868"/>
                </a:cubicBezTo>
                <a:lnTo>
                  <a:pt x="451312" y="2472317"/>
                </a:lnTo>
                <a:lnTo>
                  <a:pt x="451312" y="258408"/>
                </a:lnTo>
                <a:lnTo>
                  <a:pt x="840399" y="0"/>
                </a:lnTo>
                <a:lnTo>
                  <a:pt x="1220106" y="258408"/>
                </a:lnTo>
                <a:lnTo>
                  <a:pt x="1220106" y="2473632"/>
                </a:lnTo>
                <a:lnTo>
                  <a:pt x="1722085" y="2473632"/>
                </a:lnTo>
                <a:cubicBezTo>
                  <a:pt x="1722085" y="2692417"/>
                  <a:pt x="1488145" y="2887011"/>
                  <a:pt x="1139929" y="2957875"/>
                </a:cubicBezTo>
                <a:cubicBezTo>
                  <a:pt x="1049224" y="2976334"/>
                  <a:pt x="954634" y="2985530"/>
                  <a:pt x="860062" y="2985466"/>
                </a:cubicBez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7EDACA3-4917-19BD-A0D7-EEDB18BFCD1E}"/>
              </a:ext>
            </a:extLst>
          </p:cNvPr>
          <p:cNvSpPr/>
          <p:nvPr/>
        </p:nvSpPr>
        <p:spPr>
          <a:xfrm rot="10800000">
            <a:off x="5393377" y="2283122"/>
            <a:ext cx="1886310" cy="2985466"/>
          </a:xfrm>
          <a:custGeom>
            <a:avLst/>
            <a:gdLst>
              <a:gd name="connsiteX0" fmla="*/ 934056 w 1886310"/>
              <a:gd name="connsiteY0" fmla="*/ 2985466 h 2985466"/>
              <a:gd name="connsiteX1" fmla="*/ 651718 w 1886310"/>
              <a:gd name="connsiteY1" fmla="*/ 2961375 h 2985466"/>
              <a:gd name="connsiteX2" fmla="*/ 11333 w 1886310"/>
              <a:gd name="connsiteY2" fmla="*/ 2552760 h 2985466"/>
              <a:gd name="connsiteX3" fmla="*/ 1027 w 1886310"/>
              <a:gd name="connsiteY3" fmla="*/ 2477430 h 2985466"/>
              <a:gd name="connsiteX4" fmla="*/ 0 w 1886310"/>
              <a:gd name="connsiteY4" fmla="*/ 2477430 h 2985466"/>
              <a:gd name="connsiteX5" fmla="*/ 957 w 1886310"/>
              <a:gd name="connsiteY5" fmla="*/ 2476912 h 2985466"/>
              <a:gd name="connsiteX6" fmla="*/ 16 w 1886310"/>
              <a:gd name="connsiteY6" fmla="*/ 2470039 h 2985466"/>
              <a:gd name="connsiteX7" fmla="*/ 13572 w 1886310"/>
              <a:gd name="connsiteY7" fmla="*/ 2470083 h 2985466"/>
              <a:gd name="connsiteX8" fmla="*/ 586780 w 1886310"/>
              <a:gd name="connsiteY8" fmla="*/ 2159770 h 2985466"/>
              <a:gd name="connsiteX9" fmla="*/ 586780 w 1886310"/>
              <a:gd name="connsiteY9" fmla="*/ 258408 h 2985466"/>
              <a:gd name="connsiteX10" fmla="*/ 975867 w 1886310"/>
              <a:gd name="connsiteY10" fmla="*/ 0 h 2985466"/>
              <a:gd name="connsiteX11" fmla="*/ 1355574 w 1886310"/>
              <a:gd name="connsiteY11" fmla="*/ 258408 h 2985466"/>
              <a:gd name="connsiteX12" fmla="*/ 1355574 w 1886310"/>
              <a:gd name="connsiteY12" fmla="*/ 2183014 h 2985466"/>
              <a:gd name="connsiteX13" fmla="*/ 1886310 w 1886310"/>
              <a:gd name="connsiteY13" fmla="*/ 2477430 h 2985466"/>
              <a:gd name="connsiteX14" fmla="*/ 1869460 w 1886310"/>
              <a:gd name="connsiteY14" fmla="*/ 2477430 h 2985466"/>
              <a:gd name="connsiteX15" fmla="*/ 1857979 w 1886310"/>
              <a:gd name="connsiteY15" fmla="*/ 2555472 h 2985466"/>
              <a:gd name="connsiteX16" fmla="*/ 1216487 w 1886310"/>
              <a:gd name="connsiteY16" fmla="*/ 2961705 h 2985466"/>
              <a:gd name="connsiteX17" fmla="*/ 934056 w 1886310"/>
              <a:gd name="connsiteY17" fmla="*/ 2985466 h 298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86310" h="2985466">
                <a:moveTo>
                  <a:pt x="934056" y="2985466"/>
                </a:moveTo>
                <a:cubicBezTo>
                  <a:pt x="838803" y="2985411"/>
                  <a:pt x="743565" y="2977380"/>
                  <a:pt x="651718" y="2961375"/>
                </a:cubicBezTo>
                <a:cubicBezTo>
                  <a:pt x="310432" y="2901906"/>
                  <a:pt x="65602" y="2742051"/>
                  <a:pt x="11333" y="2552760"/>
                </a:cubicBezTo>
                <a:lnTo>
                  <a:pt x="1027" y="2477430"/>
                </a:lnTo>
                <a:lnTo>
                  <a:pt x="0" y="2477430"/>
                </a:lnTo>
                <a:lnTo>
                  <a:pt x="957" y="2476912"/>
                </a:lnTo>
                <a:lnTo>
                  <a:pt x="16" y="2470039"/>
                </a:lnTo>
                <a:lnTo>
                  <a:pt x="13572" y="2470083"/>
                </a:lnTo>
                <a:lnTo>
                  <a:pt x="586780" y="2159770"/>
                </a:lnTo>
                <a:lnTo>
                  <a:pt x="586780" y="258408"/>
                </a:lnTo>
                <a:lnTo>
                  <a:pt x="975867" y="0"/>
                </a:lnTo>
                <a:lnTo>
                  <a:pt x="1355574" y="258408"/>
                </a:lnTo>
                <a:lnTo>
                  <a:pt x="1355574" y="2183014"/>
                </a:lnTo>
                <a:lnTo>
                  <a:pt x="1886310" y="2477430"/>
                </a:lnTo>
                <a:lnTo>
                  <a:pt x="1869460" y="2477430"/>
                </a:lnTo>
                <a:lnTo>
                  <a:pt x="1857979" y="2555472"/>
                </a:lnTo>
                <a:cubicBezTo>
                  <a:pt x="1802026" y="2744037"/>
                  <a:pt x="1556932" y="2902820"/>
                  <a:pt x="1216487" y="2961705"/>
                </a:cubicBezTo>
                <a:cubicBezTo>
                  <a:pt x="1124578" y="2977602"/>
                  <a:pt x="1029309" y="2985522"/>
                  <a:pt x="934056" y="2985466"/>
                </a:cubicBez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37FB33-256D-FF5B-EC93-02714A52DBD7}"/>
              </a:ext>
            </a:extLst>
          </p:cNvPr>
          <p:cNvCxnSpPr>
            <a:cxnSpLocks/>
          </p:cNvCxnSpPr>
          <p:nvPr/>
        </p:nvCxnSpPr>
        <p:spPr>
          <a:xfrm flipH="1">
            <a:off x="3755366" y="5278871"/>
            <a:ext cx="71897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4A47F6-961E-7F1A-C5B9-DF22AA701438}"/>
              </a:ext>
            </a:extLst>
          </p:cNvPr>
          <p:cNvSpPr txBox="1"/>
          <p:nvPr/>
        </p:nvSpPr>
        <p:spPr>
          <a:xfrm rot="16200000">
            <a:off x="10153763" y="3656410"/>
            <a:ext cx="9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152A13-448C-BE86-21D5-AF16BDD3D702}"/>
              </a:ext>
            </a:extLst>
          </p:cNvPr>
          <p:cNvCxnSpPr>
            <a:cxnSpLocks/>
          </p:cNvCxnSpPr>
          <p:nvPr/>
        </p:nvCxnSpPr>
        <p:spPr>
          <a:xfrm flipV="1">
            <a:off x="10817525" y="2783969"/>
            <a:ext cx="0" cy="247743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6D5533-43ED-0336-7329-629CF9203DE7}"/>
              </a:ext>
            </a:extLst>
          </p:cNvPr>
          <p:cNvCxnSpPr>
            <a:cxnSpLocks/>
          </p:cNvCxnSpPr>
          <p:nvPr/>
        </p:nvCxnSpPr>
        <p:spPr>
          <a:xfrm flipH="1">
            <a:off x="5532408" y="2268600"/>
            <a:ext cx="4811440" cy="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572E17-4884-807E-059C-2B66B08C2A19}"/>
              </a:ext>
            </a:extLst>
          </p:cNvPr>
          <p:cNvCxnSpPr>
            <a:cxnSpLocks/>
          </p:cNvCxnSpPr>
          <p:nvPr/>
        </p:nvCxnSpPr>
        <p:spPr>
          <a:xfrm flipV="1">
            <a:off x="2421147" y="3114793"/>
            <a:ext cx="0" cy="314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04716-5887-2737-C284-76834A083DB7}"/>
              </a:ext>
            </a:extLst>
          </p:cNvPr>
          <p:cNvCxnSpPr>
            <a:cxnSpLocks/>
          </p:cNvCxnSpPr>
          <p:nvPr/>
        </p:nvCxnSpPr>
        <p:spPr>
          <a:xfrm>
            <a:off x="2421147" y="1874808"/>
            <a:ext cx="0" cy="862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32587F-D160-03BF-9C8B-051B20FAE3C8}"/>
              </a:ext>
            </a:extLst>
          </p:cNvPr>
          <p:cNvSpPr txBox="1"/>
          <p:nvPr/>
        </p:nvSpPr>
        <p:spPr>
          <a:xfrm rot="16200000">
            <a:off x="1771936" y="1924885"/>
            <a:ext cx="9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sink size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89F6B5-ED03-48B4-296C-DEA618961E95}"/>
              </a:ext>
            </a:extLst>
          </p:cNvPr>
          <p:cNvCxnSpPr/>
          <p:nvPr/>
        </p:nvCxnSpPr>
        <p:spPr>
          <a:xfrm flipV="1">
            <a:off x="2421147" y="1874808"/>
            <a:ext cx="0" cy="150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941982-97CE-FB69-57AB-3BB5DDA62960}"/>
              </a:ext>
            </a:extLst>
          </p:cNvPr>
          <p:cNvCxnSpPr>
            <a:cxnSpLocks/>
          </p:cNvCxnSpPr>
          <p:nvPr/>
        </p:nvCxnSpPr>
        <p:spPr>
          <a:xfrm flipV="1">
            <a:off x="10320004" y="2789861"/>
            <a:ext cx="0" cy="314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F8EDF9-D260-11A1-4ED1-0656B83BE539}"/>
              </a:ext>
            </a:extLst>
          </p:cNvPr>
          <p:cNvCxnSpPr>
            <a:cxnSpLocks/>
          </p:cNvCxnSpPr>
          <p:nvPr/>
        </p:nvCxnSpPr>
        <p:spPr>
          <a:xfrm>
            <a:off x="10320004" y="1401299"/>
            <a:ext cx="0" cy="862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C3EED8A-1776-3D2D-452C-2D6AFB4FA8B4}"/>
              </a:ext>
            </a:extLst>
          </p:cNvPr>
          <p:cNvSpPr txBox="1"/>
          <p:nvPr/>
        </p:nvSpPr>
        <p:spPr>
          <a:xfrm rot="16200000">
            <a:off x="9670793" y="1599953"/>
            <a:ext cx="9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head height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69763E-3A9C-F295-DAFC-AA508200D496}"/>
              </a:ext>
            </a:extLst>
          </p:cNvPr>
          <p:cNvCxnSpPr/>
          <p:nvPr/>
        </p:nvCxnSpPr>
        <p:spPr>
          <a:xfrm flipV="1">
            <a:off x="10320004" y="1549876"/>
            <a:ext cx="0" cy="150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2AB5F7-694C-C060-1DA6-B61338017AD8}"/>
              </a:ext>
            </a:extLst>
          </p:cNvPr>
          <p:cNvSpPr txBox="1"/>
          <p:nvPr/>
        </p:nvSpPr>
        <p:spPr>
          <a:xfrm>
            <a:off x="3053899" y="5617927"/>
            <a:ext cx="137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Flat-head</a:t>
            </a:r>
          </a:p>
          <a:p>
            <a:r>
              <a:rPr lang="en-US" dirty="0" err="1"/>
              <a:t>Countersung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D12658-01FF-6639-2A2B-4A21D47DE413}"/>
              </a:ext>
            </a:extLst>
          </p:cNvPr>
          <p:cNvSpPr txBox="1"/>
          <p:nvPr/>
        </p:nvSpPr>
        <p:spPr>
          <a:xfrm>
            <a:off x="5646566" y="5617927"/>
            <a:ext cx="137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Oval-head</a:t>
            </a:r>
          </a:p>
          <a:p>
            <a:r>
              <a:rPr lang="en-US" dirty="0" err="1"/>
              <a:t>Countersung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4CCF3-BDE8-D296-DD1F-5C710D57269A}"/>
              </a:ext>
            </a:extLst>
          </p:cNvPr>
          <p:cNvSpPr txBox="1"/>
          <p:nvPr/>
        </p:nvSpPr>
        <p:spPr>
          <a:xfrm>
            <a:off x="8315319" y="5756426"/>
            <a:ext cx="13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Round-head</a:t>
            </a:r>
          </a:p>
        </p:txBody>
      </p:sp>
    </p:spTree>
    <p:extLst>
      <p:ext uri="{BB962C8B-B14F-4D97-AF65-F5344CB8AC3E}">
        <p14:creationId xmlns:p14="http://schemas.microsoft.com/office/powerpoint/2010/main" val="23964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2127F2-1ABA-81F0-08DB-6BC28388093A}"/>
              </a:ext>
            </a:extLst>
          </p:cNvPr>
          <p:cNvSpPr/>
          <p:nvPr/>
        </p:nvSpPr>
        <p:spPr>
          <a:xfrm>
            <a:off x="2539648" y="1375515"/>
            <a:ext cx="1623317" cy="2785170"/>
          </a:xfrm>
          <a:custGeom>
            <a:avLst/>
            <a:gdLst>
              <a:gd name="connsiteX0" fmla="*/ 0 w 1623317"/>
              <a:gd name="connsiteY0" fmla="*/ 0 h 3554858"/>
              <a:gd name="connsiteX1" fmla="*/ 1623317 w 1623317"/>
              <a:gd name="connsiteY1" fmla="*/ 0 h 3554858"/>
              <a:gd name="connsiteX2" fmla="*/ 1623317 w 1623317"/>
              <a:gd name="connsiteY2" fmla="*/ 652409 h 3554858"/>
              <a:gd name="connsiteX3" fmla="*/ 1130158 w 1623317"/>
              <a:gd name="connsiteY3" fmla="*/ 652409 h 3554858"/>
              <a:gd name="connsiteX4" fmla="*/ 1130158 w 1623317"/>
              <a:gd name="connsiteY4" fmla="*/ 3554858 h 3554858"/>
              <a:gd name="connsiteX5" fmla="*/ 565079 w 1623317"/>
              <a:gd name="connsiteY5" fmla="*/ 3554858 h 3554858"/>
              <a:gd name="connsiteX6" fmla="*/ 565079 w 1623317"/>
              <a:gd name="connsiteY6" fmla="*/ 652409 h 3554858"/>
              <a:gd name="connsiteX7" fmla="*/ 0 w 1623317"/>
              <a:gd name="connsiteY7" fmla="*/ 652409 h 3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3317" h="3554858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3554858"/>
                </a:lnTo>
                <a:lnTo>
                  <a:pt x="565079" y="3554858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7B55E6-9EA6-F85C-31E2-C3B48A09BABC}"/>
              </a:ext>
            </a:extLst>
          </p:cNvPr>
          <p:cNvGrpSpPr/>
          <p:nvPr/>
        </p:nvGrpSpPr>
        <p:grpSpPr>
          <a:xfrm>
            <a:off x="1338709" y="1948235"/>
            <a:ext cx="4099388" cy="505998"/>
            <a:chOff x="1309955" y="2192687"/>
            <a:chExt cx="4099388" cy="5059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90AD68-9CD4-69D5-6575-268607A6B80A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26FB23-3150-1E3C-9C64-6CC68C870F81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CD5CAC-0FF0-835F-FA74-791D82266767}"/>
              </a:ext>
            </a:extLst>
          </p:cNvPr>
          <p:cNvGrpSpPr/>
          <p:nvPr/>
        </p:nvGrpSpPr>
        <p:grpSpPr>
          <a:xfrm>
            <a:off x="1338708" y="2506458"/>
            <a:ext cx="4099388" cy="505998"/>
            <a:chOff x="1309954" y="2750910"/>
            <a:chExt cx="4099388" cy="5059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88F330-93BA-A6A3-27A7-59BF2469F32F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D22F84-D42C-0593-74E4-3E78D7BB7FD5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BDAE39-1196-F69F-C683-389D31F68B44}"/>
              </a:ext>
            </a:extLst>
          </p:cNvPr>
          <p:cNvGrpSpPr/>
          <p:nvPr/>
        </p:nvGrpSpPr>
        <p:grpSpPr>
          <a:xfrm>
            <a:off x="1338708" y="3055716"/>
            <a:ext cx="4099388" cy="505998"/>
            <a:chOff x="1309954" y="3309133"/>
            <a:chExt cx="4099388" cy="5059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A0DCD5-8777-A1C9-E336-2BB34B892744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97A284-92C8-B09F-82A6-1511502261CD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2CC60E1-94C2-1A66-CC8B-B0D930525ED5}"/>
              </a:ext>
            </a:extLst>
          </p:cNvPr>
          <p:cNvSpPr/>
          <p:nvPr/>
        </p:nvSpPr>
        <p:spPr>
          <a:xfrm>
            <a:off x="2358316" y="3622903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A0DC545-8023-5C83-511C-88F2AA18FB9A}"/>
              </a:ext>
            </a:extLst>
          </p:cNvPr>
          <p:cNvSpPr/>
          <p:nvPr/>
        </p:nvSpPr>
        <p:spPr>
          <a:xfrm flipH="1">
            <a:off x="3758779" y="3642567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030675-E735-FCB8-BDC2-295C68C0A567}"/>
              </a:ext>
            </a:extLst>
          </p:cNvPr>
          <p:cNvSpPr/>
          <p:nvPr/>
        </p:nvSpPr>
        <p:spPr>
          <a:xfrm>
            <a:off x="8515281" y="1436704"/>
            <a:ext cx="1623317" cy="2785170"/>
          </a:xfrm>
          <a:custGeom>
            <a:avLst/>
            <a:gdLst>
              <a:gd name="connsiteX0" fmla="*/ 0 w 1623317"/>
              <a:gd name="connsiteY0" fmla="*/ 0 h 3554858"/>
              <a:gd name="connsiteX1" fmla="*/ 1623317 w 1623317"/>
              <a:gd name="connsiteY1" fmla="*/ 0 h 3554858"/>
              <a:gd name="connsiteX2" fmla="*/ 1623317 w 1623317"/>
              <a:gd name="connsiteY2" fmla="*/ 652409 h 3554858"/>
              <a:gd name="connsiteX3" fmla="*/ 1130158 w 1623317"/>
              <a:gd name="connsiteY3" fmla="*/ 652409 h 3554858"/>
              <a:gd name="connsiteX4" fmla="*/ 1130158 w 1623317"/>
              <a:gd name="connsiteY4" fmla="*/ 3554858 h 3554858"/>
              <a:gd name="connsiteX5" fmla="*/ 565079 w 1623317"/>
              <a:gd name="connsiteY5" fmla="*/ 3554858 h 3554858"/>
              <a:gd name="connsiteX6" fmla="*/ 565079 w 1623317"/>
              <a:gd name="connsiteY6" fmla="*/ 652409 h 3554858"/>
              <a:gd name="connsiteX7" fmla="*/ 0 w 1623317"/>
              <a:gd name="connsiteY7" fmla="*/ 652409 h 3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3317" h="3554858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3554858"/>
                </a:lnTo>
                <a:lnTo>
                  <a:pt x="565079" y="3554858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0C3EB6-103B-8B5C-F1B0-7029BE34806B}"/>
              </a:ext>
            </a:extLst>
          </p:cNvPr>
          <p:cNvGrpSpPr/>
          <p:nvPr/>
        </p:nvGrpSpPr>
        <p:grpSpPr>
          <a:xfrm>
            <a:off x="7314342" y="2009424"/>
            <a:ext cx="4099388" cy="505998"/>
            <a:chOff x="1309955" y="2192687"/>
            <a:chExt cx="4099388" cy="50599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0B5887-55CE-3A35-3EC8-5B6C297F3596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3887-B8FC-8437-5CA9-333CF2DF02F7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0851D3-8E8B-9B69-55AB-78FBEFAEF0AE}"/>
              </a:ext>
            </a:extLst>
          </p:cNvPr>
          <p:cNvGrpSpPr/>
          <p:nvPr/>
        </p:nvGrpSpPr>
        <p:grpSpPr>
          <a:xfrm>
            <a:off x="7314341" y="2567647"/>
            <a:ext cx="4099388" cy="505998"/>
            <a:chOff x="1309954" y="2750910"/>
            <a:chExt cx="4099388" cy="5059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27C3A8-920C-E1C5-B18D-5F96613EE439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2617A-5A46-90BB-61DC-4CE9DDAB6FE2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AE9AD7-873B-44A7-E65C-585A8E8F25D7}"/>
              </a:ext>
            </a:extLst>
          </p:cNvPr>
          <p:cNvSpPr/>
          <p:nvPr/>
        </p:nvSpPr>
        <p:spPr>
          <a:xfrm>
            <a:off x="7314341" y="3116905"/>
            <a:ext cx="1661845" cy="481167"/>
          </a:xfrm>
          <a:custGeom>
            <a:avLst/>
            <a:gdLst>
              <a:gd name="connsiteX0" fmla="*/ 0 w 1661845"/>
              <a:gd name="connsiteY0" fmla="*/ 0 h 481167"/>
              <a:gd name="connsiteX1" fmla="*/ 1583501 w 1661845"/>
              <a:gd name="connsiteY1" fmla="*/ 0 h 481167"/>
              <a:gd name="connsiteX2" fmla="*/ 1555129 w 1661845"/>
              <a:gd name="connsiteY2" fmla="*/ 15451 h 481167"/>
              <a:gd name="connsiteX3" fmla="*/ 1661845 w 1661845"/>
              <a:gd name="connsiteY3" fmla="*/ 56475 h 481167"/>
              <a:gd name="connsiteX4" fmla="*/ 1661845 w 1661845"/>
              <a:gd name="connsiteY4" fmla="*/ 108230 h 481167"/>
              <a:gd name="connsiteX5" fmla="*/ 1555129 w 1661845"/>
              <a:gd name="connsiteY5" fmla="*/ 166346 h 481167"/>
              <a:gd name="connsiteX6" fmla="*/ 1661845 w 1661845"/>
              <a:gd name="connsiteY6" fmla="*/ 199311 h 481167"/>
              <a:gd name="connsiteX7" fmla="*/ 1661845 w 1661845"/>
              <a:gd name="connsiteY7" fmla="*/ 237617 h 481167"/>
              <a:gd name="connsiteX8" fmla="*/ 1544301 w 1661845"/>
              <a:gd name="connsiteY8" fmla="*/ 301630 h 481167"/>
              <a:gd name="connsiteX9" fmla="*/ 1661845 w 1661845"/>
              <a:gd name="connsiteY9" fmla="*/ 343992 h 481167"/>
              <a:gd name="connsiteX10" fmla="*/ 1661845 w 1661845"/>
              <a:gd name="connsiteY10" fmla="*/ 380897 h 481167"/>
              <a:gd name="connsiteX11" fmla="*/ 1555129 w 1661845"/>
              <a:gd name="connsiteY11" fmla="*/ 439013 h 481167"/>
              <a:gd name="connsiteX12" fmla="*/ 1661845 w 1661845"/>
              <a:gd name="connsiteY12" fmla="*/ 480037 h 481167"/>
              <a:gd name="connsiteX13" fmla="*/ 1661845 w 1661845"/>
              <a:gd name="connsiteY13" fmla="*/ 481167 h 481167"/>
              <a:gd name="connsiteX14" fmla="*/ 0 w 1661845"/>
              <a:gd name="connsiteY14" fmla="*/ 481167 h 48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845" h="481167">
                <a:moveTo>
                  <a:pt x="0" y="0"/>
                </a:moveTo>
                <a:lnTo>
                  <a:pt x="1583501" y="0"/>
                </a:lnTo>
                <a:lnTo>
                  <a:pt x="1555129" y="15451"/>
                </a:lnTo>
                <a:lnTo>
                  <a:pt x="1661845" y="56475"/>
                </a:lnTo>
                <a:lnTo>
                  <a:pt x="1661845" y="108230"/>
                </a:lnTo>
                <a:lnTo>
                  <a:pt x="1555129" y="166346"/>
                </a:lnTo>
                <a:lnTo>
                  <a:pt x="1661845" y="199311"/>
                </a:lnTo>
                <a:lnTo>
                  <a:pt x="1661845" y="237617"/>
                </a:lnTo>
                <a:lnTo>
                  <a:pt x="1544301" y="301630"/>
                </a:lnTo>
                <a:lnTo>
                  <a:pt x="1661845" y="343992"/>
                </a:lnTo>
                <a:lnTo>
                  <a:pt x="1661845" y="380897"/>
                </a:lnTo>
                <a:lnTo>
                  <a:pt x="1555129" y="439013"/>
                </a:lnTo>
                <a:lnTo>
                  <a:pt x="1661845" y="480037"/>
                </a:lnTo>
                <a:lnTo>
                  <a:pt x="1661845" y="481167"/>
                </a:lnTo>
                <a:lnTo>
                  <a:pt x="0" y="481167"/>
                </a:lnTo>
                <a:close/>
              </a:path>
            </a:pathLst>
          </a:cu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07696F1-B4D8-C6EF-EFC1-8A3A3B271655}"/>
              </a:ext>
            </a:extLst>
          </p:cNvPr>
          <p:cNvSpPr/>
          <p:nvPr/>
        </p:nvSpPr>
        <p:spPr>
          <a:xfrm>
            <a:off x="9751884" y="3141736"/>
            <a:ext cx="1661845" cy="481167"/>
          </a:xfrm>
          <a:custGeom>
            <a:avLst/>
            <a:gdLst>
              <a:gd name="connsiteX0" fmla="*/ 97369 w 1661845"/>
              <a:gd name="connsiteY0" fmla="*/ 0 h 481167"/>
              <a:gd name="connsiteX1" fmla="*/ 1661845 w 1661845"/>
              <a:gd name="connsiteY1" fmla="*/ 0 h 481167"/>
              <a:gd name="connsiteX2" fmla="*/ 1661845 w 1661845"/>
              <a:gd name="connsiteY2" fmla="*/ 481167 h 481167"/>
              <a:gd name="connsiteX3" fmla="*/ 38725 w 1661845"/>
              <a:gd name="connsiteY3" fmla="*/ 481167 h 481167"/>
              <a:gd name="connsiteX4" fmla="*/ 135110 w 1661845"/>
              <a:gd name="connsiteY4" fmla="*/ 444115 h 481167"/>
              <a:gd name="connsiteX5" fmla="*/ 0 w 1661845"/>
              <a:gd name="connsiteY5" fmla="*/ 370537 h 481167"/>
              <a:gd name="connsiteX6" fmla="*/ 0 w 1661845"/>
              <a:gd name="connsiteY6" fmla="*/ 359327 h 481167"/>
              <a:gd name="connsiteX7" fmla="*/ 145937 w 1661845"/>
              <a:gd name="connsiteY7" fmla="*/ 306732 h 481167"/>
              <a:gd name="connsiteX8" fmla="*/ 0 w 1661845"/>
              <a:gd name="connsiteY8" fmla="*/ 227256 h 481167"/>
              <a:gd name="connsiteX9" fmla="*/ 0 w 1661845"/>
              <a:gd name="connsiteY9" fmla="*/ 213184 h 481167"/>
              <a:gd name="connsiteX10" fmla="*/ 135110 w 1661845"/>
              <a:gd name="connsiteY10" fmla="*/ 171448 h 481167"/>
              <a:gd name="connsiteX11" fmla="*/ 0 w 1661845"/>
              <a:gd name="connsiteY11" fmla="*/ 97870 h 481167"/>
              <a:gd name="connsiteX12" fmla="*/ 0 w 1661845"/>
              <a:gd name="connsiteY12" fmla="*/ 72492 h 481167"/>
              <a:gd name="connsiteX13" fmla="*/ 135110 w 1661845"/>
              <a:gd name="connsiteY13" fmla="*/ 20553 h 48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1845" h="481167">
                <a:moveTo>
                  <a:pt x="97369" y="0"/>
                </a:moveTo>
                <a:lnTo>
                  <a:pt x="1661845" y="0"/>
                </a:lnTo>
                <a:lnTo>
                  <a:pt x="1661845" y="481167"/>
                </a:lnTo>
                <a:lnTo>
                  <a:pt x="38725" y="481167"/>
                </a:lnTo>
                <a:lnTo>
                  <a:pt x="135110" y="444115"/>
                </a:lnTo>
                <a:lnTo>
                  <a:pt x="0" y="370537"/>
                </a:lnTo>
                <a:lnTo>
                  <a:pt x="0" y="359327"/>
                </a:lnTo>
                <a:lnTo>
                  <a:pt x="145937" y="306732"/>
                </a:lnTo>
                <a:lnTo>
                  <a:pt x="0" y="227256"/>
                </a:lnTo>
                <a:lnTo>
                  <a:pt x="0" y="213184"/>
                </a:lnTo>
                <a:lnTo>
                  <a:pt x="135110" y="171448"/>
                </a:lnTo>
                <a:lnTo>
                  <a:pt x="0" y="97870"/>
                </a:lnTo>
                <a:lnTo>
                  <a:pt x="0" y="72492"/>
                </a:lnTo>
                <a:lnTo>
                  <a:pt x="135110" y="20553"/>
                </a:lnTo>
                <a:close/>
              </a:path>
            </a:pathLst>
          </a:cu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C078C4F-B685-B96B-8B42-0E4E789C8014}"/>
              </a:ext>
            </a:extLst>
          </p:cNvPr>
          <p:cNvSpPr/>
          <p:nvPr/>
        </p:nvSpPr>
        <p:spPr>
          <a:xfrm>
            <a:off x="8429209" y="2479305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45BACE-02A2-E7D6-DDD2-7B01FBC86D07}"/>
              </a:ext>
            </a:extLst>
          </p:cNvPr>
          <p:cNvGrpSpPr/>
          <p:nvPr/>
        </p:nvGrpSpPr>
        <p:grpSpPr>
          <a:xfrm>
            <a:off x="9848061" y="2492553"/>
            <a:ext cx="917926" cy="661225"/>
            <a:chOff x="9848061" y="2556617"/>
            <a:chExt cx="917926" cy="6612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3FA50C-2F77-904F-02DC-A07A5DE54A45}"/>
                </a:ext>
              </a:extLst>
            </p:cNvPr>
            <p:cNvSpPr/>
            <p:nvPr/>
          </p:nvSpPr>
          <p:spPr>
            <a:xfrm>
              <a:off x="10233867" y="2556617"/>
              <a:ext cx="267913" cy="2428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B957A1-9387-5664-F52F-E0DA3EF42AA7}"/>
                </a:ext>
              </a:extLst>
            </p:cNvPr>
            <p:cNvSpPr/>
            <p:nvPr/>
          </p:nvSpPr>
          <p:spPr>
            <a:xfrm>
              <a:off x="9848061" y="2706132"/>
              <a:ext cx="917926" cy="511710"/>
            </a:xfrm>
            <a:custGeom>
              <a:avLst/>
              <a:gdLst>
                <a:gd name="connsiteX0" fmla="*/ 67592 w 917926"/>
                <a:gd name="connsiteY0" fmla="*/ 0 h 511710"/>
                <a:gd name="connsiteX1" fmla="*/ 917926 w 917926"/>
                <a:gd name="connsiteY1" fmla="*/ 0 h 511710"/>
                <a:gd name="connsiteX2" fmla="*/ 917926 w 917926"/>
                <a:gd name="connsiteY2" fmla="*/ 90962 h 511710"/>
                <a:gd name="connsiteX3" fmla="*/ 676742 w 917926"/>
                <a:gd name="connsiteY3" fmla="*/ 90962 h 511710"/>
                <a:gd name="connsiteX4" fmla="*/ 676742 w 917926"/>
                <a:gd name="connsiteY4" fmla="*/ 511710 h 511710"/>
                <a:gd name="connsiteX5" fmla="*/ 84444 w 917926"/>
                <a:gd name="connsiteY5" fmla="*/ 511710 h 511710"/>
                <a:gd name="connsiteX6" fmla="*/ 84444 w 917926"/>
                <a:gd name="connsiteY6" fmla="*/ 510340 h 511710"/>
                <a:gd name="connsiteX7" fmla="*/ 76471 w 917926"/>
                <a:gd name="connsiteY7" fmla="*/ 511710 h 511710"/>
                <a:gd name="connsiteX8" fmla="*/ 0 w 917926"/>
                <a:gd name="connsiteY8" fmla="*/ 449271 h 511710"/>
                <a:gd name="connsiteX9" fmla="*/ 71691 w 917926"/>
                <a:gd name="connsiteY9" fmla="*/ 360816 h 511710"/>
                <a:gd name="connsiteX10" fmla="*/ 4779 w 917926"/>
                <a:gd name="connsiteY10" fmla="*/ 313987 h 511710"/>
                <a:gd name="connsiteX11" fmla="*/ 76471 w 917926"/>
                <a:gd name="connsiteY11" fmla="*/ 225532 h 511710"/>
                <a:gd name="connsiteX12" fmla="*/ 4779 w 917926"/>
                <a:gd name="connsiteY12" fmla="*/ 163092 h 511710"/>
                <a:gd name="connsiteX13" fmla="*/ 67592 w 917926"/>
                <a:gd name="connsiteY13" fmla="*/ 85592 h 51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7926" h="511710">
                  <a:moveTo>
                    <a:pt x="67592" y="0"/>
                  </a:moveTo>
                  <a:lnTo>
                    <a:pt x="917926" y="0"/>
                  </a:lnTo>
                  <a:lnTo>
                    <a:pt x="917926" y="90962"/>
                  </a:lnTo>
                  <a:lnTo>
                    <a:pt x="676742" y="90962"/>
                  </a:lnTo>
                  <a:lnTo>
                    <a:pt x="676742" y="511710"/>
                  </a:lnTo>
                  <a:lnTo>
                    <a:pt x="84444" y="511710"/>
                  </a:lnTo>
                  <a:lnTo>
                    <a:pt x="84444" y="510340"/>
                  </a:lnTo>
                  <a:lnTo>
                    <a:pt x="76471" y="511710"/>
                  </a:lnTo>
                  <a:lnTo>
                    <a:pt x="0" y="449271"/>
                  </a:lnTo>
                  <a:lnTo>
                    <a:pt x="71691" y="360816"/>
                  </a:lnTo>
                  <a:lnTo>
                    <a:pt x="4779" y="313987"/>
                  </a:lnTo>
                  <a:lnTo>
                    <a:pt x="76471" y="225532"/>
                  </a:lnTo>
                  <a:lnTo>
                    <a:pt x="4779" y="163092"/>
                  </a:lnTo>
                  <a:lnTo>
                    <a:pt x="67592" y="8559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0BA5A77-4FE2-F8FE-C064-E788306BA3D1}"/>
              </a:ext>
            </a:extLst>
          </p:cNvPr>
          <p:cNvSpPr/>
          <p:nvPr/>
        </p:nvSpPr>
        <p:spPr>
          <a:xfrm>
            <a:off x="1904515" y="830589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CCC63D-1064-41B5-0174-F7D978FDD94A}"/>
              </a:ext>
            </a:extLst>
          </p:cNvPr>
          <p:cNvSpPr/>
          <p:nvPr/>
        </p:nvSpPr>
        <p:spPr>
          <a:xfrm>
            <a:off x="3363300" y="842824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CFFCD-9E91-18ED-D607-0ACA7EF4FF39}"/>
              </a:ext>
            </a:extLst>
          </p:cNvPr>
          <p:cNvGrpSpPr/>
          <p:nvPr/>
        </p:nvGrpSpPr>
        <p:grpSpPr>
          <a:xfrm>
            <a:off x="738816" y="1051308"/>
            <a:ext cx="4099388" cy="505998"/>
            <a:chOff x="1309955" y="2192687"/>
            <a:chExt cx="4099388" cy="505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6255AE-AFED-975A-6775-0ECF34BFB7E5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1F601D-25F4-6716-83E3-3331304DEF66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5F606-BD62-5FC9-550D-AC75C1E5A02D}"/>
              </a:ext>
            </a:extLst>
          </p:cNvPr>
          <p:cNvGrpSpPr/>
          <p:nvPr/>
        </p:nvGrpSpPr>
        <p:grpSpPr>
          <a:xfrm>
            <a:off x="738815" y="1609531"/>
            <a:ext cx="4099388" cy="505998"/>
            <a:chOff x="1309954" y="2750910"/>
            <a:chExt cx="4099388" cy="5059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3FFD0F-981F-D0D2-23BA-1442D78C7D1D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216E8-6863-4E02-C13F-E7ED241603BB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16F04D-8BF6-01FE-494B-A1B3798FBABD}"/>
              </a:ext>
            </a:extLst>
          </p:cNvPr>
          <p:cNvGrpSpPr/>
          <p:nvPr/>
        </p:nvGrpSpPr>
        <p:grpSpPr>
          <a:xfrm>
            <a:off x="738815" y="2158789"/>
            <a:ext cx="4099388" cy="505998"/>
            <a:chOff x="1309954" y="3309133"/>
            <a:chExt cx="4099388" cy="505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71F22-A868-16DF-C703-E11FF6E32F6E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41520-05A0-82B5-DD43-F9B22DE344F6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83E653-9EDE-427F-C4A1-4EC2790E7668}"/>
              </a:ext>
            </a:extLst>
          </p:cNvPr>
          <p:cNvSpPr/>
          <p:nvPr/>
        </p:nvSpPr>
        <p:spPr>
          <a:xfrm>
            <a:off x="1758423" y="2725976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1A0ACD-4EF6-48B5-FFB0-E4A3A93A1894}"/>
              </a:ext>
            </a:extLst>
          </p:cNvPr>
          <p:cNvSpPr/>
          <p:nvPr/>
        </p:nvSpPr>
        <p:spPr>
          <a:xfrm flipH="1">
            <a:off x="3158886" y="2745640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387834-5C28-D486-9617-543103467171}"/>
              </a:ext>
            </a:extLst>
          </p:cNvPr>
          <p:cNvGrpSpPr/>
          <p:nvPr/>
        </p:nvGrpSpPr>
        <p:grpSpPr>
          <a:xfrm>
            <a:off x="7427991" y="899878"/>
            <a:ext cx="4099388" cy="505998"/>
            <a:chOff x="1309955" y="2192687"/>
            <a:chExt cx="4099388" cy="5059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42BEBB-8057-56CE-3EEB-B75B15AAD26B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A44A8-31BC-56B1-E880-308C53CBC28A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FBD0EC-4270-33F2-DB57-CF6EF8F5485A}"/>
              </a:ext>
            </a:extLst>
          </p:cNvPr>
          <p:cNvGrpSpPr/>
          <p:nvPr/>
        </p:nvGrpSpPr>
        <p:grpSpPr>
          <a:xfrm>
            <a:off x="7427990" y="1458101"/>
            <a:ext cx="4099388" cy="505998"/>
            <a:chOff x="1309954" y="2750910"/>
            <a:chExt cx="4099388" cy="50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10A425-817E-A0B1-527B-7BB2CBC3AA29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F37D19-66E0-3EBB-CD91-378F8D841552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B83F57-44B8-01DB-715E-6444C2CD0716}"/>
              </a:ext>
            </a:extLst>
          </p:cNvPr>
          <p:cNvGrpSpPr/>
          <p:nvPr/>
        </p:nvGrpSpPr>
        <p:grpSpPr>
          <a:xfrm>
            <a:off x="7427990" y="2007359"/>
            <a:ext cx="4099388" cy="505998"/>
            <a:chOff x="1309954" y="3309133"/>
            <a:chExt cx="4099388" cy="5059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4BD342-40D3-6EBD-7235-47B1868CA992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A2D49B-664B-F7BD-A369-4D97D531D419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1EC155-F6ED-30BD-1E59-56F96F54B277}"/>
              </a:ext>
            </a:extLst>
          </p:cNvPr>
          <p:cNvSpPr/>
          <p:nvPr/>
        </p:nvSpPr>
        <p:spPr>
          <a:xfrm>
            <a:off x="1667197" y="380667"/>
            <a:ext cx="2168431" cy="3171617"/>
          </a:xfrm>
          <a:custGeom>
            <a:avLst/>
            <a:gdLst>
              <a:gd name="connsiteX0" fmla="*/ 0 w 2168431"/>
              <a:gd name="connsiteY0" fmla="*/ 0 h 3171617"/>
              <a:gd name="connsiteX1" fmla="*/ 2168431 w 2168431"/>
              <a:gd name="connsiteY1" fmla="*/ 0 h 3171617"/>
              <a:gd name="connsiteX2" fmla="*/ 2168431 w 2168431"/>
              <a:gd name="connsiteY2" fmla="*/ 565186 h 3171617"/>
              <a:gd name="connsiteX3" fmla="*/ 1402716 w 2168431"/>
              <a:gd name="connsiteY3" fmla="*/ 565186 h 3171617"/>
              <a:gd name="connsiteX4" fmla="*/ 1402716 w 2168431"/>
              <a:gd name="connsiteY4" fmla="*/ 2813199 h 3171617"/>
              <a:gd name="connsiteX5" fmla="*/ 1399590 w 2168431"/>
              <a:gd name="connsiteY5" fmla="*/ 2813199 h 3171617"/>
              <a:gd name="connsiteX6" fmla="*/ 1399590 w 2168431"/>
              <a:gd name="connsiteY6" fmla="*/ 3171617 h 3171617"/>
              <a:gd name="connsiteX7" fmla="*/ 840466 w 2168431"/>
              <a:gd name="connsiteY7" fmla="*/ 3171617 h 3171617"/>
              <a:gd name="connsiteX8" fmla="*/ 840466 w 2168431"/>
              <a:gd name="connsiteY8" fmla="*/ 2813199 h 3171617"/>
              <a:gd name="connsiteX9" fmla="*/ 837637 w 2168431"/>
              <a:gd name="connsiteY9" fmla="*/ 2813199 h 3171617"/>
              <a:gd name="connsiteX10" fmla="*/ 837637 w 2168431"/>
              <a:gd name="connsiteY10" fmla="*/ 565186 h 3171617"/>
              <a:gd name="connsiteX11" fmla="*/ 0 w 2168431"/>
              <a:gd name="connsiteY11" fmla="*/ 565186 h 317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8431" h="3171617">
                <a:moveTo>
                  <a:pt x="0" y="0"/>
                </a:moveTo>
                <a:lnTo>
                  <a:pt x="2168431" y="0"/>
                </a:lnTo>
                <a:lnTo>
                  <a:pt x="2168431" y="565186"/>
                </a:lnTo>
                <a:lnTo>
                  <a:pt x="1402716" y="565186"/>
                </a:lnTo>
                <a:lnTo>
                  <a:pt x="1402716" y="2813199"/>
                </a:lnTo>
                <a:lnTo>
                  <a:pt x="1399590" y="2813199"/>
                </a:lnTo>
                <a:lnTo>
                  <a:pt x="1399590" y="3171617"/>
                </a:lnTo>
                <a:lnTo>
                  <a:pt x="840466" y="3171617"/>
                </a:lnTo>
                <a:lnTo>
                  <a:pt x="840466" y="2813199"/>
                </a:lnTo>
                <a:lnTo>
                  <a:pt x="837637" y="2813199"/>
                </a:lnTo>
                <a:lnTo>
                  <a:pt x="837637" y="565186"/>
                </a:lnTo>
                <a:lnTo>
                  <a:pt x="0" y="565186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5F0187-85AF-F8D3-2E8D-FB63282BECA5}"/>
              </a:ext>
            </a:extLst>
          </p:cNvPr>
          <p:cNvSpPr/>
          <p:nvPr/>
        </p:nvSpPr>
        <p:spPr>
          <a:xfrm>
            <a:off x="8353967" y="257383"/>
            <a:ext cx="2168431" cy="3171617"/>
          </a:xfrm>
          <a:custGeom>
            <a:avLst/>
            <a:gdLst>
              <a:gd name="connsiteX0" fmla="*/ 0 w 2168431"/>
              <a:gd name="connsiteY0" fmla="*/ 0 h 3171617"/>
              <a:gd name="connsiteX1" fmla="*/ 2168431 w 2168431"/>
              <a:gd name="connsiteY1" fmla="*/ 0 h 3171617"/>
              <a:gd name="connsiteX2" fmla="*/ 2168431 w 2168431"/>
              <a:gd name="connsiteY2" fmla="*/ 565186 h 3171617"/>
              <a:gd name="connsiteX3" fmla="*/ 1402716 w 2168431"/>
              <a:gd name="connsiteY3" fmla="*/ 565186 h 3171617"/>
              <a:gd name="connsiteX4" fmla="*/ 1402716 w 2168431"/>
              <a:gd name="connsiteY4" fmla="*/ 2813199 h 3171617"/>
              <a:gd name="connsiteX5" fmla="*/ 1399590 w 2168431"/>
              <a:gd name="connsiteY5" fmla="*/ 2813199 h 3171617"/>
              <a:gd name="connsiteX6" fmla="*/ 1399590 w 2168431"/>
              <a:gd name="connsiteY6" fmla="*/ 3171617 h 3171617"/>
              <a:gd name="connsiteX7" fmla="*/ 840466 w 2168431"/>
              <a:gd name="connsiteY7" fmla="*/ 3171617 h 3171617"/>
              <a:gd name="connsiteX8" fmla="*/ 840466 w 2168431"/>
              <a:gd name="connsiteY8" fmla="*/ 2813199 h 3171617"/>
              <a:gd name="connsiteX9" fmla="*/ 837637 w 2168431"/>
              <a:gd name="connsiteY9" fmla="*/ 2813199 h 3171617"/>
              <a:gd name="connsiteX10" fmla="*/ 837637 w 2168431"/>
              <a:gd name="connsiteY10" fmla="*/ 565186 h 3171617"/>
              <a:gd name="connsiteX11" fmla="*/ 0 w 2168431"/>
              <a:gd name="connsiteY11" fmla="*/ 565186 h 317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8431" h="3171617">
                <a:moveTo>
                  <a:pt x="0" y="0"/>
                </a:moveTo>
                <a:lnTo>
                  <a:pt x="2168431" y="0"/>
                </a:lnTo>
                <a:lnTo>
                  <a:pt x="2168431" y="565186"/>
                </a:lnTo>
                <a:lnTo>
                  <a:pt x="1402716" y="565186"/>
                </a:lnTo>
                <a:lnTo>
                  <a:pt x="1402716" y="2813199"/>
                </a:lnTo>
                <a:lnTo>
                  <a:pt x="1399590" y="2813199"/>
                </a:lnTo>
                <a:lnTo>
                  <a:pt x="1399590" y="3171617"/>
                </a:lnTo>
                <a:lnTo>
                  <a:pt x="840466" y="3171617"/>
                </a:lnTo>
                <a:lnTo>
                  <a:pt x="840466" y="2813199"/>
                </a:lnTo>
                <a:lnTo>
                  <a:pt x="837637" y="2813199"/>
                </a:lnTo>
                <a:lnTo>
                  <a:pt x="837637" y="565186"/>
                </a:lnTo>
                <a:lnTo>
                  <a:pt x="0" y="565186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6A2C12-D001-D97D-BDBC-5DC9EC051946}"/>
              </a:ext>
            </a:extLst>
          </p:cNvPr>
          <p:cNvSpPr/>
          <p:nvPr/>
        </p:nvSpPr>
        <p:spPr>
          <a:xfrm>
            <a:off x="8182697" y="2636095"/>
            <a:ext cx="941643" cy="503843"/>
          </a:xfrm>
          <a:custGeom>
            <a:avLst/>
            <a:gdLst>
              <a:gd name="connsiteX0" fmla="*/ 0 w 941643"/>
              <a:gd name="connsiteY0" fmla="*/ 0 h 503843"/>
              <a:gd name="connsiteX1" fmla="*/ 850334 w 941643"/>
              <a:gd name="connsiteY1" fmla="*/ 0 h 503843"/>
              <a:gd name="connsiteX2" fmla="*/ 850334 w 941643"/>
              <a:gd name="connsiteY2" fmla="*/ 66581 h 503843"/>
              <a:gd name="connsiteX3" fmla="*/ 857199 w 941643"/>
              <a:gd name="connsiteY3" fmla="*/ 66581 h 503843"/>
              <a:gd name="connsiteX4" fmla="*/ 857199 w 941643"/>
              <a:gd name="connsiteY4" fmla="*/ 69664 h 503843"/>
              <a:gd name="connsiteX5" fmla="*/ 865172 w 941643"/>
              <a:gd name="connsiteY5" fmla="*/ 66770 h 503843"/>
              <a:gd name="connsiteX6" fmla="*/ 936864 w 941643"/>
              <a:gd name="connsiteY6" fmla="*/ 155225 h 503843"/>
              <a:gd name="connsiteX7" fmla="*/ 865172 w 941643"/>
              <a:gd name="connsiteY7" fmla="*/ 217665 h 503843"/>
              <a:gd name="connsiteX8" fmla="*/ 936864 w 941643"/>
              <a:gd name="connsiteY8" fmla="*/ 306120 h 503843"/>
              <a:gd name="connsiteX9" fmla="*/ 869952 w 941643"/>
              <a:gd name="connsiteY9" fmla="*/ 352949 h 503843"/>
              <a:gd name="connsiteX10" fmla="*/ 941643 w 941643"/>
              <a:gd name="connsiteY10" fmla="*/ 441404 h 503843"/>
              <a:gd name="connsiteX11" fmla="*/ 865172 w 941643"/>
              <a:gd name="connsiteY11" fmla="*/ 503843 h 503843"/>
              <a:gd name="connsiteX12" fmla="*/ 857199 w 941643"/>
              <a:gd name="connsiteY12" fmla="*/ 502473 h 503843"/>
              <a:gd name="connsiteX13" fmla="*/ 857199 w 941643"/>
              <a:gd name="connsiteY13" fmla="*/ 503843 h 503843"/>
              <a:gd name="connsiteX14" fmla="*/ 264901 w 941643"/>
              <a:gd name="connsiteY14" fmla="*/ 503843 h 503843"/>
              <a:gd name="connsiteX15" fmla="*/ 264901 w 941643"/>
              <a:gd name="connsiteY15" fmla="*/ 90962 h 503843"/>
              <a:gd name="connsiteX16" fmla="*/ 0 w 941643"/>
              <a:gd name="connsiteY16" fmla="*/ 90962 h 50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1643" h="503843">
                <a:moveTo>
                  <a:pt x="0" y="0"/>
                </a:moveTo>
                <a:lnTo>
                  <a:pt x="850334" y="0"/>
                </a:lnTo>
                <a:lnTo>
                  <a:pt x="850334" y="66581"/>
                </a:lnTo>
                <a:lnTo>
                  <a:pt x="857199" y="66581"/>
                </a:lnTo>
                <a:lnTo>
                  <a:pt x="857199" y="69664"/>
                </a:lnTo>
                <a:lnTo>
                  <a:pt x="865172" y="66770"/>
                </a:lnTo>
                <a:lnTo>
                  <a:pt x="936864" y="155225"/>
                </a:lnTo>
                <a:lnTo>
                  <a:pt x="865172" y="217665"/>
                </a:lnTo>
                <a:lnTo>
                  <a:pt x="936864" y="306120"/>
                </a:lnTo>
                <a:lnTo>
                  <a:pt x="869952" y="352949"/>
                </a:lnTo>
                <a:lnTo>
                  <a:pt x="941643" y="441404"/>
                </a:lnTo>
                <a:lnTo>
                  <a:pt x="865172" y="503843"/>
                </a:lnTo>
                <a:lnTo>
                  <a:pt x="857199" y="502473"/>
                </a:lnTo>
                <a:lnTo>
                  <a:pt x="857199" y="503843"/>
                </a:lnTo>
                <a:lnTo>
                  <a:pt x="264901" y="503843"/>
                </a:lnTo>
                <a:lnTo>
                  <a:pt x="264901" y="90962"/>
                </a:lnTo>
                <a:lnTo>
                  <a:pt x="0" y="909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87BA2C2-2438-7E09-00D8-E5482B3DB33B}"/>
              </a:ext>
            </a:extLst>
          </p:cNvPr>
          <p:cNvSpPr/>
          <p:nvPr/>
        </p:nvSpPr>
        <p:spPr>
          <a:xfrm>
            <a:off x="1520617" y="737252"/>
            <a:ext cx="1042533" cy="520920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6C67A0-A012-6B40-6FCF-49DA8A150CF4}"/>
              </a:ext>
            </a:extLst>
          </p:cNvPr>
          <p:cNvSpPr/>
          <p:nvPr/>
        </p:nvSpPr>
        <p:spPr>
          <a:xfrm>
            <a:off x="3010396" y="728363"/>
            <a:ext cx="1042533" cy="520920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088A22A-45D4-1138-6D5E-6D96E4A5C4CE}"/>
              </a:ext>
            </a:extLst>
          </p:cNvPr>
          <p:cNvSpPr/>
          <p:nvPr/>
        </p:nvSpPr>
        <p:spPr>
          <a:xfrm>
            <a:off x="7950038" y="2380317"/>
            <a:ext cx="1189203" cy="481167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6CAFF-DEC6-648F-724C-FCA423D5982D}"/>
              </a:ext>
            </a:extLst>
          </p:cNvPr>
          <p:cNvSpPr/>
          <p:nvPr/>
        </p:nvSpPr>
        <p:spPr>
          <a:xfrm>
            <a:off x="9816127" y="2326914"/>
            <a:ext cx="1189203" cy="481167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9794-119E-DFFF-8022-1A870F1A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7474-4AF8-A418-4338-61031AAB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B00D-6EB5-293D-50D3-F80644D9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" y="0"/>
            <a:ext cx="11459954" cy="6858000"/>
          </a:xfrm>
          <a:prstGeom prst="rect">
            <a:avLst/>
          </a:prstGeom>
          <a:solidFill>
            <a:srgbClr val="000000">
              <a:alpha val="38039"/>
            </a:srgbClr>
          </a:solidFill>
        </p:spPr>
      </p:pic>
    </p:spTree>
    <p:extLst>
      <p:ext uri="{BB962C8B-B14F-4D97-AF65-F5344CB8AC3E}">
        <p14:creationId xmlns:p14="http://schemas.microsoft.com/office/powerpoint/2010/main" val="28107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7E7-9EA8-DC7D-5535-FAC6B42D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4B88-74BA-7D55-96EC-AAAB1912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86665-0D08-C284-E97F-FAAF405E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4" y="0"/>
            <a:ext cx="1171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0DB-BAB4-FA3D-A318-DF49952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038C-3AEC-867F-A8D5-14F82005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12E75-EEA8-6FC5-E489-9C5FC3E8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" y="1488882"/>
            <a:ext cx="6093510" cy="361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A698E-E21D-775F-7832-9B9470B2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64" y="1069213"/>
            <a:ext cx="74866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D93-9094-7062-ACD9-467021A2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AC96-E163-0FA0-0280-10348502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F13A7-1072-ED9F-958B-7D30AF3A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490" y="3163238"/>
            <a:ext cx="681990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5DAEB-6872-6B3D-E216-24BB2A80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27" y="2992227"/>
            <a:ext cx="75914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Oikonomidis, Nikolaos</cp:lastModifiedBy>
  <cp:revision>2</cp:revision>
  <dcterms:created xsi:type="dcterms:W3CDTF">2023-01-19T06:57:03Z</dcterms:created>
  <dcterms:modified xsi:type="dcterms:W3CDTF">2023-01-19T10:59:25Z</dcterms:modified>
</cp:coreProperties>
</file>