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4FF"/>
    <a:srgbClr val="FF41FF"/>
    <a:srgbClr val="6995C7"/>
    <a:srgbClr val="729FCF"/>
    <a:srgbClr val="1DB66E"/>
    <a:srgbClr val="F04B52"/>
    <a:srgbClr val="F68E92"/>
    <a:srgbClr val="A6A6A6"/>
    <a:srgbClr val="C5C8CA"/>
    <a:srgbClr val="FF3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96" d="100"/>
          <a:sy n="96" d="100"/>
        </p:scale>
        <p:origin x="36" y="-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458F-8D26-1D14-0DA6-A8F48F095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ABD05-EAE5-C6C2-D879-A53395BA1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0F754-6D7D-1A1A-5538-006D441F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D89C-2B0F-4646-846B-127482DFFE4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C776E-31E3-56B9-B9D6-16009D43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86D4A-5B02-E7CA-064C-892E4107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B0B-39A0-4A66-933C-CE99E557D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24C9-05C4-7E46-2FF2-D8DEA394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6212D-122D-B37A-3E9A-B9DEF8151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0DB78-EDD6-463F-7573-113549C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D89C-2B0F-4646-846B-127482DFFE4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A47D4-CF56-DB30-D9DC-19A06EE6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E4F09-D49D-DB1A-145B-8DD978D7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B0B-39A0-4A66-933C-CE99E557D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7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4BD25B-31AF-40B0-B498-E39B2E0FF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B4DAE-FD15-538B-F588-A841E1FCB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88BD7-7938-D9E6-F3A0-0A699A45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D89C-2B0F-4646-846B-127482DFFE4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E17A7-9CE5-FCBD-5000-03E94DBF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0F5BA-2657-0888-8DBA-A2FFE6FF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B0B-39A0-4A66-933C-CE99E557D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2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BC7B-EC8A-2065-2F30-333D13B6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8CD07-2B85-1FDE-493B-12F062045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87CC9-3DE1-F2EB-3B65-64421CA0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D89C-2B0F-4646-846B-127482DFFE4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25B30-EEFF-D228-1BD8-75F1C749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48054-8272-AF82-98E2-2D70084A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B0B-39A0-4A66-933C-CE99E557D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2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D232-9737-C6FC-5ACD-C9188E75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7D1FF-2BFC-A181-9B0C-45EBF292F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87944-8490-7E02-0451-92AE4DBD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D89C-2B0F-4646-846B-127482DFFE4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6774F-D0A6-F7AB-AB99-FB39568C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1D560-1F56-EA1A-FB7F-FAC5C67E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B0B-39A0-4A66-933C-CE99E557D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7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6B5B-55D3-C9D4-0368-686BF206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4162-3EDA-C138-20C2-0553DE040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D42DD-3F50-B217-92C1-307731AA0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3F169-60F7-A377-B263-2DA61815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D89C-2B0F-4646-846B-127482DFFE4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A1DFE-8A2E-817F-9D41-A15DD72D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42261-3009-DB8B-9F3E-B4A26842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B0B-39A0-4A66-933C-CE99E557D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0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9BAC-80D3-9B38-6802-182FF89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64651-F54F-6598-FBB2-28129A37D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C2E89-5652-7889-E176-91E4D1CBE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FA105-480C-F049-0B16-D7C7C7EF3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FCFE4-F418-4A1D-163D-6070D720E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EDE73-0246-D178-59E9-4F78B5C06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D89C-2B0F-4646-846B-127482DFFE4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8FB53-3F19-9E83-37F6-0FC8FDCC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F69678-18BA-D1D5-1B52-AA21613F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B0B-39A0-4A66-933C-CE99E557D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6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6EBC-138E-6D5F-4A6E-7B15DC2D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6300A-B683-4CE9-B61F-0C7884122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D89C-2B0F-4646-846B-127482DFFE4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BCC32-C281-EC85-AB7C-66BD1CAF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31BAD-6AB6-7A79-8519-ED8F33C7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B0B-39A0-4A66-933C-CE99E557D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5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3DE28-B73C-5054-E170-301CF842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D89C-2B0F-4646-846B-127482DFFE4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602C0-D839-7298-FCD2-A4EC4860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EB58F-F7D1-390C-F95F-04AF8814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B0B-39A0-4A66-933C-CE99E557D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6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4F07-2755-3A52-8818-BAA4712C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9C7E-CC16-30B0-FB60-968EA3FD6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56B61-D8C6-5901-81A3-5610EA8BD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7A93F-FE5F-AACC-8149-BA40DF88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D89C-2B0F-4646-846B-127482DFFE4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209CE-F031-268A-89CA-96FD0239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7F33F-7F05-007B-8FB3-0B04F5C5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B0B-39A0-4A66-933C-CE99E557D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9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CF00-3762-D400-23F2-11F392E8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3036F-35BA-6D8B-7946-FA9E82916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8DD85-9DD2-C6DA-3C7F-BC7CA0C14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1556E-3DFE-A545-680B-CA6F078C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D89C-2B0F-4646-846B-127482DFFE4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A0305-C871-DC49-CBFF-0399AD98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2ED30-8892-C7CA-147D-CAD27D9D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B0B-39A0-4A66-933C-CE99E557D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9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C1B54F-F2DD-2A83-621E-0D3A701EA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EF35B-E97F-9492-E5E0-FB926772F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509A1-88C8-5055-1EEC-B5CDF9C97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5D89C-2B0F-4646-846B-127482DFFE4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BA497-C458-0F81-FC2E-3CBC9B903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F63C7-2B9D-29EA-2603-61D83F5C5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5B0B-39A0-4A66-933C-CE99E557D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EB1DC615-4629-D653-9B7E-9313323E3F72}"/>
              </a:ext>
            </a:extLst>
          </p:cNvPr>
          <p:cNvSpPr txBox="1"/>
          <p:nvPr/>
        </p:nvSpPr>
        <p:spPr>
          <a:xfrm>
            <a:off x="3094782" y="141114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cm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1517805-ACC7-45D4-0B92-8A7E17C49A1C}"/>
              </a:ext>
            </a:extLst>
          </p:cNvPr>
          <p:cNvSpPr txBox="1"/>
          <p:nvPr/>
        </p:nvSpPr>
        <p:spPr>
          <a:xfrm>
            <a:off x="3102975" y="2889657"/>
            <a:ext cx="795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1.5 cm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B9E773-13DB-CC4B-097E-6E47FC33D0E9}"/>
              </a:ext>
            </a:extLst>
          </p:cNvPr>
          <p:cNvSpPr txBox="1"/>
          <p:nvPr/>
        </p:nvSpPr>
        <p:spPr>
          <a:xfrm>
            <a:off x="4682590" y="2889657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cm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BFBDAF8-9A7D-4A7C-16A8-B85AF6798E41}"/>
              </a:ext>
            </a:extLst>
          </p:cNvPr>
          <p:cNvSpPr txBox="1"/>
          <p:nvPr/>
        </p:nvSpPr>
        <p:spPr>
          <a:xfrm>
            <a:off x="6167724" y="2889657"/>
            <a:ext cx="795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1.5 cm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CBB6354-B591-4953-3727-FD96EA97B372}"/>
              </a:ext>
            </a:extLst>
          </p:cNvPr>
          <p:cNvSpPr txBox="1"/>
          <p:nvPr/>
        </p:nvSpPr>
        <p:spPr>
          <a:xfrm>
            <a:off x="4338679" y="4427083"/>
            <a:ext cx="795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1.5 cm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5DF16BA-75E5-DB14-D298-F188BCF3F14F}"/>
              </a:ext>
            </a:extLst>
          </p:cNvPr>
          <p:cNvSpPr txBox="1"/>
          <p:nvPr/>
        </p:nvSpPr>
        <p:spPr>
          <a:xfrm>
            <a:off x="4264428" y="6044807"/>
            <a:ext cx="909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</a:t>
            </a:r>
            <a:r>
              <a:rPr lang="el-GR" sz="1400" dirty="0"/>
              <a:t>7</a:t>
            </a:r>
            <a:r>
              <a:rPr lang="en-US" sz="1400" dirty="0"/>
              <a:t>5 cm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7058F34-DA66-D13E-B6F2-5F1517F84A72}"/>
              </a:ext>
            </a:extLst>
          </p:cNvPr>
          <p:cNvSpPr txBox="1"/>
          <p:nvPr/>
        </p:nvSpPr>
        <p:spPr>
          <a:xfrm>
            <a:off x="6159064" y="6044807"/>
            <a:ext cx="795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1.5 cm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2ECCD50-21D3-9735-1609-B503E45B0833}"/>
              </a:ext>
            </a:extLst>
          </p:cNvPr>
          <p:cNvSpPr txBox="1"/>
          <p:nvPr/>
        </p:nvSpPr>
        <p:spPr>
          <a:xfrm>
            <a:off x="3113086" y="6044807"/>
            <a:ext cx="795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1.5 cm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75FA263-F273-F9CE-C43E-9407E5E70F6F}"/>
              </a:ext>
            </a:extLst>
          </p:cNvPr>
          <p:cNvGrpSpPr/>
          <p:nvPr/>
        </p:nvGrpSpPr>
        <p:grpSpPr>
          <a:xfrm>
            <a:off x="3188421" y="712753"/>
            <a:ext cx="3598371" cy="277514"/>
            <a:chOff x="3188421" y="712753"/>
            <a:chExt cx="3598371" cy="27751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721950-6A7B-1E1D-C969-F23A2113253D}"/>
                </a:ext>
              </a:extLst>
            </p:cNvPr>
            <p:cNvCxnSpPr/>
            <p:nvPr/>
          </p:nvCxnSpPr>
          <p:spPr>
            <a:xfrm flipV="1">
              <a:off x="3188421" y="712753"/>
              <a:ext cx="0" cy="277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BA6B405-E3BC-6A89-0609-21F0BE10D36E}"/>
                </a:ext>
              </a:extLst>
            </p:cNvPr>
            <p:cNvCxnSpPr/>
            <p:nvPr/>
          </p:nvCxnSpPr>
          <p:spPr>
            <a:xfrm flipV="1">
              <a:off x="6786792" y="712753"/>
              <a:ext cx="0" cy="277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9771ECC-23EC-E574-E4D3-0A762BAAF7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8421" y="798603"/>
              <a:ext cx="3598371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3983D1-F3BF-91BB-1DDB-1AEFC973F354}"/>
              </a:ext>
            </a:extLst>
          </p:cNvPr>
          <p:cNvGrpSpPr/>
          <p:nvPr/>
        </p:nvGrpSpPr>
        <p:grpSpPr>
          <a:xfrm>
            <a:off x="3008711" y="1288413"/>
            <a:ext cx="724761" cy="218950"/>
            <a:chOff x="3008711" y="1288413"/>
            <a:chExt cx="724761" cy="21895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CE7248B-557E-2573-97D3-B6823E0346E7}"/>
                </a:ext>
              </a:extLst>
            </p:cNvPr>
            <p:cNvGrpSpPr/>
            <p:nvPr/>
          </p:nvGrpSpPr>
          <p:grpSpPr>
            <a:xfrm>
              <a:off x="3188421" y="1288413"/>
              <a:ext cx="365341" cy="218950"/>
              <a:chOff x="3188421" y="1288413"/>
              <a:chExt cx="3598371" cy="277514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CFADF80-4993-F8D7-5468-EF5C1A70EC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8421" y="1288413"/>
                <a:ext cx="0" cy="277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67B6A9B-79A1-F802-1F60-91D60D23AB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86792" y="1288413"/>
                <a:ext cx="0" cy="277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CFB47DF-9013-BEFC-1512-346D423C0B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88421" y="1430254"/>
                <a:ext cx="3598371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8C13463-81E6-48D4-985D-1CC5D9C2D16E}"/>
                </a:ext>
              </a:extLst>
            </p:cNvPr>
            <p:cNvCxnSpPr/>
            <p:nvPr/>
          </p:nvCxnSpPr>
          <p:spPr>
            <a:xfrm>
              <a:off x="3008711" y="1400321"/>
              <a:ext cx="1797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B57EC61-FCED-206C-F8CC-748BDA0A7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3762" y="1400321"/>
              <a:ext cx="1797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60F6BBC-EFA3-643F-C539-4775D83384E0}"/>
              </a:ext>
            </a:extLst>
          </p:cNvPr>
          <p:cNvSpPr txBox="1"/>
          <p:nvPr/>
        </p:nvSpPr>
        <p:spPr>
          <a:xfrm>
            <a:off x="4675812" y="505119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 cm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B28316-0600-439C-F93D-2E5A8B14DBB9}"/>
              </a:ext>
            </a:extLst>
          </p:cNvPr>
          <p:cNvGrpSpPr/>
          <p:nvPr/>
        </p:nvGrpSpPr>
        <p:grpSpPr>
          <a:xfrm>
            <a:off x="3152483" y="1078116"/>
            <a:ext cx="3685532" cy="73867"/>
            <a:chOff x="3152483" y="1078116"/>
            <a:chExt cx="3685532" cy="73867"/>
          </a:xfrm>
          <a:solidFill>
            <a:srgbClr val="729FCF"/>
          </a:solidFill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5E059E-148E-28F1-8CAF-CCF6C147C852}"/>
                </a:ext>
              </a:extLst>
            </p:cNvPr>
            <p:cNvCxnSpPr/>
            <p:nvPr/>
          </p:nvCxnSpPr>
          <p:spPr>
            <a:xfrm>
              <a:off x="3188420" y="1112054"/>
              <a:ext cx="3615674" cy="0"/>
            </a:xfrm>
            <a:prstGeom prst="line">
              <a:avLst/>
            </a:prstGeom>
            <a:grpFill/>
            <a:ln w="19050">
              <a:solidFill>
                <a:srgbClr val="FF4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04B05E38-9568-314C-5BE2-03FFB910ECAE}"/>
                </a:ext>
              </a:extLst>
            </p:cNvPr>
            <p:cNvSpPr/>
            <p:nvPr/>
          </p:nvSpPr>
          <p:spPr>
            <a:xfrm>
              <a:off x="3152483" y="1078116"/>
              <a:ext cx="73867" cy="73867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id="{3B4759F7-081A-0BF3-DB9C-D38DCD95A383}"/>
                </a:ext>
              </a:extLst>
            </p:cNvPr>
            <p:cNvSpPr/>
            <p:nvPr/>
          </p:nvSpPr>
          <p:spPr>
            <a:xfrm>
              <a:off x="3513649" y="1078116"/>
              <a:ext cx="73867" cy="73867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id="{8496C679-194B-2618-E421-8BBF1D983FFE}"/>
                </a:ext>
              </a:extLst>
            </p:cNvPr>
            <p:cNvSpPr/>
            <p:nvPr/>
          </p:nvSpPr>
          <p:spPr>
            <a:xfrm>
              <a:off x="3874815" y="1078116"/>
              <a:ext cx="73867" cy="73867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id="{FE1CE7B1-37C1-E917-524B-8C027A943DE2}"/>
                </a:ext>
              </a:extLst>
            </p:cNvPr>
            <p:cNvSpPr/>
            <p:nvPr/>
          </p:nvSpPr>
          <p:spPr>
            <a:xfrm>
              <a:off x="4235981" y="1078116"/>
              <a:ext cx="73867" cy="73867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BC385C54-2F89-1296-D813-E582019B666D}"/>
                </a:ext>
              </a:extLst>
            </p:cNvPr>
            <p:cNvSpPr/>
            <p:nvPr/>
          </p:nvSpPr>
          <p:spPr>
            <a:xfrm>
              <a:off x="4597147" y="1078116"/>
              <a:ext cx="73867" cy="73867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D4E2B8EE-25B2-4501-2C49-82540777281E}"/>
                </a:ext>
              </a:extLst>
            </p:cNvPr>
            <p:cNvSpPr/>
            <p:nvPr/>
          </p:nvSpPr>
          <p:spPr>
            <a:xfrm>
              <a:off x="4958313" y="1078116"/>
              <a:ext cx="73867" cy="73867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57B429F-D968-A7B5-F4EE-4562BA175D8A}"/>
                </a:ext>
              </a:extLst>
            </p:cNvPr>
            <p:cNvSpPr/>
            <p:nvPr/>
          </p:nvSpPr>
          <p:spPr>
            <a:xfrm>
              <a:off x="5319480" y="1078116"/>
              <a:ext cx="73867" cy="73867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56CC15D6-4C0B-538E-C1B0-9697D45A6E5B}"/>
                </a:ext>
              </a:extLst>
            </p:cNvPr>
            <p:cNvSpPr/>
            <p:nvPr/>
          </p:nvSpPr>
          <p:spPr>
            <a:xfrm>
              <a:off x="5680647" y="1078116"/>
              <a:ext cx="73867" cy="73867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88743580-BC97-09E1-821D-AF0CF414E91E}"/>
                </a:ext>
              </a:extLst>
            </p:cNvPr>
            <p:cNvSpPr/>
            <p:nvPr/>
          </p:nvSpPr>
          <p:spPr>
            <a:xfrm>
              <a:off x="6041813" y="1078116"/>
              <a:ext cx="73867" cy="73867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Diamond 41">
              <a:extLst>
                <a:ext uri="{FF2B5EF4-FFF2-40B4-BE49-F238E27FC236}">
                  <a16:creationId xmlns:a16="http://schemas.microsoft.com/office/drawing/2014/main" id="{775F405D-F166-5093-C2A7-8B46964A46DD}"/>
                </a:ext>
              </a:extLst>
            </p:cNvPr>
            <p:cNvSpPr/>
            <p:nvPr/>
          </p:nvSpPr>
          <p:spPr>
            <a:xfrm>
              <a:off x="6402980" y="1078116"/>
              <a:ext cx="73867" cy="73867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iamond 42">
              <a:extLst>
                <a:ext uri="{FF2B5EF4-FFF2-40B4-BE49-F238E27FC236}">
                  <a16:creationId xmlns:a16="http://schemas.microsoft.com/office/drawing/2014/main" id="{4B8F1A71-8F31-F79E-D254-42AE7801E6A5}"/>
                </a:ext>
              </a:extLst>
            </p:cNvPr>
            <p:cNvSpPr/>
            <p:nvPr/>
          </p:nvSpPr>
          <p:spPr>
            <a:xfrm>
              <a:off x="6764148" y="1078116"/>
              <a:ext cx="73867" cy="73867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78A7516-7788-AD91-31DA-B7B3368F539C}"/>
              </a:ext>
            </a:extLst>
          </p:cNvPr>
          <p:cNvGrpSpPr/>
          <p:nvPr/>
        </p:nvGrpSpPr>
        <p:grpSpPr>
          <a:xfrm>
            <a:off x="3160670" y="2640092"/>
            <a:ext cx="3615674" cy="73867"/>
            <a:chOff x="3188420" y="1078116"/>
            <a:chExt cx="3615674" cy="73867"/>
          </a:xfrm>
          <a:solidFill>
            <a:srgbClr val="729FCF"/>
          </a:solidFill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F63DE9-B794-2040-C3C1-408BCA783DF3}"/>
                </a:ext>
              </a:extLst>
            </p:cNvPr>
            <p:cNvCxnSpPr/>
            <p:nvPr/>
          </p:nvCxnSpPr>
          <p:spPr>
            <a:xfrm>
              <a:off x="3188420" y="1112054"/>
              <a:ext cx="3615674" cy="0"/>
            </a:xfrm>
            <a:prstGeom prst="line">
              <a:avLst/>
            </a:prstGeom>
            <a:grpFill/>
            <a:ln w="19050">
              <a:solidFill>
                <a:srgbClr val="FF4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Diamond 51">
              <a:extLst>
                <a:ext uri="{FF2B5EF4-FFF2-40B4-BE49-F238E27FC236}">
                  <a16:creationId xmlns:a16="http://schemas.microsoft.com/office/drawing/2014/main" id="{0B30E20F-BBF8-7120-7918-F13DF614CFC4}"/>
                </a:ext>
              </a:extLst>
            </p:cNvPr>
            <p:cNvSpPr/>
            <p:nvPr/>
          </p:nvSpPr>
          <p:spPr>
            <a:xfrm>
              <a:off x="3698913" y="1078116"/>
              <a:ext cx="73867" cy="73867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iamond 52">
              <a:extLst>
                <a:ext uri="{FF2B5EF4-FFF2-40B4-BE49-F238E27FC236}">
                  <a16:creationId xmlns:a16="http://schemas.microsoft.com/office/drawing/2014/main" id="{DCD01021-EB45-A59C-CAC4-EC4A6A3DCC03}"/>
                </a:ext>
              </a:extLst>
            </p:cNvPr>
            <p:cNvSpPr/>
            <p:nvPr/>
          </p:nvSpPr>
          <p:spPr>
            <a:xfrm>
              <a:off x="4060079" y="1078116"/>
              <a:ext cx="73867" cy="73867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iamond 53">
              <a:extLst>
                <a:ext uri="{FF2B5EF4-FFF2-40B4-BE49-F238E27FC236}">
                  <a16:creationId xmlns:a16="http://schemas.microsoft.com/office/drawing/2014/main" id="{6476B8AA-81D0-606E-8F95-7EE22CAF8BAE}"/>
                </a:ext>
              </a:extLst>
            </p:cNvPr>
            <p:cNvSpPr/>
            <p:nvPr/>
          </p:nvSpPr>
          <p:spPr>
            <a:xfrm>
              <a:off x="4421245" y="1078116"/>
              <a:ext cx="73867" cy="73867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iamond 54">
              <a:extLst>
                <a:ext uri="{FF2B5EF4-FFF2-40B4-BE49-F238E27FC236}">
                  <a16:creationId xmlns:a16="http://schemas.microsoft.com/office/drawing/2014/main" id="{A049F558-1324-8E3A-67AF-9EA84A58B8C9}"/>
                </a:ext>
              </a:extLst>
            </p:cNvPr>
            <p:cNvSpPr/>
            <p:nvPr/>
          </p:nvSpPr>
          <p:spPr>
            <a:xfrm>
              <a:off x="4782412" y="1078116"/>
              <a:ext cx="73867" cy="73867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iamond 55">
              <a:extLst>
                <a:ext uri="{FF2B5EF4-FFF2-40B4-BE49-F238E27FC236}">
                  <a16:creationId xmlns:a16="http://schemas.microsoft.com/office/drawing/2014/main" id="{BE23CDFE-FAA5-106B-154F-47FBF27AA12C}"/>
                </a:ext>
              </a:extLst>
            </p:cNvPr>
            <p:cNvSpPr/>
            <p:nvPr/>
          </p:nvSpPr>
          <p:spPr>
            <a:xfrm>
              <a:off x="5143579" y="1078116"/>
              <a:ext cx="73867" cy="73867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iamond 56">
              <a:extLst>
                <a:ext uri="{FF2B5EF4-FFF2-40B4-BE49-F238E27FC236}">
                  <a16:creationId xmlns:a16="http://schemas.microsoft.com/office/drawing/2014/main" id="{42BD6C97-D896-6D96-52A9-5FEE9CD5510E}"/>
                </a:ext>
              </a:extLst>
            </p:cNvPr>
            <p:cNvSpPr/>
            <p:nvPr/>
          </p:nvSpPr>
          <p:spPr>
            <a:xfrm>
              <a:off x="5504745" y="1078116"/>
              <a:ext cx="73867" cy="73867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Diamond 57">
              <a:extLst>
                <a:ext uri="{FF2B5EF4-FFF2-40B4-BE49-F238E27FC236}">
                  <a16:creationId xmlns:a16="http://schemas.microsoft.com/office/drawing/2014/main" id="{3104F089-7409-0CF1-D1A3-371F7AE8C366}"/>
                </a:ext>
              </a:extLst>
            </p:cNvPr>
            <p:cNvSpPr/>
            <p:nvPr/>
          </p:nvSpPr>
          <p:spPr>
            <a:xfrm>
              <a:off x="5865912" y="1078116"/>
              <a:ext cx="73867" cy="73867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amond 58">
              <a:extLst>
                <a:ext uri="{FF2B5EF4-FFF2-40B4-BE49-F238E27FC236}">
                  <a16:creationId xmlns:a16="http://schemas.microsoft.com/office/drawing/2014/main" id="{1A195A54-09D7-5BDE-8AA3-7814A61C52A3}"/>
                </a:ext>
              </a:extLst>
            </p:cNvPr>
            <p:cNvSpPr/>
            <p:nvPr/>
          </p:nvSpPr>
          <p:spPr>
            <a:xfrm>
              <a:off x="6227080" y="1078116"/>
              <a:ext cx="73867" cy="73867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D517B0A-F691-7495-4C77-1CF67050C43C}"/>
              </a:ext>
            </a:extLst>
          </p:cNvPr>
          <p:cNvGrpSpPr/>
          <p:nvPr/>
        </p:nvGrpSpPr>
        <p:grpSpPr>
          <a:xfrm>
            <a:off x="3165777" y="2209086"/>
            <a:ext cx="3598371" cy="277514"/>
            <a:chOff x="3188421" y="712753"/>
            <a:chExt cx="3598371" cy="277514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D77121D-E33D-11E3-EF64-CEE0EC9F87DA}"/>
                </a:ext>
              </a:extLst>
            </p:cNvPr>
            <p:cNvCxnSpPr/>
            <p:nvPr/>
          </p:nvCxnSpPr>
          <p:spPr>
            <a:xfrm flipV="1">
              <a:off x="3188421" y="712753"/>
              <a:ext cx="0" cy="277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26B3492-0A4B-A328-E0A7-3185D8AFA948}"/>
                </a:ext>
              </a:extLst>
            </p:cNvPr>
            <p:cNvCxnSpPr/>
            <p:nvPr/>
          </p:nvCxnSpPr>
          <p:spPr>
            <a:xfrm flipV="1">
              <a:off x="6786792" y="712753"/>
              <a:ext cx="0" cy="277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6C7C197-B74A-735C-EE64-85A46E3CDA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8421" y="798603"/>
              <a:ext cx="3598371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36C659D-92CC-F437-F264-133E30F8CC49}"/>
              </a:ext>
            </a:extLst>
          </p:cNvPr>
          <p:cNvSpPr txBox="1"/>
          <p:nvPr/>
        </p:nvSpPr>
        <p:spPr>
          <a:xfrm>
            <a:off x="4653168" y="2001452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 cm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F4C307F-456A-4D9C-A004-F3C08AB8A525}"/>
              </a:ext>
            </a:extLst>
          </p:cNvPr>
          <p:cNvGrpSpPr/>
          <p:nvPr/>
        </p:nvGrpSpPr>
        <p:grpSpPr>
          <a:xfrm>
            <a:off x="2892944" y="2812434"/>
            <a:ext cx="1080101" cy="218950"/>
            <a:chOff x="3008711" y="1288413"/>
            <a:chExt cx="724761" cy="21895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4589741-185F-C34B-E086-A1F2AC2AFBC3}"/>
                </a:ext>
              </a:extLst>
            </p:cNvPr>
            <p:cNvGrpSpPr/>
            <p:nvPr/>
          </p:nvGrpSpPr>
          <p:grpSpPr>
            <a:xfrm>
              <a:off x="3188421" y="1288413"/>
              <a:ext cx="365341" cy="218950"/>
              <a:chOff x="3188421" y="1288413"/>
              <a:chExt cx="3598371" cy="277514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FE092A30-38B0-BB48-FFF3-CF518B3CC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8421" y="1288413"/>
                <a:ext cx="0" cy="277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2FA4562-9812-383A-79EB-1B15E90A7B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86792" y="1288413"/>
                <a:ext cx="0" cy="277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D00AD3F-CF4F-59AF-9097-C0710C2C4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88421" y="1430254"/>
                <a:ext cx="3598371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32CD9D7-039B-9B92-0BA3-7D6C20554DAB}"/>
                </a:ext>
              </a:extLst>
            </p:cNvPr>
            <p:cNvCxnSpPr/>
            <p:nvPr/>
          </p:nvCxnSpPr>
          <p:spPr>
            <a:xfrm>
              <a:off x="3008711" y="1400321"/>
              <a:ext cx="1797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9EA4F40-E856-9BBB-3F50-2F5C66CD4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3762" y="1400321"/>
              <a:ext cx="1797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DF58A8C-8F02-4EB7-9ACE-C85FB5A274B0}"/>
              </a:ext>
            </a:extLst>
          </p:cNvPr>
          <p:cNvGrpSpPr/>
          <p:nvPr/>
        </p:nvGrpSpPr>
        <p:grpSpPr>
          <a:xfrm>
            <a:off x="4594719" y="2812434"/>
            <a:ext cx="724761" cy="218950"/>
            <a:chOff x="3008711" y="1288413"/>
            <a:chExt cx="724761" cy="21895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A87F4C4-7A77-9535-3B19-AE29579671DB}"/>
                </a:ext>
              </a:extLst>
            </p:cNvPr>
            <p:cNvGrpSpPr/>
            <p:nvPr/>
          </p:nvGrpSpPr>
          <p:grpSpPr>
            <a:xfrm>
              <a:off x="3188421" y="1288413"/>
              <a:ext cx="365341" cy="218950"/>
              <a:chOff x="3188421" y="1288413"/>
              <a:chExt cx="3598371" cy="277514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9BBD188-1185-346E-11E1-C5BF65D594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8421" y="1288413"/>
                <a:ext cx="0" cy="277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32F686F-7FDE-7FB9-8892-2D2F93CE7B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86792" y="1288413"/>
                <a:ext cx="0" cy="277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EB71A984-9E11-4774-3B1E-518DB61465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88421" y="1430254"/>
                <a:ext cx="3598371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C3B31C3-36FF-1A52-167B-A9C8874C4A7E}"/>
                </a:ext>
              </a:extLst>
            </p:cNvPr>
            <p:cNvCxnSpPr/>
            <p:nvPr/>
          </p:nvCxnSpPr>
          <p:spPr>
            <a:xfrm>
              <a:off x="3008711" y="1400321"/>
              <a:ext cx="1797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48554A2-8552-9251-6322-EC87EEFA57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3762" y="1400321"/>
              <a:ext cx="1797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0634A1E-EEF8-961F-D6FC-A85E9ECF8399}"/>
              </a:ext>
            </a:extLst>
          </p:cNvPr>
          <p:cNvGrpSpPr/>
          <p:nvPr/>
        </p:nvGrpSpPr>
        <p:grpSpPr>
          <a:xfrm>
            <a:off x="5962323" y="2812434"/>
            <a:ext cx="1080101" cy="218950"/>
            <a:chOff x="3008711" y="1288413"/>
            <a:chExt cx="724761" cy="218950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90F7837-5FBE-50A5-3BDE-7290CBCE017B}"/>
                </a:ext>
              </a:extLst>
            </p:cNvPr>
            <p:cNvGrpSpPr/>
            <p:nvPr/>
          </p:nvGrpSpPr>
          <p:grpSpPr>
            <a:xfrm>
              <a:off x="3188421" y="1288413"/>
              <a:ext cx="365341" cy="218950"/>
              <a:chOff x="3188421" y="1288413"/>
              <a:chExt cx="3598371" cy="277514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B9DEE7C-82C3-885D-54F0-AC77EDD952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8421" y="1288413"/>
                <a:ext cx="0" cy="277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75114CE-5BF3-F9F5-E037-1D1D238B4B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86792" y="1288413"/>
                <a:ext cx="0" cy="277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CE1AD89E-C541-184B-391D-3C5B11F88C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88421" y="1430254"/>
                <a:ext cx="3598371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D5671ADA-39C9-0744-D0A3-9BF2C59178D0}"/>
                </a:ext>
              </a:extLst>
            </p:cNvPr>
            <p:cNvCxnSpPr/>
            <p:nvPr/>
          </p:nvCxnSpPr>
          <p:spPr>
            <a:xfrm>
              <a:off x="3008711" y="1400321"/>
              <a:ext cx="1797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143FC0ED-E11B-A4D9-2DE2-38E764F09F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3762" y="1400321"/>
              <a:ext cx="1797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05BC60C-BE8C-D473-1230-27A4D6409427}"/>
              </a:ext>
            </a:extLst>
          </p:cNvPr>
          <p:cNvGrpSpPr/>
          <p:nvPr/>
        </p:nvGrpSpPr>
        <p:grpSpPr>
          <a:xfrm>
            <a:off x="3124733" y="4158166"/>
            <a:ext cx="3615674" cy="73867"/>
            <a:chOff x="3188420" y="1078116"/>
            <a:chExt cx="3615674" cy="73867"/>
          </a:xfrm>
          <a:solidFill>
            <a:srgbClr val="729FCF"/>
          </a:solidFill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88D0B9A-74B7-A49B-FB09-B9E2FB6E8A50}"/>
                </a:ext>
              </a:extLst>
            </p:cNvPr>
            <p:cNvCxnSpPr/>
            <p:nvPr/>
          </p:nvCxnSpPr>
          <p:spPr>
            <a:xfrm>
              <a:off x="3188420" y="1112054"/>
              <a:ext cx="3615674" cy="0"/>
            </a:xfrm>
            <a:prstGeom prst="line">
              <a:avLst/>
            </a:prstGeom>
            <a:grpFill/>
            <a:ln w="19050">
              <a:solidFill>
                <a:srgbClr val="FF4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Diamond 124">
              <a:extLst>
                <a:ext uri="{FF2B5EF4-FFF2-40B4-BE49-F238E27FC236}">
                  <a16:creationId xmlns:a16="http://schemas.microsoft.com/office/drawing/2014/main" id="{2451B9C0-3FE0-B9E8-586C-17CC9626FC0F}"/>
                </a:ext>
              </a:extLst>
            </p:cNvPr>
            <p:cNvSpPr/>
            <p:nvPr/>
          </p:nvSpPr>
          <p:spPr>
            <a:xfrm>
              <a:off x="3880595" y="1078116"/>
              <a:ext cx="73867" cy="73867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Diamond 125">
              <a:extLst>
                <a:ext uri="{FF2B5EF4-FFF2-40B4-BE49-F238E27FC236}">
                  <a16:creationId xmlns:a16="http://schemas.microsoft.com/office/drawing/2014/main" id="{E69DB045-3D77-ACCF-00F8-148B85224193}"/>
                </a:ext>
              </a:extLst>
            </p:cNvPr>
            <p:cNvSpPr/>
            <p:nvPr/>
          </p:nvSpPr>
          <p:spPr>
            <a:xfrm>
              <a:off x="4420241" y="1078116"/>
              <a:ext cx="73867" cy="73867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Diamond 126">
              <a:extLst>
                <a:ext uri="{FF2B5EF4-FFF2-40B4-BE49-F238E27FC236}">
                  <a16:creationId xmlns:a16="http://schemas.microsoft.com/office/drawing/2014/main" id="{8405BDFE-8052-ED58-2EA7-E52B7AC4CEC8}"/>
                </a:ext>
              </a:extLst>
            </p:cNvPr>
            <p:cNvSpPr/>
            <p:nvPr/>
          </p:nvSpPr>
          <p:spPr>
            <a:xfrm>
              <a:off x="4959887" y="1078116"/>
              <a:ext cx="73867" cy="73867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Diamond 127">
              <a:extLst>
                <a:ext uri="{FF2B5EF4-FFF2-40B4-BE49-F238E27FC236}">
                  <a16:creationId xmlns:a16="http://schemas.microsoft.com/office/drawing/2014/main" id="{C43E0B4A-7727-49C5-8929-071A0F528C59}"/>
                </a:ext>
              </a:extLst>
            </p:cNvPr>
            <p:cNvSpPr/>
            <p:nvPr/>
          </p:nvSpPr>
          <p:spPr>
            <a:xfrm>
              <a:off x="5499533" y="1078116"/>
              <a:ext cx="73867" cy="73867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Diamond 128">
              <a:extLst>
                <a:ext uri="{FF2B5EF4-FFF2-40B4-BE49-F238E27FC236}">
                  <a16:creationId xmlns:a16="http://schemas.microsoft.com/office/drawing/2014/main" id="{9F454803-D82B-F350-DEA5-CBCDEA963921}"/>
                </a:ext>
              </a:extLst>
            </p:cNvPr>
            <p:cNvSpPr/>
            <p:nvPr/>
          </p:nvSpPr>
          <p:spPr>
            <a:xfrm>
              <a:off x="6039178" y="1078116"/>
              <a:ext cx="73867" cy="73867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2CB71E3-DFCF-385A-F08A-5F546FA7D9BA}"/>
              </a:ext>
            </a:extLst>
          </p:cNvPr>
          <p:cNvGrpSpPr/>
          <p:nvPr/>
        </p:nvGrpSpPr>
        <p:grpSpPr>
          <a:xfrm>
            <a:off x="3129840" y="3753107"/>
            <a:ext cx="3598371" cy="277514"/>
            <a:chOff x="3188421" y="712753"/>
            <a:chExt cx="3598371" cy="277514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8096E9D-6C49-F2F1-C616-59495D8C680F}"/>
                </a:ext>
              </a:extLst>
            </p:cNvPr>
            <p:cNvCxnSpPr/>
            <p:nvPr/>
          </p:nvCxnSpPr>
          <p:spPr>
            <a:xfrm flipV="1">
              <a:off x="3188421" y="712753"/>
              <a:ext cx="0" cy="277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F300FE2-8E4B-C371-2D71-1BA1D3FD48E1}"/>
                </a:ext>
              </a:extLst>
            </p:cNvPr>
            <p:cNvCxnSpPr/>
            <p:nvPr/>
          </p:nvCxnSpPr>
          <p:spPr>
            <a:xfrm flipV="1">
              <a:off x="6786792" y="712753"/>
              <a:ext cx="0" cy="277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05F8848-D962-4E0E-DE98-5FA52CD36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8421" y="798603"/>
              <a:ext cx="3598371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4036396A-5693-32A3-14AB-86E2C9AB6761}"/>
              </a:ext>
            </a:extLst>
          </p:cNvPr>
          <p:cNvSpPr txBox="1"/>
          <p:nvPr/>
        </p:nvSpPr>
        <p:spPr>
          <a:xfrm>
            <a:off x="4617231" y="3545473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 cm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5485A194-F870-6BA3-BA84-684E008E60FB}"/>
              </a:ext>
            </a:extLst>
          </p:cNvPr>
          <p:cNvGrpSpPr/>
          <p:nvPr/>
        </p:nvGrpSpPr>
        <p:grpSpPr>
          <a:xfrm>
            <a:off x="6013484" y="4334587"/>
            <a:ext cx="721303" cy="218950"/>
            <a:chOff x="3188421" y="1288413"/>
            <a:chExt cx="3598371" cy="277514"/>
          </a:xfrm>
        </p:grpSpPr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7A46374-6E91-D6DB-037C-86BFE97664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8421" y="1288413"/>
              <a:ext cx="0" cy="277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B062EAB-3E66-83E4-D3BD-A4F933041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6792" y="1288413"/>
              <a:ext cx="0" cy="277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D5CA2A8-7BB3-73D9-FC01-919EACA5B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8421" y="1430254"/>
              <a:ext cx="3598371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BE26E0DE-A824-6B5D-E374-E3A69E5AD714}"/>
              </a:ext>
            </a:extLst>
          </p:cNvPr>
          <p:cNvSpPr txBox="1"/>
          <p:nvPr/>
        </p:nvSpPr>
        <p:spPr>
          <a:xfrm>
            <a:off x="6049358" y="4427083"/>
            <a:ext cx="72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2.0 cm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1773253-AE00-4774-D9DF-EA3FE79B7FB8}"/>
              </a:ext>
            </a:extLst>
          </p:cNvPr>
          <p:cNvGrpSpPr/>
          <p:nvPr/>
        </p:nvGrpSpPr>
        <p:grpSpPr>
          <a:xfrm>
            <a:off x="4130963" y="4334587"/>
            <a:ext cx="1080101" cy="218950"/>
            <a:chOff x="3008711" y="1288413"/>
            <a:chExt cx="724761" cy="21895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20BF525E-371E-1DDE-9FCC-621D8DCFB408}"/>
                </a:ext>
              </a:extLst>
            </p:cNvPr>
            <p:cNvGrpSpPr/>
            <p:nvPr/>
          </p:nvGrpSpPr>
          <p:grpSpPr>
            <a:xfrm>
              <a:off x="3188421" y="1288413"/>
              <a:ext cx="365341" cy="218950"/>
              <a:chOff x="3188421" y="1288413"/>
              <a:chExt cx="3598371" cy="277514"/>
            </a:xfrm>
          </p:grpSpPr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7F103CE9-D366-9BFD-F28B-40F7878704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8421" y="1288413"/>
                <a:ext cx="0" cy="277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38007BD6-B4F7-458E-B076-3BD5F6D8CA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86792" y="1288413"/>
                <a:ext cx="0" cy="277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27EA2CEC-7710-0BCA-CA1B-05CA1B6197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88421" y="1430254"/>
                <a:ext cx="3598371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D972E5D8-E8E5-FF46-6ABD-BCAC97DBF760}"/>
                </a:ext>
              </a:extLst>
            </p:cNvPr>
            <p:cNvCxnSpPr/>
            <p:nvPr/>
          </p:nvCxnSpPr>
          <p:spPr>
            <a:xfrm>
              <a:off x="3008711" y="1400321"/>
              <a:ext cx="1797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8783F418-BBEF-1E07-64F9-ECF28181E5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3762" y="1400321"/>
              <a:ext cx="1797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76D6255-F9DB-A360-DD07-577C46131AF3}"/>
              </a:ext>
            </a:extLst>
          </p:cNvPr>
          <p:cNvGrpSpPr/>
          <p:nvPr/>
        </p:nvGrpSpPr>
        <p:grpSpPr>
          <a:xfrm>
            <a:off x="3133599" y="4334587"/>
            <a:ext cx="721303" cy="218950"/>
            <a:chOff x="3188421" y="1288413"/>
            <a:chExt cx="3598371" cy="277514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DF47D9A-E0C2-2100-1664-E20F86B2F3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8421" y="1288413"/>
              <a:ext cx="0" cy="277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1CA3CFF-F20B-76AB-E4C3-C75797B92B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6792" y="1288413"/>
              <a:ext cx="0" cy="277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91C4145-4C26-E121-DF58-17D1A32D8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8421" y="1430254"/>
              <a:ext cx="3598371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39051AE0-DCC3-7552-5E22-1DC7595E640A}"/>
              </a:ext>
            </a:extLst>
          </p:cNvPr>
          <p:cNvSpPr txBox="1"/>
          <p:nvPr/>
        </p:nvSpPr>
        <p:spPr>
          <a:xfrm>
            <a:off x="3169473" y="4427083"/>
            <a:ext cx="72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2.0 cm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7668C16C-8012-AFB9-EF22-82C7996122DF}"/>
              </a:ext>
            </a:extLst>
          </p:cNvPr>
          <p:cNvGrpSpPr/>
          <p:nvPr/>
        </p:nvGrpSpPr>
        <p:grpSpPr>
          <a:xfrm>
            <a:off x="3157484" y="5790480"/>
            <a:ext cx="3615674" cy="73867"/>
            <a:chOff x="3188420" y="1078116"/>
            <a:chExt cx="3615674" cy="73867"/>
          </a:xfrm>
          <a:solidFill>
            <a:srgbClr val="729FCF"/>
          </a:solidFill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6FC8952-8639-E838-7F49-352482ACB177}"/>
                </a:ext>
              </a:extLst>
            </p:cNvPr>
            <p:cNvCxnSpPr/>
            <p:nvPr/>
          </p:nvCxnSpPr>
          <p:spPr>
            <a:xfrm>
              <a:off x="3188420" y="1112054"/>
              <a:ext cx="3615674" cy="0"/>
            </a:xfrm>
            <a:prstGeom prst="line">
              <a:avLst/>
            </a:prstGeom>
            <a:grpFill/>
            <a:ln w="19050">
              <a:solidFill>
                <a:srgbClr val="FF4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Diamond 176">
              <a:extLst>
                <a:ext uri="{FF2B5EF4-FFF2-40B4-BE49-F238E27FC236}">
                  <a16:creationId xmlns:a16="http://schemas.microsoft.com/office/drawing/2014/main" id="{D175AF52-AC2D-77DF-9249-A14BBE40B9C2}"/>
                </a:ext>
              </a:extLst>
            </p:cNvPr>
            <p:cNvSpPr/>
            <p:nvPr/>
          </p:nvSpPr>
          <p:spPr>
            <a:xfrm>
              <a:off x="3702099" y="1078116"/>
              <a:ext cx="73867" cy="73867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F5EBA0B3-9E44-E7F2-4489-8C04541B9B62}"/>
                </a:ext>
              </a:extLst>
            </p:cNvPr>
            <p:cNvSpPr/>
            <p:nvPr/>
          </p:nvSpPr>
          <p:spPr>
            <a:xfrm>
              <a:off x="4331163" y="1078116"/>
              <a:ext cx="73867" cy="73867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Diamond 178">
              <a:extLst>
                <a:ext uri="{FF2B5EF4-FFF2-40B4-BE49-F238E27FC236}">
                  <a16:creationId xmlns:a16="http://schemas.microsoft.com/office/drawing/2014/main" id="{A74868C5-54C2-7088-F83E-A6E54D54DC5B}"/>
                </a:ext>
              </a:extLst>
            </p:cNvPr>
            <p:cNvSpPr/>
            <p:nvPr/>
          </p:nvSpPr>
          <p:spPr>
            <a:xfrm>
              <a:off x="4960228" y="1078116"/>
              <a:ext cx="73867" cy="73867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52136A0E-4700-B2DE-4F99-19E6D7B800A9}"/>
                </a:ext>
              </a:extLst>
            </p:cNvPr>
            <p:cNvSpPr/>
            <p:nvPr/>
          </p:nvSpPr>
          <p:spPr>
            <a:xfrm>
              <a:off x="5589293" y="1078116"/>
              <a:ext cx="73867" cy="73867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Diamond 180">
              <a:extLst>
                <a:ext uri="{FF2B5EF4-FFF2-40B4-BE49-F238E27FC236}">
                  <a16:creationId xmlns:a16="http://schemas.microsoft.com/office/drawing/2014/main" id="{B980B342-7BE5-E92C-CAC2-384F6D78BFB6}"/>
                </a:ext>
              </a:extLst>
            </p:cNvPr>
            <p:cNvSpPr/>
            <p:nvPr/>
          </p:nvSpPr>
          <p:spPr>
            <a:xfrm>
              <a:off x="6218357" y="1078116"/>
              <a:ext cx="73867" cy="73867"/>
            </a:xfrm>
            <a:prstGeom prst="diamond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226064-AD0B-F325-A34C-A8D8B33BCA8A}"/>
              </a:ext>
            </a:extLst>
          </p:cNvPr>
          <p:cNvGrpSpPr/>
          <p:nvPr/>
        </p:nvGrpSpPr>
        <p:grpSpPr>
          <a:xfrm>
            <a:off x="3162591" y="5385421"/>
            <a:ext cx="3598371" cy="277514"/>
            <a:chOff x="3188421" y="712753"/>
            <a:chExt cx="3598371" cy="277514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0B4FB5E-E854-3A45-128D-AD58F1A3208D}"/>
                </a:ext>
              </a:extLst>
            </p:cNvPr>
            <p:cNvCxnSpPr/>
            <p:nvPr/>
          </p:nvCxnSpPr>
          <p:spPr>
            <a:xfrm flipV="1">
              <a:off x="3188421" y="712753"/>
              <a:ext cx="0" cy="277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6E837AB-B10D-F2DC-544D-4521FA377061}"/>
                </a:ext>
              </a:extLst>
            </p:cNvPr>
            <p:cNvCxnSpPr/>
            <p:nvPr/>
          </p:nvCxnSpPr>
          <p:spPr>
            <a:xfrm flipV="1">
              <a:off x="6786792" y="712753"/>
              <a:ext cx="0" cy="277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EF17AD6-A693-42CE-F8EB-34F580A2EE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8421" y="798603"/>
              <a:ext cx="3598371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A35CB87C-FF6F-5F10-F334-B274256B56DB}"/>
              </a:ext>
            </a:extLst>
          </p:cNvPr>
          <p:cNvSpPr txBox="1"/>
          <p:nvPr/>
        </p:nvSpPr>
        <p:spPr>
          <a:xfrm>
            <a:off x="4649982" y="517778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 cm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895F1EC-A588-7174-941A-6F2270B31313}"/>
              </a:ext>
            </a:extLst>
          </p:cNvPr>
          <p:cNvGrpSpPr/>
          <p:nvPr/>
        </p:nvGrpSpPr>
        <p:grpSpPr>
          <a:xfrm>
            <a:off x="4106196" y="5966901"/>
            <a:ext cx="1182724" cy="218950"/>
            <a:chOff x="3071480" y="1288413"/>
            <a:chExt cx="661992" cy="218950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EC281D6A-D33B-73B1-AEFD-04DAD316C91F}"/>
                </a:ext>
              </a:extLst>
            </p:cNvPr>
            <p:cNvGrpSpPr/>
            <p:nvPr/>
          </p:nvGrpSpPr>
          <p:grpSpPr>
            <a:xfrm>
              <a:off x="3188421" y="1288413"/>
              <a:ext cx="365341" cy="218950"/>
              <a:chOff x="3188421" y="1288413"/>
              <a:chExt cx="3598371" cy="277514"/>
            </a:xfrm>
          </p:grpSpPr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001BDC-3F2B-A186-C754-6D64B3FD76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8421" y="1288413"/>
                <a:ext cx="0" cy="277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B4EA1477-F29F-82E6-4085-05C7B80D8E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86792" y="1288413"/>
                <a:ext cx="0" cy="277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303501A3-FDD5-1994-65E9-F175E90C04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88421" y="1430254"/>
                <a:ext cx="3598371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5AE0AA4D-B08C-73A1-0B2E-00E304EC808E}"/>
                </a:ext>
              </a:extLst>
            </p:cNvPr>
            <p:cNvCxnSpPr>
              <a:cxnSpLocks/>
            </p:cNvCxnSpPr>
            <p:nvPr/>
          </p:nvCxnSpPr>
          <p:spPr>
            <a:xfrm>
              <a:off x="3071480" y="1400321"/>
              <a:ext cx="1169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C344D24A-70E7-7213-568F-28BF635AB7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3762" y="1400321"/>
              <a:ext cx="1797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A82BBF4B-E392-2C60-AACB-E6E42F295EEF}"/>
              </a:ext>
            </a:extLst>
          </p:cNvPr>
          <p:cNvGrpSpPr/>
          <p:nvPr/>
        </p:nvGrpSpPr>
        <p:grpSpPr>
          <a:xfrm>
            <a:off x="5956536" y="5966901"/>
            <a:ext cx="1080101" cy="218950"/>
            <a:chOff x="3008711" y="1288413"/>
            <a:chExt cx="724761" cy="218950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439905FB-5729-489D-5143-524A2EE2F205}"/>
                </a:ext>
              </a:extLst>
            </p:cNvPr>
            <p:cNvGrpSpPr/>
            <p:nvPr/>
          </p:nvGrpSpPr>
          <p:grpSpPr>
            <a:xfrm>
              <a:off x="3188421" y="1288413"/>
              <a:ext cx="365341" cy="218950"/>
              <a:chOff x="3188421" y="1288413"/>
              <a:chExt cx="3598371" cy="277514"/>
            </a:xfrm>
          </p:grpSpPr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7ECD464A-D453-092D-44D8-6EDB38471F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8421" y="1288413"/>
                <a:ext cx="0" cy="277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4AC0CC9-EA51-B1E3-AA0D-D995427717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86792" y="1288413"/>
                <a:ext cx="0" cy="277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C41BB9B5-B122-8204-C135-36C2E9A8EB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88421" y="1430254"/>
                <a:ext cx="3598371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F88F2939-14D4-83C6-8470-41291C61C47E}"/>
                </a:ext>
              </a:extLst>
            </p:cNvPr>
            <p:cNvCxnSpPr/>
            <p:nvPr/>
          </p:nvCxnSpPr>
          <p:spPr>
            <a:xfrm>
              <a:off x="3008711" y="1400321"/>
              <a:ext cx="1797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B9B05BAE-09C5-B315-5D22-37C819F32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3762" y="1400321"/>
              <a:ext cx="1797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8494F0C-1725-CFF8-8F2A-5D3962B893F2}"/>
              </a:ext>
            </a:extLst>
          </p:cNvPr>
          <p:cNvGrpSpPr/>
          <p:nvPr/>
        </p:nvGrpSpPr>
        <p:grpSpPr>
          <a:xfrm>
            <a:off x="2910557" y="5966901"/>
            <a:ext cx="1038124" cy="218950"/>
            <a:chOff x="3008711" y="1288413"/>
            <a:chExt cx="696594" cy="218950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BE49B1FA-548F-F8EF-3460-262A40AA1D01}"/>
                </a:ext>
              </a:extLst>
            </p:cNvPr>
            <p:cNvGrpSpPr/>
            <p:nvPr/>
          </p:nvGrpSpPr>
          <p:grpSpPr>
            <a:xfrm>
              <a:off x="3188421" y="1288413"/>
              <a:ext cx="365341" cy="218950"/>
              <a:chOff x="3188421" y="1288413"/>
              <a:chExt cx="3598371" cy="277514"/>
            </a:xfrm>
          </p:grpSpPr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677697E2-2579-D881-57D6-53BD42D18B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8421" y="1288413"/>
                <a:ext cx="0" cy="277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2F64FA6A-F3D7-BB6D-F3EF-1F585D312B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86792" y="1288413"/>
                <a:ext cx="0" cy="277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62441F7B-D8DB-0089-10B1-685F4C6129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88421" y="1430254"/>
                <a:ext cx="3598371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3E7BB4F-5479-D674-2F26-4EBBCC581AC7}"/>
                </a:ext>
              </a:extLst>
            </p:cNvPr>
            <p:cNvCxnSpPr/>
            <p:nvPr/>
          </p:nvCxnSpPr>
          <p:spPr>
            <a:xfrm>
              <a:off x="3008711" y="1400321"/>
              <a:ext cx="1797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90140374-6DFB-5D1B-6BCB-3965B2655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3762" y="1400321"/>
              <a:ext cx="1515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643D474B-7ABD-E925-A8CC-11EC91A6A7E1}"/>
              </a:ext>
            </a:extLst>
          </p:cNvPr>
          <p:cNvSpPr txBox="1"/>
          <p:nvPr/>
        </p:nvSpPr>
        <p:spPr>
          <a:xfrm>
            <a:off x="7176722" y="808449"/>
            <a:ext cx="183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spacing=“1.0”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B237B2F4-80D6-6BAC-933A-A20545B4A957}"/>
              </a:ext>
            </a:extLst>
          </p:cNvPr>
          <p:cNvSpPr txBox="1"/>
          <p:nvPr/>
        </p:nvSpPr>
        <p:spPr>
          <a:xfrm>
            <a:off x="7176722" y="2290008"/>
            <a:ext cx="183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spacing=“1.0”</a:t>
            </a:r>
          </a:p>
          <a:p>
            <a:pPr algn="ctr"/>
            <a:r>
              <a:rPr lang="en-US" sz="1400" dirty="0">
                <a:latin typeface="Consolas" panose="020B0609020204030204" pitchFamily="49" charset="0"/>
              </a:rPr>
              <a:t>margin=“1.5”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4B01D531-FAEA-A3C7-461E-5DF1C4016DB7}"/>
              </a:ext>
            </a:extLst>
          </p:cNvPr>
          <p:cNvSpPr txBox="1"/>
          <p:nvPr/>
        </p:nvSpPr>
        <p:spPr>
          <a:xfrm>
            <a:off x="7176722" y="3875809"/>
            <a:ext cx="183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spacing=“1.5”</a:t>
            </a:r>
          </a:p>
          <a:p>
            <a:pPr algn="ctr"/>
            <a:r>
              <a:rPr lang="en-US" sz="1400" dirty="0">
                <a:latin typeface="Consolas" panose="020B0609020204030204" pitchFamily="49" charset="0"/>
              </a:rPr>
              <a:t>margin=“1.5”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9504DC5B-806E-B4AB-D12E-926F5A3D2120}"/>
              </a:ext>
            </a:extLst>
          </p:cNvPr>
          <p:cNvSpPr txBox="1"/>
          <p:nvPr/>
        </p:nvSpPr>
        <p:spPr>
          <a:xfrm>
            <a:off x="7176722" y="5458715"/>
            <a:ext cx="183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spacing=“1.5”</a:t>
            </a:r>
          </a:p>
          <a:p>
            <a:pPr algn="ctr"/>
            <a:r>
              <a:rPr lang="en-US" sz="1400" dirty="0">
                <a:latin typeface="Consolas" panose="020B0609020204030204" pitchFamily="49" charset="0"/>
              </a:rPr>
              <a:t>margin=“1.5”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BFED3ED9-D3AA-32FA-7734-C9FC29764C4A}"/>
              </a:ext>
            </a:extLst>
          </p:cNvPr>
          <p:cNvSpPr txBox="1"/>
          <p:nvPr/>
        </p:nvSpPr>
        <p:spPr>
          <a:xfrm>
            <a:off x="7176722" y="4313036"/>
            <a:ext cx="183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314FF"/>
                </a:solidFill>
              </a:rPr>
              <a:t>margin is relaxed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13DD5FF-51AE-8FD4-5E69-217A8C617335}"/>
              </a:ext>
            </a:extLst>
          </p:cNvPr>
          <p:cNvSpPr txBox="1"/>
          <p:nvPr/>
        </p:nvSpPr>
        <p:spPr>
          <a:xfrm>
            <a:off x="7176722" y="5934674"/>
            <a:ext cx="183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314FF"/>
                </a:solidFill>
              </a:rPr>
              <a:t>spacing is relaxed</a:t>
            </a:r>
          </a:p>
        </p:txBody>
      </p:sp>
    </p:spTree>
    <p:extLst>
      <p:ext uri="{BB962C8B-B14F-4D97-AF65-F5344CB8AC3E}">
        <p14:creationId xmlns:p14="http://schemas.microsoft.com/office/powerpoint/2010/main" val="380401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00AC472-1D27-CFA4-3113-3EA2A2224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326" y="2131220"/>
            <a:ext cx="5865425" cy="964150"/>
          </a:xfr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E3C7AB66-A6C7-246E-5BC5-2F0B72963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11" y="608517"/>
            <a:ext cx="5867908" cy="95117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A768251-5661-BCB6-33B7-47B320B4E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733" y="3666900"/>
            <a:ext cx="5692633" cy="1044252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5464AEDC-9D92-7EF5-1DC6-7DE4A2DFCC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325" y="5282681"/>
            <a:ext cx="5865425" cy="104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1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Oikonomidis, Nikolaos</dc:creator>
  <cp:lastModifiedBy>Oikonomidis, Nikolaos</cp:lastModifiedBy>
  <cp:revision>2</cp:revision>
  <dcterms:created xsi:type="dcterms:W3CDTF">2023-01-21T13:21:37Z</dcterms:created>
  <dcterms:modified xsi:type="dcterms:W3CDTF">2023-01-21T14:40:33Z</dcterms:modified>
</cp:coreProperties>
</file>