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65" d="100"/>
          <a:sy n="65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892300" y="76200"/>
            <a:ext cx="2768599" cy="1511300"/>
            <a:chOff x="1892300" y="317500"/>
            <a:chExt cx="2768599" cy="151130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447800" y="12192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739900" y="12192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92300" y="33655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54250" y="3175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57400" y="7620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90800" y="984250"/>
              <a:ext cx="158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476500" y="8763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lay 18"/>
            <p:cNvSpPr/>
            <p:nvPr/>
          </p:nvSpPr>
          <p:spPr>
            <a:xfrm>
              <a:off x="2743200" y="762000"/>
              <a:ext cx="228600" cy="2286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990850" y="83185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362200" y="127635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90800" y="1498600"/>
              <a:ext cx="158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476500" y="13906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Delay 35"/>
            <p:cNvSpPr/>
            <p:nvPr/>
          </p:nvSpPr>
          <p:spPr>
            <a:xfrm>
              <a:off x="2743200" y="1276350"/>
              <a:ext cx="228600" cy="228600"/>
            </a:xfrm>
            <a:prstGeom prst="flowChartDe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990850" y="13462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362200" y="863600"/>
              <a:ext cx="1308100" cy="229362"/>
              <a:chOff x="2362200" y="863600"/>
              <a:chExt cx="1308100" cy="22936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346450" y="939800"/>
                <a:ext cx="323850" cy="153162"/>
                <a:chOff x="3276600" y="990600"/>
                <a:chExt cx="323850" cy="153162"/>
              </a:xfrm>
            </p:grpSpPr>
            <p:sp>
              <p:nvSpPr>
                <p:cNvPr id="38" name="Flowchart: Stored Data 37"/>
                <p:cNvSpPr/>
                <p:nvPr/>
              </p:nvSpPr>
              <p:spPr>
                <a:xfrm rot="10800000">
                  <a:off x="3276600" y="990600"/>
                  <a:ext cx="228600" cy="153162"/>
                </a:xfrm>
                <a:prstGeom prst="flowChartOnlineStorag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3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3524250" y="1028700"/>
                  <a:ext cx="76200" cy="76200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144791" y="795291"/>
                <a:ext cx="4809" cy="144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3155950" y="927100"/>
                <a:ext cx="127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19450" y="9906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62200" y="1066800"/>
                <a:ext cx="1003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346450" y="1466850"/>
              <a:ext cx="323850" cy="153162"/>
              <a:chOff x="3276600" y="990600"/>
              <a:chExt cx="323850" cy="153162"/>
            </a:xfrm>
          </p:grpSpPr>
          <p:sp>
            <p:nvSpPr>
              <p:cNvPr id="60" name="Flowchart: Stored Data 59"/>
              <p:cNvSpPr/>
              <p:nvPr/>
            </p:nvSpPr>
            <p:spPr>
              <a:xfrm rot="10800000">
                <a:off x="3276600" y="990600"/>
                <a:ext cx="228600" cy="153162"/>
              </a:xfrm>
              <a:prstGeom prst="flowChartOnline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3524250" y="1028700"/>
                <a:ext cx="76200" cy="76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 rot="5400000" flipH="1" flipV="1">
              <a:off x="3144791" y="1322341"/>
              <a:ext cx="4809" cy="14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155950" y="1454150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219450" y="15176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57400" y="1593850"/>
              <a:ext cx="130810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956050" y="1085850"/>
              <a:ext cx="323850" cy="153162"/>
              <a:chOff x="3276600" y="990600"/>
              <a:chExt cx="323850" cy="153162"/>
            </a:xfrm>
          </p:grpSpPr>
          <p:sp>
            <p:nvSpPr>
              <p:cNvPr id="79" name="Flowchart: Stored Data 78"/>
              <p:cNvSpPr/>
              <p:nvPr/>
            </p:nvSpPr>
            <p:spPr>
              <a:xfrm rot="10800000">
                <a:off x="3276600" y="990600"/>
                <a:ext cx="228600" cy="153162"/>
              </a:xfrm>
              <a:prstGeom prst="flowChartOnlineStorag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524250" y="1028700"/>
                <a:ext cx="76200" cy="762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 rot="5400000" flipH="1" flipV="1">
              <a:off x="3754391" y="941341"/>
              <a:ext cx="4809" cy="144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765550" y="1073150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829050" y="11366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810000" y="1212850"/>
              <a:ext cx="165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651250" y="1365250"/>
              <a:ext cx="317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684540" y="1524000"/>
              <a:ext cx="125460" cy="23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H="1">
              <a:off x="4467224" y="981075"/>
              <a:ext cx="7891" cy="37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18000" y="8509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600200" y="1676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M.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Dc‡ii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jwRK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mvwK©U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n‡Z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smtClean="0"/>
              <a:t>F-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gvb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ei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mij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K‡iv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| 	3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676400" y="2469187"/>
            <a:ext cx="5562600" cy="894497"/>
            <a:chOff x="1524000" y="2755900"/>
            <a:chExt cx="5562600" cy="894497"/>
          </a:xfrm>
        </p:grpSpPr>
        <p:sp>
          <p:nvSpPr>
            <p:cNvPr id="99" name="TextBox 98"/>
            <p:cNvSpPr txBox="1"/>
            <p:nvPr/>
          </p:nvSpPr>
          <p:spPr>
            <a:xfrm>
              <a:off x="1524000" y="2819400"/>
              <a:ext cx="556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Times New Roman" pitchFamily="18" charset="0"/>
                  <a:cs typeface="Times New Roman" pitchFamily="18" charset="0"/>
                </a:rPr>
                <a:t>F=   A + B   +   B + A</a:t>
              </a:r>
              <a:endParaRPr lang="en-US" sz="4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514600" y="2755900"/>
              <a:ext cx="4318000" cy="241300"/>
              <a:chOff x="2514600" y="2755900"/>
              <a:chExt cx="4318000" cy="2413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2781300" y="2997200"/>
                <a:ext cx="3048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384800" y="2997200"/>
                <a:ext cx="3048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628900" y="2895600"/>
                <a:ext cx="15113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321300" y="2895600"/>
                <a:ext cx="15113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514600" y="2755900"/>
                <a:ext cx="4318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1524000" y="3316459"/>
            <a:ext cx="5562600" cy="918083"/>
            <a:chOff x="1524000" y="3570514"/>
            <a:chExt cx="5562600" cy="918083"/>
          </a:xfrm>
        </p:grpSpPr>
        <p:sp>
          <p:nvSpPr>
            <p:cNvPr id="112" name="TextBox 111"/>
            <p:cNvSpPr txBox="1"/>
            <p:nvPr/>
          </p:nvSpPr>
          <p:spPr>
            <a:xfrm>
              <a:off x="1524000" y="3657600"/>
              <a:ext cx="556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Times New Roman" pitchFamily="18" charset="0"/>
                  <a:cs typeface="Times New Roman" pitchFamily="18" charset="0"/>
                </a:rPr>
                <a:t>=   A + B   .   A + B</a:t>
              </a:r>
              <a:endParaRPr lang="en-US" sz="4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481942" y="3780971"/>
              <a:ext cx="3048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76800" y="3780971"/>
              <a:ext cx="3048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438400" y="3657600"/>
              <a:ext cx="15113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800600" y="3657600"/>
              <a:ext cx="15113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438400" y="3570514"/>
              <a:ext cx="15113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800600" y="3570514"/>
              <a:ext cx="15113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600200" y="4397514"/>
            <a:ext cx="4495800" cy="707886"/>
            <a:chOff x="1524000" y="4412343"/>
            <a:chExt cx="4495800" cy="707886"/>
          </a:xfrm>
        </p:grpSpPr>
        <p:sp>
          <p:nvSpPr>
            <p:cNvPr id="121" name="TextBox 120"/>
            <p:cNvSpPr txBox="1"/>
            <p:nvPr/>
          </p:nvSpPr>
          <p:spPr>
            <a:xfrm>
              <a:off x="1524000" y="4412343"/>
              <a:ext cx="449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  A + B   .   A + B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286000" y="44958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206998" y="44958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447800" y="5965367"/>
            <a:ext cx="3581400" cy="707886"/>
            <a:chOff x="1447800" y="5791199"/>
            <a:chExt cx="3581400" cy="707886"/>
          </a:xfrm>
        </p:grpSpPr>
        <p:sp>
          <p:nvSpPr>
            <p:cNvPr id="130" name="TextBox 129"/>
            <p:cNvSpPr txBox="1"/>
            <p:nvPr/>
          </p:nvSpPr>
          <p:spPr>
            <a:xfrm>
              <a:off x="1447800" y="5791199"/>
              <a:ext cx="3581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 A B +A B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320143" y="5907314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751942" y="5907314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648200" y="5936339"/>
            <a:ext cx="2209800" cy="707886"/>
            <a:chOff x="4648200" y="5762171"/>
            <a:chExt cx="2209800" cy="707886"/>
          </a:xfrm>
        </p:grpSpPr>
        <p:sp>
          <p:nvSpPr>
            <p:cNvPr id="133" name="TextBox 132"/>
            <p:cNvSpPr txBox="1"/>
            <p:nvPr/>
          </p:nvSpPr>
          <p:spPr>
            <a:xfrm>
              <a:off x="4648200" y="5762171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 A     B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lowchart: Or 133"/>
            <p:cNvSpPr/>
            <p:nvPr/>
          </p:nvSpPr>
          <p:spPr>
            <a:xfrm>
              <a:off x="5696857" y="5929086"/>
              <a:ext cx="381000" cy="381000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5214258" y="5834742"/>
              <a:ext cx="1371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6705600" y="6095682"/>
            <a:ext cx="242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hv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XNOR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†MBU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wb‡`©k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|</a:t>
            </a:r>
            <a:endParaRPr lang="en-US" sz="2000" dirty="0">
              <a:latin typeface="SutonnyMJ" pitchFamily="2" charset="0"/>
              <a:cs typeface="SutonnyMJ" pitchFamily="2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447800" y="5235714"/>
            <a:ext cx="7696200" cy="707886"/>
            <a:chOff x="1447800" y="5029200"/>
            <a:chExt cx="7696200" cy="707886"/>
          </a:xfrm>
        </p:grpSpPr>
        <p:sp>
          <p:nvSpPr>
            <p:cNvPr id="125" name="TextBox 124"/>
            <p:cNvSpPr txBox="1"/>
            <p:nvPr/>
          </p:nvSpPr>
          <p:spPr>
            <a:xfrm>
              <a:off x="1447800" y="5029200"/>
              <a:ext cx="7696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  A .A+ A B +AB + BB   [A.A=0]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808514" y="51816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614057" y="51816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973286" y="51816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320972" y="51816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7757886" y="5181600"/>
              <a:ext cx="2286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1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52400"/>
            <a:ext cx="8534400" cy="378565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r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Wt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gvKmy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` †`‡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Lv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`¨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NvUwZ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c~iY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wbwg‡Ë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`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xN©w`b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M‡elYv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eb¨v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I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Liv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mnbkxj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DbœZRv‡Zi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avb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Avwe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®‹vi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Z‡_¨i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h_vh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_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e¨e¯’v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bv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bIqvq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Ab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¨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GKRb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Zvi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M‡elYvjä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dj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wb‡Ri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bv‡g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c‡U›U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`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vwe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utonnyMJ" pitchFamily="2" charset="0"/>
              <a:cs typeface="SutonnyMJ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r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K. B-†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gBj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Kx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?	1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utonnyMJ" pitchFamily="2" charset="0"/>
              <a:cs typeface="SutonnyMJ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r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L.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Òwek^MÖv‡gi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giæ`ÛB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Kv‡bw±wfwUÓ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-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we‡kølY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	2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SutonnyMJ" pitchFamily="2" charset="0"/>
              <a:cs typeface="SutonnyMJ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r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M.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Lv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`¨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NvUwZ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c~i‡Y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gvKmy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`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mv‡n‡ei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cÖhyw³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eY©bv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	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r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N.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c‡U›U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`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vweKvixi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Kg©KvÛ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g~j¨vqb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K‡iv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	4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utonnyMJ" pitchFamily="2" charset="0"/>
                <a:cs typeface="SutonnyMJ" pitchFamily="2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4267200"/>
            <a:ext cx="8534400" cy="2400657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lum bright="25000"/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	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bs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cÖ‡kœi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DËi</a:t>
            </a:r>
            <a:endParaRPr lang="en-US" sz="3000" dirty="0" smtClean="0">
              <a:solidFill>
                <a:srgbClr val="FF0000"/>
              </a:solidFill>
              <a:latin typeface="SutonnyMJ" pitchFamily="2" charset="0"/>
              <a:ea typeface="Calibri" pitchFamily="34" charset="0"/>
              <a:cs typeface="SutonnyMJ" pitchFamily="2" charset="0"/>
            </a:endParaRPr>
          </a:p>
          <a:p>
            <a:endParaRPr lang="en-US" sz="3000" dirty="0" smtClean="0">
              <a:solidFill>
                <a:srgbClr val="FF0000"/>
              </a:solidFill>
              <a:latin typeface="SutonnyMJ" pitchFamily="2" charset="0"/>
              <a:ea typeface="Calibri" pitchFamily="34" charset="0"/>
              <a:cs typeface="SutonnyMJ" pitchFamily="2" charset="0"/>
            </a:endParaRPr>
          </a:p>
          <a:p>
            <a:pPr algn="just"/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K. B-‡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gBj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k‡ãi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A_©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n‡jv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B‡jKUªwbK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gBj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`ª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æZ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WUv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hvMv‡hv‡Mi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gva¨g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n‡jv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B-‡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gBj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GwU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nvW©Iq¨vi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I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mdUIq¨vi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mgš^q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ˆ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Zwi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WUv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Av`vb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cÖ`vb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FF000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</a:t>
            </a:r>
            <a:endParaRPr lang="en-US" sz="3000" dirty="0" smtClean="0">
              <a:solidFill>
                <a:srgbClr val="FF0000"/>
              </a:solidFill>
              <a:latin typeface="SutonnyMJ" pitchFamily="2" charset="0"/>
              <a:ea typeface="Calibri" pitchFamily="34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609600"/>
            <a:ext cx="8534400" cy="526297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971800" algn="r"/>
              </a:tabLst>
            </a:pP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L.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wek^MÖv‡gi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giæ`ÛB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n‡”Q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Kv‡bw±wfwU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Kv‡bw±wfwU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ej‡Z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B›Uvi‡bU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ms‡hvM‡K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evSv‡bv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n‡q‡Q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A_©vr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A‡bK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¸‡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jv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Kw¤úDUvi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bUIqv‡K©i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mgwó‡Z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MwVZ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bUIqvK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©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we‡k^i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cÖwZwU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MÖvg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kni‡K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hy³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ZvB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ejv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hvq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†h,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wek^MÖv‡gi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giæ`ÛB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n‡jv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Kv‡bw±wfwU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48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mshy³Zv|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30624"/>
            <a:ext cx="8534400" cy="609397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971800" algn="r"/>
              </a:tabLst>
            </a:pP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M. W.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gvKmy‡`i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M‡elYvq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R‡bwUK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BbwÄwbqvwis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cÖhyw³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e¨eüZ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n‡q‡Q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†h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c×wZi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gva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¨‡g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gvby‡li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cÖ‡qvR‡b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Rx‡ei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wR‡bv‡gi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g‡a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¨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bZzb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hvM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AcmviY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cwieZ©b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I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cwiea©b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ewk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Dc‡hvMx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Kiv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c×wZ‡K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cÖ‡KŠkj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R‡bwUK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BwÄwbqvwis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e‡j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ms‡ÿ‡c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ejv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Rxe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†_‡K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GKwU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wbw`©ó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enbKvix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DNA LÛ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c„_K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wfbœ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GKwU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Rx‡e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¯’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vbvšÍ‡ii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KŠkj‡K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R‡bwUK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BwÄwbqvwis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	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e‡j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G cÖhyw³i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g~j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D‡Ïk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¨ n‡”Q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we‡kl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†µ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v‡gv‡Rv‡gi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wWGbG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AYy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†_‡K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c„_K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Zv‡K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Kv‡R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jvMv‡bv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GB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c„_KxK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…Z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wRb‡K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Rxe‡Kv‡l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cÖ‡ek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Kwi‡q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D³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RxewUi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ˆ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ewk‡ó¨i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eskMwZ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e`‡j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I`Iqv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m¤¢e|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Gfv‡e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K…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wl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weÁvbx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W.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gvKmy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` GB cÖhyw³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AwaK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djbkxj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DbœZ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gv‡bi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Lv`¨`ªe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¨ (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avb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gUi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wmg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BZ¨vw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`)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Drcv`b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Ki‡Q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d‡j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GKRb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K…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lK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c~‡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e©i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P‡q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AwaK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djb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Zzj‡Z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cvi‡Q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530066"/>
            <a:ext cx="8534400" cy="517064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971800" algn="r"/>
              </a:tabLst>
            </a:pP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.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DÏxc‡Ki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KvRwU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Z_¨ I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hvMv‡hvM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cÖhyw³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ˆ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bwZKZvi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AvIËvq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c‡o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Kbbv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¨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GKR‡bi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M‡elYvjä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bw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_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wb‡Ri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bv‡g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`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vwe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Pvwj‡q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†`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Iqv‡K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Z_¨ cÖhyw³i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fvlvq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cøRvwiRg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ejv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Kv‡iv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jLv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/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D×wZ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I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Qwe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WvDb‡jvW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Aby‡gv`b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Qvov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Kivi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cÖwµqvwU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n‡jv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cøRvwiRg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GKwU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GK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ai‡bi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mvBevi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µ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vBg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Aciva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G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ai‡bi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Aciva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B›Uvi‡b‡U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ewk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N‡U|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KviY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,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B›Uvi‡b‡U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wewfbœ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M‡elYvg~jK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cÖwZôv‡bi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wewfbœ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wel‡q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Z_¨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WKz‡g›U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_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v‡K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G me Z_¨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hLb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e¨enviKvix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e¨envi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Ges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Z_¨ `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vZvi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Ae`vb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¯^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xKvi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K‡i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eis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wb‡Ri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e‡j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Pvwj‡q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†`q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ZLb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mUv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cøRvwiR‡gi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cÖhyw³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AvBb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Øviv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wm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× </a:t>
            </a:r>
            <a:r>
              <a:rPr lang="en-US" sz="300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সিদ্ধ</a:t>
            </a:r>
            <a:r>
              <a:rPr lang="en-US" sz="300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bq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 ZB †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c‡U›U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`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vweKvixi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Kg©KvÛ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A‰bwZK</a:t>
            </a:r>
            <a:r>
              <a:rPr lang="en-US" sz="3000" dirty="0" smtClean="0">
                <a:solidFill>
                  <a:srgbClr val="7030A0"/>
                </a:solidFill>
                <a:latin typeface="SutonnyMJ" pitchFamily="2" charset="0"/>
                <a:ea typeface="Calibri" pitchFamily="34" charset="0"/>
                <a:cs typeface="SutonnyMJ" pitchFamily="2" charset="0"/>
              </a:rPr>
              <a:t>|</a:t>
            </a:r>
            <a:endParaRPr lang="en-US" sz="3000" dirty="0" smtClean="0">
              <a:solidFill>
                <a:srgbClr val="7030A0"/>
              </a:solidFill>
              <a:latin typeface="SutonnyMJ" pitchFamily="2" charset="0"/>
              <a:ea typeface="Calibri" pitchFamily="34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433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Corporate Edition</cp:lastModifiedBy>
  <cp:revision>14</cp:revision>
  <dcterms:created xsi:type="dcterms:W3CDTF">2006-08-16T00:00:00Z</dcterms:created>
  <dcterms:modified xsi:type="dcterms:W3CDTF">2018-03-15T04:38:11Z</dcterms:modified>
</cp:coreProperties>
</file>