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144"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1C4F98-A4D0-43E5-B85E-C56A8FA916A1}" type="doc">
      <dgm:prSet loTypeId="urn:microsoft.com/office/officeart/2005/8/layout/orgChart1" loCatId="hierarchy" qsTypeId="urn:microsoft.com/office/officeart/2005/8/quickstyle/simple5" qsCatId="simple" csTypeId="urn:microsoft.com/office/officeart/2005/8/colors/accent0_3" csCatId="mainScheme" phldr="1"/>
      <dgm:spPr/>
      <dgm:t>
        <a:bodyPr/>
        <a:lstStyle/>
        <a:p>
          <a:endParaRPr lang="de-DE"/>
        </a:p>
      </dgm:t>
    </dgm:pt>
    <dgm:pt modelId="{3FCB5D9C-2634-4640-A916-DE89A27EBE55}">
      <dgm:prSet phldrT="[Text]" custT="1"/>
      <dgm:spPr/>
      <dgm:t>
        <a:bodyPr/>
        <a:lstStyle/>
        <a:p>
          <a:r>
            <a:rPr lang="de-DE" sz="900"/>
            <a:t>Projekt Adressverwaltung</a:t>
          </a:r>
        </a:p>
      </dgm:t>
    </dgm:pt>
    <dgm:pt modelId="{01D9225D-1B4D-4CFF-A7FF-38679A232A74}" type="parTrans" cxnId="{00754341-24FD-4ABF-819B-78E4AFB82799}">
      <dgm:prSet/>
      <dgm:spPr/>
      <dgm:t>
        <a:bodyPr/>
        <a:lstStyle/>
        <a:p>
          <a:endParaRPr lang="de-DE" sz="3200"/>
        </a:p>
      </dgm:t>
    </dgm:pt>
    <dgm:pt modelId="{928B5743-35A0-42FF-ADDF-EDC3F48273DC}" type="sibTrans" cxnId="{00754341-24FD-4ABF-819B-78E4AFB82799}">
      <dgm:prSet/>
      <dgm:spPr/>
      <dgm:t>
        <a:bodyPr/>
        <a:lstStyle/>
        <a:p>
          <a:endParaRPr lang="de-DE" sz="3200"/>
        </a:p>
      </dgm:t>
    </dgm:pt>
    <dgm:pt modelId="{C6F69CE9-DC51-493C-BB0B-E9BF400791B3}">
      <dgm:prSet phldrT="[Text]" custT="1"/>
      <dgm:spPr/>
      <dgm:t>
        <a:bodyPr/>
        <a:lstStyle/>
        <a:p>
          <a:r>
            <a:rPr lang="de-DE" sz="900"/>
            <a:t>Dokumentation</a:t>
          </a:r>
        </a:p>
      </dgm:t>
    </dgm:pt>
    <dgm:pt modelId="{B433CB07-625C-4397-87F6-9D9890F48ED0}" type="parTrans" cxnId="{B81B8A60-C1C4-40D0-BE7B-CA07EC9B05B1}">
      <dgm:prSet/>
      <dgm:spPr/>
      <dgm:t>
        <a:bodyPr/>
        <a:lstStyle/>
        <a:p>
          <a:endParaRPr lang="de-DE" sz="3200"/>
        </a:p>
      </dgm:t>
    </dgm:pt>
    <dgm:pt modelId="{980B9D74-56AC-4CD1-AF1E-543945DDCBC0}" type="sibTrans" cxnId="{B81B8A60-C1C4-40D0-BE7B-CA07EC9B05B1}">
      <dgm:prSet/>
      <dgm:spPr/>
      <dgm:t>
        <a:bodyPr/>
        <a:lstStyle/>
        <a:p>
          <a:endParaRPr lang="de-DE" sz="3200"/>
        </a:p>
      </dgm:t>
    </dgm:pt>
    <dgm:pt modelId="{A4EFB52E-A409-4636-BA14-3F47EA64FBB4}">
      <dgm:prSet phldrT="[Text]" custT="1"/>
      <dgm:spPr/>
      <dgm:t>
        <a:bodyPr/>
        <a:lstStyle/>
        <a:p>
          <a:r>
            <a:rPr lang="de-DE" sz="900"/>
            <a:t>Präsentation</a:t>
          </a:r>
        </a:p>
      </dgm:t>
    </dgm:pt>
    <dgm:pt modelId="{6BB73AC6-6875-4C3C-9E7E-2F3123A82510}" type="parTrans" cxnId="{B8980DB5-825E-4A17-9603-89AE105AFDBF}">
      <dgm:prSet/>
      <dgm:spPr/>
      <dgm:t>
        <a:bodyPr/>
        <a:lstStyle/>
        <a:p>
          <a:endParaRPr lang="de-DE" sz="3200"/>
        </a:p>
      </dgm:t>
    </dgm:pt>
    <dgm:pt modelId="{28B33964-9392-42B4-A5E2-554F6D7473E3}" type="sibTrans" cxnId="{B8980DB5-825E-4A17-9603-89AE105AFDBF}">
      <dgm:prSet/>
      <dgm:spPr/>
      <dgm:t>
        <a:bodyPr/>
        <a:lstStyle/>
        <a:p>
          <a:endParaRPr lang="de-DE" sz="3200"/>
        </a:p>
      </dgm:t>
    </dgm:pt>
    <dgm:pt modelId="{B5B6BC99-42B9-436F-9299-C3A9FD6DD94A}">
      <dgm:prSet phldrT="[Text]" custT="1"/>
      <dgm:spPr/>
      <dgm:t>
        <a:bodyPr/>
        <a:lstStyle/>
        <a:p>
          <a:r>
            <a:rPr lang="de-DE" sz="900"/>
            <a:t>Programmierung</a:t>
          </a:r>
        </a:p>
      </dgm:t>
    </dgm:pt>
    <dgm:pt modelId="{2D9E80B5-FF2A-42F1-A203-DDE888132858}" type="sibTrans" cxnId="{6FB14C74-F728-44F9-90C4-FB350A012CAC}">
      <dgm:prSet/>
      <dgm:spPr/>
      <dgm:t>
        <a:bodyPr/>
        <a:lstStyle/>
        <a:p>
          <a:endParaRPr lang="de-DE" sz="3200"/>
        </a:p>
      </dgm:t>
    </dgm:pt>
    <dgm:pt modelId="{7BEC3453-B20A-4ABA-9988-77B6F761F262}" type="parTrans" cxnId="{6FB14C74-F728-44F9-90C4-FB350A012CAC}">
      <dgm:prSet/>
      <dgm:spPr/>
      <dgm:t>
        <a:bodyPr/>
        <a:lstStyle/>
        <a:p>
          <a:endParaRPr lang="de-DE" sz="3200"/>
        </a:p>
      </dgm:t>
    </dgm:pt>
    <dgm:pt modelId="{65143747-B1B8-4D32-9271-D8E38F56BBB6}">
      <dgm:prSet phldrT="[Text]" custT="1"/>
      <dgm:spPr/>
      <dgm:t>
        <a:bodyPr/>
        <a:lstStyle/>
        <a:p>
          <a:r>
            <a:rPr lang="de-DE" sz="900"/>
            <a:t>Zeitplan</a:t>
          </a:r>
        </a:p>
      </dgm:t>
    </dgm:pt>
    <dgm:pt modelId="{0F2F2473-1056-4535-BD86-51F18BFCB4F9}" type="parTrans" cxnId="{96BD7630-012B-497B-8B82-917CDE5ED858}">
      <dgm:prSet/>
      <dgm:spPr/>
      <dgm:t>
        <a:bodyPr/>
        <a:lstStyle/>
        <a:p>
          <a:endParaRPr lang="de-DE" sz="3200"/>
        </a:p>
      </dgm:t>
    </dgm:pt>
    <dgm:pt modelId="{69889D48-FE51-4FD5-A9CD-16313BCEA755}" type="sibTrans" cxnId="{96BD7630-012B-497B-8B82-917CDE5ED858}">
      <dgm:prSet/>
      <dgm:spPr/>
      <dgm:t>
        <a:bodyPr/>
        <a:lstStyle/>
        <a:p>
          <a:endParaRPr lang="de-DE" sz="3200"/>
        </a:p>
      </dgm:t>
    </dgm:pt>
    <dgm:pt modelId="{FC3A01CB-2172-4282-9F59-9E9034EFFE29}">
      <dgm:prSet phldrT="[Text]" custT="1"/>
      <dgm:spPr/>
      <dgm:t>
        <a:bodyPr/>
        <a:lstStyle/>
        <a:p>
          <a:r>
            <a:rPr lang="de-DE" sz="900"/>
            <a:t>GUI Erstellen</a:t>
          </a:r>
        </a:p>
      </dgm:t>
    </dgm:pt>
    <dgm:pt modelId="{0681F317-3945-47B1-BA75-8A8052331EB7}" type="parTrans" cxnId="{48C7A133-6475-4E12-B867-1B7C88BAB9C2}">
      <dgm:prSet/>
      <dgm:spPr/>
      <dgm:t>
        <a:bodyPr/>
        <a:lstStyle/>
        <a:p>
          <a:endParaRPr lang="de-DE" sz="3200"/>
        </a:p>
      </dgm:t>
    </dgm:pt>
    <dgm:pt modelId="{9272F069-FEC8-4CEB-A4FE-1998B0F12680}" type="sibTrans" cxnId="{48C7A133-6475-4E12-B867-1B7C88BAB9C2}">
      <dgm:prSet/>
      <dgm:spPr/>
      <dgm:t>
        <a:bodyPr/>
        <a:lstStyle/>
        <a:p>
          <a:endParaRPr lang="de-DE" sz="3200"/>
        </a:p>
      </dgm:t>
    </dgm:pt>
    <dgm:pt modelId="{EC700254-FE60-4A1E-AE31-148F0C183301}">
      <dgm:prSet phldrT="[Text]" custT="1"/>
      <dgm:spPr/>
      <dgm:t>
        <a:bodyPr/>
        <a:lstStyle/>
        <a:p>
          <a:r>
            <a:rPr lang="de-DE" sz="900"/>
            <a:t>Beschreibung</a:t>
          </a:r>
        </a:p>
      </dgm:t>
    </dgm:pt>
    <dgm:pt modelId="{43F0408A-E843-4508-B26D-7E094F62F826}" type="parTrans" cxnId="{038E8D18-8FB5-4EC6-90C9-DB2AF500FD1F}">
      <dgm:prSet/>
      <dgm:spPr/>
      <dgm:t>
        <a:bodyPr/>
        <a:lstStyle/>
        <a:p>
          <a:endParaRPr lang="de-DE" sz="3200"/>
        </a:p>
      </dgm:t>
    </dgm:pt>
    <dgm:pt modelId="{3E2631D6-783C-4D6B-8812-F4FA0E007215}" type="sibTrans" cxnId="{038E8D18-8FB5-4EC6-90C9-DB2AF500FD1F}">
      <dgm:prSet/>
      <dgm:spPr/>
      <dgm:t>
        <a:bodyPr/>
        <a:lstStyle/>
        <a:p>
          <a:endParaRPr lang="de-DE" sz="3200"/>
        </a:p>
      </dgm:t>
    </dgm:pt>
    <dgm:pt modelId="{33B32343-3DBA-4F23-82DB-40E153F89BBF}">
      <dgm:prSet phldrT="[Text]" custT="1"/>
      <dgm:spPr/>
      <dgm:t>
        <a:bodyPr/>
        <a:lstStyle/>
        <a:p>
          <a:r>
            <a:rPr lang="de-DE" sz="900"/>
            <a:t>Planung</a:t>
          </a:r>
        </a:p>
      </dgm:t>
    </dgm:pt>
    <dgm:pt modelId="{B3C74B8C-025A-4793-9724-00D2B57FD38E}" type="parTrans" cxnId="{5D20EA24-2F22-4E90-80D8-AB254986453D}">
      <dgm:prSet/>
      <dgm:spPr/>
      <dgm:t>
        <a:bodyPr/>
        <a:lstStyle/>
        <a:p>
          <a:endParaRPr lang="de-DE" sz="3200"/>
        </a:p>
      </dgm:t>
    </dgm:pt>
    <dgm:pt modelId="{026CB9F2-CAE1-47DA-BBAD-D0EC88357D58}" type="sibTrans" cxnId="{5D20EA24-2F22-4E90-80D8-AB254986453D}">
      <dgm:prSet/>
      <dgm:spPr/>
      <dgm:t>
        <a:bodyPr/>
        <a:lstStyle/>
        <a:p>
          <a:endParaRPr lang="de-DE" sz="3200"/>
        </a:p>
      </dgm:t>
    </dgm:pt>
    <dgm:pt modelId="{F287D7AC-F40D-4998-A3E9-BF35BFEBBECD}">
      <dgm:prSet phldrT="[Text]" custT="1"/>
      <dgm:spPr/>
      <dgm:t>
        <a:bodyPr/>
        <a:lstStyle/>
        <a:p>
          <a:r>
            <a:rPr lang="de-DE" sz="900"/>
            <a:t>Unterteilung Aufgaben</a:t>
          </a:r>
        </a:p>
      </dgm:t>
    </dgm:pt>
    <dgm:pt modelId="{ED1FEA75-31F5-4428-B3F9-0688042855AD}" type="parTrans" cxnId="{B556E6C7-4223-4B07-88A2-AB8DA9AAB968}">
      <dgm:prSet/>
      <dgm:spPr/>
      <dgm:t>
        <a:bodyPr/>
        <a:lstStyle/>
        <a:p>
          <a:endParaRPr lang="de-DE" sz="3200"/>
        </a:p>
      </dgm:t>
    </dgm:pt>
    <dgm:pt modelId="{46EBD5FC-9075-466F-89B7-A6ADA52C5EB9}" type="sibTrans" cxnId="{B556E6C7-4223-4B07-88A2-AB8DA9AAB968}">
      <dgm:prSet/>
      <dgm:spPr/>
      <dgm:t>
        <a:bodyPr/>
        <a:lstStyle/>
        <a:p>
          <a:endParaRPr lang="de-DE" sz="3200"/>
        </a:p>
      </dgm:t>
    </dgm:pt>
    <dgm:pt modelId="{AFECDC5E-1ABF-4A92-A113-8AD4B1B89295}">
      <dgm:prSet phldrT="[Text]" custT="1"/>
      <dgm:spPr/>
      <dgm:t>
        <a:bodyPr/>
        <a:lstStyle/>
        <a:p>
          <a:r>
            <a:rPr lang="de-DE" sz="900"/>
            <a:t>[F] Einträge hinzufügen</a:t>
          </a:r>
        </a:p>
      </dgm:t>
    </dgm:pt>
    <dgm:pt modelId="{53E9A059-BA0C-49F5-B9D1-6AA5D660AC3D}" type="parTrans" cxnId="{CA98D874-AC36-4E1D-ABC4-55C989984671}">
      <dgm:prSet/>
      <dgm:spPr/>
      <dgm:t>
        <a:bodyPr/>
        <a:lstStyle/>
        <a:p>
          <a:endParaRPr lang="de-DE" sz="3200"/>
        </a:p>
      </dgm:t>
    </dgm:pt>
    <dgm:pt modelId="{EC44CCE1-4A54-45B0-8272-DC8A54ACD59B}" type="sibTrans" cxnId="{CA98D874-AC36-4E1D-ABC4-55C989984671}">
      <dgm:prSet/>
      <dgm:spPr/>
      <dgm:t>
        <a:bodyPr/>
        <a:lstStyle/>
        <a:p>
          <a:endParaRPr lang="de-DE" sz="3200"/>
        </a:p>
      </dgm:t>
    </dgm:pt>
    <dgm:pt modelId="{6DD9EC8F-4EAF-4562-A0FB-ABBECEB82D57}">
      <dgm:prSet phldrT="[Text]" custT="1"/>
      <dgm:spPr/>
      <dgm:t>
        <a:bodyPr/>
        <a:lstStyle/>
        <a:p>
          <a:r>
            <a:rPr lang="de-DE" sz="900"/>
            <a:t>Einträge auslesen</a:t>
          </a:r>
        </a:p>
      </dgm:t>
    </dgm:pt>
    <dgm:pt modelId="{1044F3BD-821B-4830-8B32-6B992C9AFF6D}" type="parTrans" cxnId="{6513227A-786C-4447-AFC2-FC631955215A}">
      <dgm:prSet/>
      <dgm:spPr/>
      <dgm:t>
        <a:bodyPr/>
        <a:lstStyle/>
        <a:p>
          <a:endParaRPr lang="de-DE" sz="3200"/>
        </a:p>
      </dgm:t>
    </dgm:pt>
    <dgm:pt modelId="{5EB68D92-0D74-45C2-8CBE-0530D1D0745D}" type="sibTrans" cxnId="{6513227A-786C-4447-AFC2-FC631955215A}">
      <dgm:prSet/>
      <dgm:spPr/>
      <dgm:t>
        <a:bodyPr/>
        <a:lstStyle/>
        <a:p>
          <a:endParaRPr lang="de-DE" sz="3200"/>
        </a:p>
      </dgm:t>
    </dgm:pt>
    <dgm:pt modelId="{52B3440A-D909-4A63-B9F2-027234B3943D}">
      <dgm:prSet phldrT="[Text]" custT="1"/>
      <dgm:spPr/>
      <dgm:t>
        <a:bodyPr/>
        <a:lstStyle/>
        <a:p>
          <a:r>
            <a:rPr lang="de-DE" sz="900"/>
            <a:t>Eingaben validieren</a:t>
          </a:r>
        </a:p>
      </dgm:t>
    </dgm:pt>
    <dgm:pt modelId="{AFF71171-53D0-486B-87FF-6F577F05DD9F}" type="parTrans" cxnId="{D695FAE1-7FD0-4B92-A0FD-3046F4F169D9}">
      <dgm:prSet/>
      <dgm:spPr/>
      <dgm:t>
        <a:bodyPr/>
        <a:lstStyle/>
        <a:p>
          <a:endParaRPr lang="de-DE" sz="3200"/>
        </a:p>
      </dgm:t>
    </dgm:pt>
    <dgm:pt modelId="{D51180B7-4D98-4168-9D8D-2CE160C4BB6A}" type="sibTrans" cxnId="{D695FAE1-7FD0-4B92-A0FD-3046F4F169D9}">
      <dgm:prSet/>
      <dgm:spPr/>
      <dgm:t>
        <a:bodyPr/>
        <a:lstStyle/>
        <a:p>
          <a:endParaRPr lang="de-DE" sz="3200"/>
        </a:p>
      </dgm:t>
    </dgm:pt>
    <dgm:pt modelId="{81D7A706-CC76-40F7-968D-192ED9D3B2C8}">
      <dgm:prSet phldrT="[Text]" custT="1"/>
      <dgm:spPr/>
      <dgm:t>
        <a:bodyPr/>
        <a:lstStyle/>
        <a:p>
          <a:r>
            <a:rPr lang="de-DE" sz="900"/>
            <a:t>Suchfunktion implementieren</a:t>
          </a:r>
        </a:p>
      </dgm:t>
    </dgm:pt>
    <dgm:pt modelId="{CF196803-9104-4521-BE5D-6F177FC1AF2B}" type="parTrans" cxnId="{32FECCD8-49A4-4140-B2D6-853282E62E17}">
      <dgm:prSet/>
      <dgm:spPr/>
      <dgm:t>
        <a:bodyPr/>
        <a:lstStyle/>
        <a:p>
          <a:endParaRPr lang="de-DE" sz="3200"/>
        </a:p>
      </dgm:t>
    </dgm:pt>
    <dgm:pt modelId="{1105A0F2-5B8A-43BA-93FD-839D31502CDE}" type="sibTrans" cxnId="{32FECCD8-49A4-4140-B2D6-853282E62E17}">
      <dgm:prSet/>
      <dgm:spPr/>
      <dgm:t>
        <a:bodyPr/>
        <a:lstStyle/>
        <a:p>
          <a:endParaRPr lang="de-DE" sz="3200"/>
        </a:p>
      </dgm:t>
    </dgm:pt>
    <dgm:pt modelId="{3B2B2320-34B6-4278-9B39-70DD8FBEEC00}">
      <dgm:prSet phldrT="[Text]" custT="1"/>
      <dgm:spPr/>
      <dgm:t>
        <a:bodyPr/>
        <a:lstStyle/>
        <a:p>
          <a:r>
            <a:rPr lang="de-DE" sz="900"/>
            <a:t>Alphabetische Ordnung</a:t>
          </a:r>
        </a:p>
      </dgm:t>
    </dgm:pt>
    <dgm:pt modelId="{DF47FDFB-9264-495F-9726-D7084ACC4084}" type="parTrans" cxnId="{AE9B3D39-7543-45EC-824C-CD4092B257F2}">
      <dgm:prSet/>
      <dgm:spPr/>
      <dgm:t>
        <a:bodyPr/>
        <a:lstStyle/>
        <a:p>
          <a:endParaRPr lang="de-DE" sz="3200"/>
        </a:p>
      </dgm:t>
    </dgm:pt>
    <dgm:pt modelId="{FD990DDE-1921-4D32-B446-917007D3BC18}" type="sibTrans" cxnId="{AE9B3D39-7543-45EC-824C-CD4092B257F2}">
      <dgm:prSet/>
      <dgm:spPr/>
      <dgm:t>
        <a:bodyPr/>
        <a:lstStyle/>
        <a:p>
          <a:endParaRPr lang="de-DE" sz="3200"/>
        </a:p>
      </dgm:t>
    </dgm:pt>
    <dgm:pt modelId="{6A163969-616D-40A1-99E9-9F59599A51C5}">
      <dgm:prSet phldrT="[Text]" custT="1"/>
      <dgm:spPr/>
      <dgm:t>
        <a:bodyPr/>
        <a:lstStyle/>
        <a:p>
          <a:r>
            <a:rPr lang="de-DE" sz="900"/>
            <a:t>Pfeiltasten hinzufügen</a:t>
          </a:r>
        </a:p>
      </dgm:t>
    </dgm:pt>
    <dgm:pt modelId="{1DFDF656-6A97-4826-9435-87E0226F8EA6}" type="parTrans" cxnId="{E655A391-B9DD-4E23-9C67-0F56D45E8E1E}">
      <dgm:prSet/>
      <dgm:spPr/>
      <dgm:t>
        <a:bodyPr/>
        <a:lstStyle/>
        <a:p>
          <a:endParaRPr lang="de-DE" sz="3200"/>
        </a:p>
      </dgm:t>
    </dgm:pt>
    <dgm:pt modelId="{FEF79E8E-383D-4699-A3C6-F807AE6CD5DD}" type="sibTrans" cxnId="{E655A391-B9DD-4E23-9C67-0F56D45E8E1E}">
      <dgm:prSet/>
      <dgm:spPr/>
      <dgm:t>
        <a:bodyPr/>
        <a:lstStyle/>
        <a:p>
          <a:endParaRPr lang="de-DE" sz="3200"/>
        </a:p>
      </dgm:t>
    </dgm:pt>
    <dgm:pt modelId="{F064703D-1EA6-4CE5-8746-3CAB93ACE828}">
      <dgm:prSet phldrT="[Text]" custT="1"/>
      <dgm:spPr/>
      <dgm:t>
        <a:bodyPr/>
        <a:lstStyle/>
        <a:p>
          <a:r>
            <a:rPr lang="de-DE" sz="900"/>
            <a:t>Einführung/Funktionalität</a:t>
          </a:r>
        </a:p>
      </dgm:t>
    </dgm:pt>
    <dgm:pt modelId="{C178E627-E0A4-40BA-940B-56AEDA0CBB54}" type="parTrans" cxnId="{16B6EC9A-1A59-4087-A447-EAE77F3CED3F}">
      <dgm:prSet/>
      <dgm:spPr/>
      <dgm:t>
        <a:bodyPr/>
        <a:lstStyle/>
        <a:p>
          <a:endParaRPr lang="de-DE" sz="3200"/>
        </a:p>
      </dgm:t>
    </dgm:pt>
    <dgm:pt modelId="{427815CA-D204-4B1E-BF37-2B02E4A8BDE3}" type="sibTrans" cxnId="{16B6EC9A-1A59-4087-A447-EAE77F3CED3F}">
      <dgm:prSet/>
      <dgm:spPr/>
      <dgm:t>
        <a:bodyPr/>
        <a:lstStyle/>
        <a:p>
          <a:endParaRPr lang="de-DE" sz="3200"/>
        </a:p>
      </dgm:t>
    </dgm:pt>
    <dgm:pt modelId="{C645230D-4C02-4FB4-B70D-8647153A38D2}">
      <dgm:prSet phldrT="[Text]" custT="1"/>
      <dgm:spPr/>
      <dgm:t>
        <a:bodyPr/>
        <a:lstStyle/>
        <a:p>
          <a:r>
            <a:rPr lang="de-DE" sz="900"/>
            <a:t>Projektrisiken</a:t>
          </a:r>
        </a:p>
      </dgm:t>
    </dgm:pt>
    <dgm:pt modelId="{FA241DB6-84FF-4441-9D94-726C2E257075}" type="parTrans" cxnId="{F79184BE-4DCE-413D-A689-43118FFF4E47}">
      <dgm:prSet/>
      <dgm:spPr/>
      <dgm:t>
        <a:bodyPr/>
        <a:lstStyle/>
        <a:p>
          <a:endParaRPr lang="de-DE" sz="3200"/>
        </a:p>
      </dgm:t>
    </dgm:pt>
    <dgm:pt modelId="{A7E97226-3DA7-464D-8AA0-DE58F2B21089}" type="sibTrans" cxnId="{F79184BE-4DCE-413D-A689-43118FFF4E47}">
      <dgm:prSet/>
      <dgm:spPr/>
      <dgm:t>
        <a:bodyPr/>
        <a:lstStyle/>
        <a:p>
          <a:endParaRPr lang="de-DE" sz="3200"/>
        </a:p>
      </dgm:t>
    </dgm:pt>
    <dgm:pt modelId="{D1BF9FBD-5D3F-42A7-ADEA-9FAA73E0AFC6}">
      <dgm:prSet phldrT="[Text]" custT="1"/>
      <dgm:spPr/>
      <dgm:t>
        <a:bodyPr/>
        <a:lstStyle/>
        <a:p>
          <a:r>
            <a:rPr lang="de-DE" sz="900"/>
            <a:t>Projektablaufplan</a:t>
          </a:r>
        </a:p>
      </dgm:t>
    </dgm:pt>
    <dgm:pt modelId="{5E853E55-8637-46A9-AF07-D7F89C6033DD}" type="parTrans" cxnId="{6C484727-86D2-4FF9-A576-54885C3AC470}">
      <dgm:prSet/>
      <dgm:spPr/>
      <dgm:t>
        <a:bodyPr/>
        <a:lstStyle/>
        <a:p>
          <a:endParaRPr lang="de-DE" sz="3200"/>
        </a:p>
      </dgm:t>
    </dgm:pt>
    <dgm:pt modelId="{147DD9A8-C7E1-42C5-8367-A252C6A08E2B}" type="sibTrans" cxnId="{6C484727-86D2-4FF9-A576-54885C3AC470}">
      <dgm:prSet/>
      <dgm:spPr/>
      <dgm:t>
        <a:bodyPr/>
        <a:lstStyle/>
        <a:p>
          <a:endParaRPr lang="de-DE" sz="3200"/>
        </a:p>
      </dgm:t>
    </dgm:pt>
    <dgm:pt modelId="{CF11A2B8-B8DF-4EFE-9DB2-93DF4366D54B}">
      <dgm:prSet phldrT="[Text]" custT="1"/>
      <dgm:spPr/>
      <dgm:t>
        <a:bodyPr/>
        <a:lstStyle/>
        <a:p>
          <a:r>
            <a:rPr lang="de-DE" sz="900"/>
            <a:t>Zeitplan</a:t>
          </a:r>
        </a:p>
      </dgm:t>
    </dgm:pt>
    <dgm:pt modelId="{02E5960C-7954-4D00-89EB-098969939F4E}" type="parTrans" cxnId="{9D7C9402-ECF4-46EB-BE19-7E9A5ABA515D}">
      <dgm:prSet/>
      <dgm:spPr/>
      <dgm:t>
        <a:bodyPr/>
        <a:lstStyle/>
        <a:p>
          <a:endParaRPr lang="de-DE" sz="3200"/>
        </a:p>
      </dgm:t>
    </dgm:pt>
    <dgm:pt modelId="{853C76EE-8628-49DC-9AF7-14F30886C315}" type="sibTrans" cxnId="{9D7C9402-ECF4-46EB-BE19-7E9A5ABA515D}">
      <dgm:prSet/>
      <dgm:spPr/>
      <dgm:t>
        <a:bodyPr/>
        <a:lstStyle/>
        <a:p>
          <a:endParaRPr lang="de-DE" sz="3200"/>
        </a:p>
      </dgm:t>
    </dgm:pt>
    <dgm:pt modelId="{A0AA3212-8AD9-4D4F-BF32-302F9DD9D3A9}">
      <dgm:prSet phldrT="[Text]" custT="1"/>
      <dgm:spPr/>
      <dgm:t>
        <a:bodyPr/>
        <a:lstStyle/>
        <a:p>
          <a:r>
            <a:rPr lang="de-DE" sz="900"/>
            <a:t>2 Struktorgamme (Methoden)</a:t>
          </a:r>
        </a:p>
      </dgm:t>
    </dgm:pt>
    <dgm:pt modelId="{A7B89BB8-85A9-407F-B7E4-A6030B99C4B7}" type="parTrans" cxnId="{183F22CB-4EDD-4FD7-881C-5D2B03112B26}">
      <dgm:prSet/>
      <dgm:spPr/>
      <dgm:t>
        <a:bodyPr/>
        <a:lstStyle/>
        <a:p>
          <a:endParaRPr lang="de-DE" sz="3200"/>
        </a:p>
      </dgm:t>
    </dgm:pt>
    <dgm:pt modelId="{5A6FB246-2BC2-48F4-8D56-06136406F396}" type="sibTrans" cxnId="{183F22CB-4EDD-4FD7-881C-5D2B03112B26}">
      <dgm:prSet/>
      <dgm:spPr/>
      <dgm:t>
        <a:bodyPr/>
        <a:lstStyle/>
        <a:p>
          <a:endParaRPr lang="de-DE" sz="3200"/>
        </a:p>
      </dgm:t>
    </dgm:pt>
    <dgm:pt modelId="{91A08793-BC2F-4EE0-9A5B-529365DF2C51}">
      <dgm:prSet phldrT="[Text]" custT="1"/>
      <dgm:spPr/>
      <dgm:t>
        <a:bodyPr/>
        <a:lstStyle/>
        <a:p>
          <a:r>
            <a:rPr lang="de-DE" sz="900"/>
            <a:t>Vorgangsliste</a:t>
          </a:r>
        </a:p>
      </dgm:t>
    </dgm:pt>
    <dgm:pt modelId="{E65CFBA0-6155-41ED-9ABF-C949C52D5F4F}" type="parTrans" cxnId="{5281192D-E138-41AC-AF95-7E6D966C6CB8}">
      <dgm:prSet/>
      <dgm:spPr/>
      <dgm:t>
        <a:bodyPr/>
        <a:lstStyle/>
        <a:p>
          <a:endParaRPr lang="de-DE" sz="3200"/>
        </a:p>
      </dgm:t>
    </dgm:pt>
    <dgm:pt modelId="{B11CA904-A403-4F56-9725-20261910C9DE}" type="sibTrans" cxnId="{5281192D-E138-41AC-AF95-7E6D966C6CB8}">
      <dgm:prSet/>
      <dgm:spPr/>
      <dgm:t>
        <a:bodyPr/>
        <a:lstStyle/>
        <a:p>
          <a:endParaRPr lang="de-DE" sz="3200"/>
        </a:p>
      </dgm:t>
    </dgm:pt>
    <dgm:pt modelId="{FFE43BB3-3740-4393-A400-2580E494DB3A}">
      <dgm:prSet phldrT="[Text]" custT="1"/>
      <dgm:spPr/>
      <dgm:t>
        <a:bodyPr/>
        <a:lstStyle/>
        <a:p>
          <a:r>
            <a:rPr lang="de-DE" sz="900"/>
            <a:t>Struktogramm</a:t>
          </a:r>
        </a:p>
      </dgm:t>
    </dgm:pt>
    <dgm:pt modelId="{9D32F425-991C-4B7A-A265-B7F96DDD0A31}" type="parTrans" cxnId="{39325600-DB3B-4086-9635-9D562C125870}">
      <dgm:prSet/>
      <dgm:spPr/>
      <dgm:t>
        <a:bodyPr/>
        <a:lstStyle/>
        <a:p>
          <a:endParaRPr lang="de-DE" sz="3200"/>
        </a:p>
      </dgm:t>
    </dgm:pt>
    <dgm:pt modelId="{6FD09E84-B94D-4CF6-8F06-8547AE345619}" type="sibTrans" cxnId="{39325600-DB3B-4086-9635-9D562C125870}">
      <dgm:prSet/>
      <dgm:spPr/>
      <dgm:t>
        <a:bodyPr/>
        <a:lstStyle/>
        <a:p>
          <a:endParaRPr lang="de-DE" sz="3200"/>
        </a:p>
      </dgm:t>
    </dgm:pt>
    <dgm:pt modelId="{4D79CF9A-8359-4037-AFFD-42075C7F8D6F}">
      <dgm:prSet phldrT="[Text]" custT="1"/>
      <dgm:spPr/>
      <dgm:t>
        <a:bodyPr/>
        <a:lstStyle/>
        <a:p>
          <a:r>
            <a:rPr lang="de-DE" sz="900"/>
            <a:t>Projektstrukturplan</a:t>
          </a:r>
        </a:p>
      </dgm:t>
    </dgm:pt>
    <dgm:pt modelId="{919C3100-00D5-4E35-B0D6-CDC2B028C785}" type="parTrans" cxnId="{B93A23DB-B248-4B82-8CF9-E54F118ACF0A}">
      <dgm:prSet/>
      <dgm:spPr/>
      <dgm:t>
        <a:bodyPr/>
        <a:lstStyle/>
        <a:p>
          <a:endParaRPr lang="de-DE" sz="3200"/>
        </a:p>
      </dgm:t>
    </dgm:pt>
    <dgm:pt modelId="{DA3627F5-2315-4A73-92BA-C386EF0148C0}" type="sibTrans" cxnId="{B93A23DB-B248-4B82-8CF9-E54F118ACF0A}">
      <dgm:prSet/>
      <dgm:spPr/>
      <dgm:t>
        <a:bodyPr/>
        <a:lstStyle/>
        <a:p>
          <a:endParaRPr lang="de-DE" sz="3200"/>
        </a:p>
      </dgm:t>
    </dgm:pt>
    <dgm:pt modelId="{7DA957A8-533C-4091-833E-688E08520E21}">
      <dgm:prSet phldrT="[Text]" custT="1"/>
      <dgm:spPr/>
      <dgm:t>
        <a:bodyPr/>
        <a:lstStyle/>
        <a:p>
          <a:r>
            <a:rPr lang="de-DE" sz="900"/>
            <a:t>Vorstellung (Code &amp; Herausforderungen</a:t>
          </a:r>
        </a:p>
      </dgm:t>
    </dgm:pt>
    <dgm:pt modelId="{89BF2BE5-9464-4C2F-88CC-6673A7036115}" type="parTrans" cxnId="{D90885A3-B9AA-4E2F-92BA-E2315B18C2A8}">
      <dgm:prSet/>
      <dgm:spPr/>
      <dgm:t>
        <a:bodyPr/>
        <a:lstStyle/>
        <a:p>
          <a:endParaRPr lang="de-DE" sz="3200"/>
        </a:p>
      </dgm:t>
    </dgm:pt>
    <dgm:pt modelId="{0C8E4D31-C710-4127-8A8C-745FFAA34160}" type="sibTrans" cxnId="{D90885A3-B9AA-4E2F-92BA-E2315B18C2A8}">
      <dgm:prSet/>
      <dgm:spPr/>
      <dgm:t>
        <a:bodyPr/>
        <a:lstStyle/>
        <a:p>
          <a:endParaRPr lang="de-DE" sz="3200"/>
        </a:p>
      </dgm:t>
    </dgm:pt>
    <dgm:pt modelId="{E26072B7-BA8B-495C-8A68-E4C747A7B629}" type="pres">
      <dgm:prSet presAssocID="{DB1C4F98-A4D0-43E5-B85E-C56A8FA916A1}" presName="hierChild1" presStyleCnt="0">
        <dgm:presLayoutVars>
          <dgm:orgChart val="1"/>
          <dgm:chPref val="1"/>
          <dgm:dir/>
          <dgm:animOne val="branch"/>
          <dgm:animLvl val="lvl"/>
          <dgm:resizeHandles/>
        </dgm:presLayoutVars>
      </dgm:prSet>
      <dgm:spPr/>
    </dgm:pt>
    <dgm:pt modelId="{8B59D49E-8B85-4ACF-941E-0BD7DDDADDF1}" type="pres">
      <dgm:prSet presAssocID="{3FCB5D9C-2634-4640-A916-DE89A27EBE55}" presName="hierRoot1" presStyleCnt="0">
        <dgm:presLayoutVars>
          <dgm:hierBranch val="init"/>
        </dgm:presLayoutVars>
      </dgm:prSet>
      <dgm:spPr/>
    </dgm:pt>
    <dgm:pt modelId="{C0039BC2-F4F8-4E6F-B96D-41186559C739}" type="pres">
      <dgm:prSet presAssocID="{3FCB5D9C-2634-4640-A916-DE89A27EBE55}" presName="rootComposite1" presStyleCnt="0"/>
      <dgm:spPr/>
    </dgm:pt>
    <dgm:pt modelId="{2E6A5D76-4FB6-4D6E-B071-C9F8A3AD4B6C}" type="pres">
      <dgm:prSet presAssocID="{3FCB5D9C-2634-4640-A916-DE89A27EBE55}" presName="rootText1" presStyleLbl="node0" presStyleIdx="0" presStyleCnt="1">
        <dgm:presLayoutVars>
          <dgm:chPref val="3"/>
        </dgm:presLayoutVars>
      </dgm:prSet>
      <dgm:spPr/>
    </dgm:pt>
    <dgm:pt modelId="{52C9696D-9F6C-4668-ABE3-7ED82CD22C2A}" type="pres">
      <dgm:prSet presAssocID="{3FCB5D9C-2634-4640-A916-DE89A27EBE55}" presName="rootConnector1" presStyleLbl="node1" presStyleIdx="0" presStyleCnt="0"/>
      <dgm:spPr/>
    </dgm:pt>
    <dgm:pt modelId="{9CA28BE5-0B57-49CA-BAD4-50B45EBFF259}" type="pres">
      <dgm:prSet presAssocID="{3FCB5D9C-2634-4640-A916-DE89A27EBE55}" presName="hierChild2" presStyleCnt="0"/>
      <dgm:spPr/>
    </dgm:pt>
    <dgm:pt modelId="{91F46436-6A0D-4DA3-AAF0-665EA849AA8F}" type="pres">
      <dgm:prSet presAssocID="{B3C74B8C-025A-4793-9724-00D2B57FD38E}" presName="Name37" presStyleLbl="parChTrans1D2" presStyleIdx="0" presStyleCnt="1"/>
      <dgm:spPr/>
    </dgm:pt>
    <dgm:pt modelId="{4A0795D2-3BF6-4628-AFFB-ED6BF224CBBD}" type="pres">
      <dgm:prSet presAssocID="{33B32343-3DBA-4F23-82DB-40E153F89BBF}" presName="hierRoot2" presStyleCnt="0">
        <dgm:presLayoutVars>
          <dgm:hierBranch val="init"/>
        </dgm:presLayoutVars>
      </dgm:prSet>
      <dgm:spPr/>
    </dgm:pt>
    <dgm:pt modelId="{820F3623-560F-4B1F-A4EF-13DDA580E074}" type="pres">
      <dgm:prSet presAssocID="{33B32343-3DBA-4F23-82DB-40E153F89BBF}" presName="rootComposite" presStyleCnt="0"/>
      <dgm:spPr/>
    </dgm:pt>
    <dgm:pt modelId="{F089404A-3C9A-4E42-97A8-9919203B2060}" type="pres">
      <dgm:prSet presAssocID="{33B32343-3DBA-4F23-82DB-40E153F89BBF}" presName="rootText" presStyleLbl="node2" presStyleIdx="0" presStyleCnt="1">
        <dgm:presLayoutVars>
          <dgm:chPref val="3"/>
        </dgm:presLayoutVars>
      </dgm:prSet>
      <dgm:spPr/>
    </dgm:pt>
    <dgm:pt modelId="{CDA2427C-A3A4-4C2F-9226-97A2B9B3BE29}" type="pres">
      <dgm:prSet presAssocID="{33B32343-3DBA-4F23-82DB-40E153F89BBF}" presName="rootConnector" presStyleLbl="node2" presStyleIdx="0" presStyleCnt="1"/>
      <dgm:spPr/>
    </dgm:pt>
    <dgm:pt modelId="{62B2B6A2-1D07-4C21-8E09-945C32747756}" type="pres">
      <dgm:prSet presAssocID="{33B32343-3DBA-4F23-82DB-40E153F89BBF}" presName="hierChild4" presStyleCnt="0"/>
      <dgm:spPr/>
    </dgm:pt>
    <dgm:pt modelId="{B407AF5B-81EF-4D67-BE7B-F02293F06A99}" type="pres">
      <dgm:prSet presAssocID="{ED1FEA75-31F5-4428-B3F9-0688042855AD}" presName="Name37" presStyleLbl="parChTrans1D3" presStyleIdx="0" presStyleCnt="1"/>
      <dgm:spPr/>
    </dgm:pt>
    <dgm:pt modelId="{F732403F-64C4-4A5A-A92D-9D54EC4D4E59}" type="pres">
      <dgm:prSet presAssocID="{F287D7AC-F40D-4998-A3E9-BF35BFEBBECD}" presName="hierRoot2" presStyleCnt="0">
        <dgm:presLayoutVars>
          <dgm:hierBranch val="init"/>
        </dgm:presLayoutVars>
      </dgm:prSet>
      <dgm:spPr/>
    </dgm:pt>
    <dgm:pt modelId="{BAB5D4A3-4D2C-479F-8362-12431AA0A756}" type="pres">
      <dgm:prSet presAssocID="{F287D7AC-F40D-4998-A3E9-BF35BFEBBECD}" presName="rootComposite" presStyleCnt="0"/>
      <dgm:spPr/>
    </dgm:pt>
    <dgm:pt modelId="{B208AD0A-306B-4270-9DE6-C89E9309C27F}" type="pres">
      <dgm:prSet presAssocID="{F287D7AC-F40D-4998-A3E9-BF35BFEBBECD}" presName="rootText" presStyleLbl="node3" presStyleIdx="0" presStyleCnt="1">
        <dgm:presLayoutVars>
          <dgm:chPref val="3"/>
        </dgm:presLayoutVars>
      </dgm:prSet>
      <dgm:spPr/>
    </dgm:pt>
    <dgm:pt modelId="{F4AF54E6-23C4-409D-A87D-3606064CC311}" type="pres">
      <dgm:prSet presAssocID="{F287D7AC-F40D-4998-A3E9-BF35BFEBBECD}" presName="rootConnector" presStyleLbl="node3" presStyleIdx="0" presStyleCnt="1"/>
      <dgm:spPr/>
    </dgm:pt>
    <dgm:pt modelId="{BC64D676-69E1-4570-A3D5-7BBCE7D5B11D}" type="pres">
      <dgm:prSet presAssocID="{F287D7AC-F40D-4998-A3E9-BF35BFEBBECD}" presName="hierChild4" presStyleCnt="0"/>
      <dgm:spPr/>
    </dgm:pt>
    <dgm:pt modelId="{147F5396-94E7-4B9C-AAFA-32947E960013}" type="pres">
      <dgm:prSet presAssocID="{7BEC3453-B20A-4ABA-9988-77B6F761F262}" presName="Name37" presStyleLbl="parChTrans1D4" presStyleIdx="0" presStyleCnt="21"/>
      <dgm:spPr/>
    </dgm:pt>
    <dgm:pt modelId="{5DEC393F-42C9-43F0-A7DA-150D3BBA7218}" type="pres">
      <dgm:prSet presAssocID="{B5B6BC99-42B9-436F-9299-C3A9FD6DD94A}" presName="hierRoot2" presStyleCnt="0">
        <dgm:presLayoutVars>
          <dgm:hierBranch val="init"/>
        </dgm:presLayoutVars>
      </dgm:prSet>
      <dgm:spPr/>
    </dgm:pt>
    <dgm:pt modelId="{40B4EC5A-97EA-4F7B-BE75-7A5B47379BC4}" type="pres">
      <dgm:prSet presAssocID="{B5B6BC99-42B9-436F-9299-C3A9FD6DD94A}" presName="rootComposite" presStyleCnt="0"/>
      <dgm:spPr/>
    </dgm:pt>
    <dgm:pt modelId="{569E43C6-873B-47BE-9224-322C523AB5DB}" type="pres">
      <dgm:prSet presAssocID="{B5B6BC99-42B9-436F-9299-C3A9FD6DD94A}" presName="rootText" presStyleLbl="node4" presStyleIdx="0" presStyleCnt="21">
        <dgm:presLayoutVars>
          <dgm:chPref val="3"/>
        </dgm:presLayoutVars>
      </dgm:prSet>
      <dgm:spPr/>
    </dgm:pt>
    <dgm:pt modelId="{8FA8FD07-373A-4EFF-901F-DC1502F4D134}" type="pres">
      <dgm:prSet presAssocID="{B5B6BC99-42B9-436F-9299-C3A9FD6DD94A}" presName="rootConnector" presStyleLbl="node4" presStyleIdx="0" presStyleCnt="21"/>
      <dgm:spPr/>
    </dgm:pt>
    <dgm:pt modelId="{3A94113F-2E63-4388-BBEB-4D4B4C289F4C}" type="pres">
      <dgm:prSet presAssocID="{B5B6BC99-42B9-436F-9299-C3A9FD6DD94A}" presName="hierChild4" presStyleCnt="0"/>
      <dgm:spPr/>
    </dgm:pt>
    <dgm:pt modelId="{C03AE443-4778-438F-8122-C9748B10B9CF}" type="pres">
      <dgm:prSet presAssocID="{0681F317-3945-47B1-BA75-8A8052331EB7}" presName="Name37" presStyleLbl="parChTrans1D4" presStyleIdx="1" presStyleCnt="21"/>
      <dgm:spPr/>
    </dgm:pt>
    <dgm:pt modelId="{4E7D3531-8EF5-4694-8905-D5EA74E00F22}" type="pres">
      <dgm:prSet presAssocID="{FC3A01CB-2172-4282-9F59-9E9034EFFE29}" presName="hierRoot2" presStyleCnt="0">
        <dgm:presLayoutVars>
          <dgm:hierBranch val="init"/>
        </dgm:presLayoutVars>
      </dgm:prSet>
      <dgm:spPr/>
    </dgm:pt>
    <dgm:pt modelId="{54965159-38BF-45C4-97D9-B922D558EEBA}" type="pres">
      <dgm:prSet presAssocID="{FC3A01CB-2172-4282-9F59-9E9034EFFE29}" presName="rootComposite" presStyleCnt="0"/>
      <dgm:spPr/>
    </dgm:pt>
    <dgm:pt modelId="{4DA6CBBF-BB88-4961-968D-A8364F1DF119}" type="pres">
      <dgm:prSet presAssocID="{FC3A01CB-2172-4282-9F59-9E9034EFFE29}" presName="rootText" presStyleLbl="node4" presStyleIdx="1" presStyleCnt="21">
        <dgm:presLayoutVars>
          <dgm:chPref val="3"/>
        </dgm:presLayoutVars>
      </dgm:prSet>
      <dgm:spPr/>
    </dgm:pt>
    <dgm:pt modelId="{C4966E51-276E-4F37-9BF1-0837BDFE3BBA}" type="pres">
      <dgm:prSet presAssocID="{FC3A01CB-2172-4282-9F59-9E9034EFFE29}" presName="rootConnector" presStyleLbl="node4" presStyleIdx="1" presStyleCnt="21"/>
      <dgm:spPr/>
    </dgm:pt>
    <dgm:pt modelId="{E518A0D6-D4BF-4C2D-B7F0-BB4747247BA3}" type="pres">
      <dgm:prSet presAssocID="{FC3A01CB-2172-4282-9F59-9E9034EFFE29}" presName="hierChild4" presStyleCnt="0"/>
      <dgm:spPr/>
    </dgm:pt>
    <dgm:pt modelId="{30851D5F-78D2-4657-BE97-7BF6BBBB74C3}" type="pres">
      <dgm:prSet presAssocID="{FC3A01CB-2172-4282-9F59-9E9034EFFE29}" presName="hierChild5" presStyleCnt="0"/>
      <dgm:spPr/>
    </dgm:pt>
    <dgm:pt modelId="{7383E300-D519-4A9F-BC70-265AD77EBDFD}" type="pres">
      <dgm:prSet presAssocID="{53E9A059-BA0C-49F5-B9D1-6AA5D660AC3D}" presName="Name37" presStyleLbl="parChTrans1D4" presStyleIdx="2" presStyleCnt="21"/>
      <dgm:spPr/>
    </dgm:pt>
    <dgm:pt modelId="{C831F9E2-3207-4C1B-ABD9-7741F1783091}" type="pres">
      <dgm:prSet presAssocID="{AFECDC5E-1ABF-4A92-A113-8AD4B1B89295}" presName="hierRoot2" presStyleCnt="0">
        <dgm:presLayoutVars>
          <dgm:hierBranch val="init"/>
        </dgm:presLayoutVars>
      </dgm:prSet>
      <dgm:spPr/>
    </dgm:pt>
    <dgm:pt modelId="{23BC64E0-2144-4D2A-B99F-F55117EE86A0}" type="pres">
      <dgm:prSet presAssocID="{AFECDC5E-1ABF-4A92-A113-8AD4B1B89295}" presName="rootComposite" presStyleCnt="0"/>
      <dgm:spPr/>
    </dgm:pt>
    <dgm:pt modelId="{4F6BDF64-D765-421C-8D55-0ADDD00F8E0F}" type="pres">
      <dgm:prSet presAssocID="{AFECDC5E-1ABF-4A92-A113-8AD4B1B89295}" presName="rootText" presStyleLbl="node4" presStyleIdx="2" presStyleCnt="21">
        <dgm:presLayoutVars>
          <dgm:chPref val="3"/>
        </dgm:presLayoutVars>
      </dgm:prSet>
      <dgm:spPr/>
    </dgm:pt>
    <dgm:pt modelId="{1F350C81-44C9-4629-9908-92BC1DBDC0D0}" type="pres">
      <dgm:prSet presAssocID="{AFECDC5E-1ABF-4A92-A113-8AD4B1B89295}" presName="rootConnector" presStyleLbl="node4" presStyleIdx="2" presStyleCnt="21"/>
      <dgm:spPr/>
    </dgm:pt>
    <dgm:pt modelId="{F1CA81A0-8EAE-4295-B41C-6187F70FE8F0}" type="pres">
      <dgm:prSet presAssocID="{AFECDC5E-1ABF-4A92-A113-8AD4B1B89295}" presName="hierChild4" presStyleCnt="0"/>
      <dgm:spPr/>
    </dgm:pt>
    <dgm:pt modelId="{2588BB0E-1A02-49E5-A506-B13212C9BD96}" type="pres">
      <dgm:prSet presAssocID="{AFECDC5E-1ABF-4A92-A113-8AD4B1B89295}" presName="hierChild5" presStyleCnt="0"/>
      <dgm:spPr/>
    </dgm:pt>
    <dgm:pt modelId="{EE954CBD-DECF-40A1-BBF1-F61E75E76C54}" type="pres">
      <dgm:prSet presAssocID="{1044F3BD-821B-4830-8B32-6B992C9AFF6D}" presName="Name37" presStyleLbl="parChTrans1D4" presStyleIdx="3" presStyleCnt="21"/>
      <dgm:spPr/>
    </dgm:pt>
    <dgm:pt modelId="{ACC504E0-6675-43BA-9BE4-A475BFAB351C}" type="pres">
      <dgm:prSet presAssocID="{6DD9EC8F-4EAF-4562-A0FB-ABBECEB82D57}" presName="hierRoot2" presStyleCnt="0">
        <dgm:presLayoutVars>
          <dgm:hierBranch val="init"/>
        </dgm:presLayoutVars>
      </dgm:prSet>
      <dgm:spPr/>
    </dgm:pt>
    <dgm:pt modelId="{8BEA0BF2-0E99-4276-BC59-F1C9EA99ED0C}" type="pres">
      <dgm:prSet presAssocID="{6DD9EC8F-4EAF-4562-A0FB-ABBECEB82D57}" presName="rootComposite" presStyleCnt="0"/>
      <dgm:spPr/>
    </dgm:pt>
    <dgm:pt modelId="{D03F209C-9F07-4FC2-AAC7-55F438CBC1FD}" type="pres">
      <dgm:prSet presAssocID="{6DD9EC8F-4EAF-4562-A0FB-ABBECEB82D57}" presName="rootText" presStyleLbl="node4" presStyleIdx="3" presStyleCnt="21">
        <dgm:presLayoutVars>
          <dgm:chPref val="3"/>
        </dgm:presLayoutVars>
      </dgm:prSet>
      <dgm:spPr/>
    </dgm:pt>
    <dgm:pt modelId="{24F2352A-EF4B-4E56-AE57-ECE50D2B50F9}" type="pres">
      <dgm:prSet presAssocID="{6DD9EC8F-4EAF-4562-A0FB-ABBECEB82D57}" presName="rootConnector" presStyleLbl="node4" presStyleIdx="3" presStyleCnt="21"/>
      <dgm:spPr/>
    </dgm:pt>
    <dgm:pt modelId="{8E4F216B-EF97-40FD-888E-E4D8653AD2F0}" type="pres">
      <dgm:prSet presAssocID="{6DD9EC8F-4EAF-4562-A0FB-ABBECEB82D57}" presName="hierChild4" presStyleCnt="0"/>
      <dgm:spPr/>
    </dgm:pt>
    <dgm:pt modelId="{684C1B74-A28F-472B-AE39-534C43843319}" type="pres">
      <dgm:prSet presAssocID="{6DD9EC8F-4EAF-4562-A0FB-ABBECEB82D57}" presName="hierChild5" presStyleCnt="0"/>
      <dgm:spPr/>
    </dgm:pt>
    <dgm:pt modelId="{96B6C668-0140-48C6-9EEF-88B464045BB0}" type="pres">
      <dgm:prSet presAssocID="{AFF71171-53D0-486B-87FF-6F577F05DD9F}" presName="Name37" presStyleLbl="parChTrans1D4" presStyleIdx="4" presStyleCnt="21"/>
      <dgm:spPr/>
    </dgm:pt>
    <dgm:pt modelId="{A7603331-1BD5-4DB4-9CE0-D594E27FC94B}" type="pres">
      <dgm:prSet presAssocID="{52B3440A-D909-4A63-B9F2-027234B3943D}" presName="hierRoot2" presStyleCnt="0">
        <dgm:presLayoutVars>
          <dgm:hierBranch val="init"/>
        </dgm:presLayoutVars>
      </dgm:prSet>
      <dgm:spPr/>
    </dgm:pt>
    <dgm:pt modelId="{85DDFCEC-71D9-49F9-A034-69A8E5FED610}" type="pres">
      <dgm:prSet presAssocID="{52B3440A-D909-4A63-B9F2-027234B3943D}" presName="rootComposite" presStyleCnt="0"/>
      <dgm:spPr/>
    </dgm:pt>
    <dgm:pt modelId="{9A506122-4A66-4316-9807-9B18587E40D1}" type="pres">
      <dgm:prSet presAssocID="{52B3440A-D909-4A63-B9F2-027234B3943D}" presName="rootText" presStyleLbl="node4" presStyleIdx="4" presStyleCnt="21">
        <dgm:presLayoutVars>
          <dgm:chPref val="3"/>
        </dgm:presLayoutVars>
      </dgm:prSet>
      <dgm:spPr/>
    </dgm:pt>
    <dgm:pt modelId="{298AC19C-0015-4FEE-AD42-31EC02D47C1E}" type="pres">
      <dgm:prSet presAssocID="{52B3440A-D909-4A63-B9F2-027234B3943D}" presName="rootConnector" presStyleLbl="node4" presStyleIdx="4" presStyleCnt="21"/>
      <dgm:spPr/>
    </dgm:pt>
    <dgm:pt modelId="{6DFAF103-EF1A-46D5-9CD9-217253F398E7}" type="pres">
      <dgm:prSet presAssocID="{52B3440A-D909-4A63-B9F2-027234B3943D}" presName="hierChild4" presStyleCnt="0"/>
      <dgm:spPr/>
    </dgm:pt>
    <dgm:pt modelId="{5A8C0652-F27D-4C49-A93E-529EFDB4F6A1}" type="pres">
      <dgm:prSet presAssocID="{52B3440A-D909-4A63-B9F2-027234B3943D}" presName="hierChild5" presStyleCnt="0"/>
      <dgm:spPr/>
    </dgm:pt>
    <dgm:pt modelId="{F50F6A1E-EA7F-4E72-9BCF-90B3A1A0A512}" type="pres">
      <dgm:prSet presAssocID="{CF196803-9104-4521-BE5D-6F177FC1AF2B}" presName="Name37" presStyleLbl="parChTrans1D4" presStyleIdx="5" presStyleCnt="21"/>
      <dgm:spPr/>
    </dgm:pt>
    <dgm:pt modelId="{577E834B-C0A9-4638-925B-4A61B7F40F8A}" type="pres">
      <dgm:prSet presAssocID="{81D7A706-CC76-40F7-968D-192ED9D3B2C8}" presName="hierRoot2" presStyleCnt="0">
        <dgm:presLayoutVars>
          <dgm:hierBranch val="init"/>
        </dgm:presLayoutVars>
      </dgm:prSet>
      <dgm:spPr/>
    </dgm:pt>
    <dgm:pt modelId="{49C61A5D-2C1E-456F-9763-71C15A1663A6}" type="pres">
      <dgm:prSet presAssocID="{81D7A706-CC76-40F7-968D-192ED9D3B2C8}" presName="rootComposite" presStyleCnt="0"/>
      <dgm:spPr/>
    </dgm:pt>
    <dgm:pt modelId="{AC73E85C-FD81-4925-8C37-854BACF79561}" type="pres">
      <dgm:prSet presAssocID="{81D7A706-CC76-40F7-968D-192ED9D3B2C8}" presName="rootText" presStyleLbl="node4" presStyleIdx="5" presStyleCnt="21">
        <dgm:presLayoutVars>
          <dgm:chPref val="3"/>
        </dgm:presLayoutVars>
      </dgm:prSet>
      <dgm:spPr/>
    </dgm:pt>
    <dgm:pt modelId="{EAF5740B-F896-44AC-9309-C10B8D9B993A}" type="pres">
      <dgm:prSet presAssocID="{81D7A706-CC76-40F7-968D-192ED9D3B2C8}" presName="rootConnector" presStyleLbl="node4" presStyleIdx="5" presStyleCnt="21"/>
      <dgm:spPr/>
    </dgm:pt>
    <dgm:pt modelId="{FEE075C3-78E7-4406-80AE-462EA298CDE1}" type="pres">
      <dgm:prSet presAssocID="{81D7A706-CC76-40F7-968D-192ED9D3B2C8}" presName="hierChild4" presStyleCnt="0"/>
      <dgm:spPr/>
    </dgm:pt>
    <dgm:pt modelId="{EA20740D-B1E7-424F-88B4-FAFCEFE20015}" type="pres">
      <dgm:prSet presAssocID="{81D7A706-CC76-40F7-968D-192ED9D3B2C8}" presName="hierChild5" presStyleCnt="0"/>
      <dgm:spPr/>
    </dgm:pt>
    <dgm:pt modelId="{9BF3CBD5-AF81-49BE-AF3D-73D1CB0C5E47}" type="pres">
      <dgm:prSet presAssocID="{DF47FDFB-9264-495F-9726-D7084ACC4084}" presName="Name37" presStyleLbl="parChTrans1D4" presStyleIdx="6" presStyleCnt="21"/>
      <dgm:spPr/>
    </dgm:pt>
    <dgm:pt modelId="{5A3C61F1-4F86-4569-9D8A-C0D8A24756B8}" type="pres">
      <dgm:prSet presAssocID="{3B2B2320-34B6-4278-9B39-70DD8FBEEC00}" presName="hierRoot2" presStyleCnt="0">
        <dgm:presLayoutVars>
          <dgm:hierBranch val="init"/>
        </dgm:presLayoutVars>
      </dgm:prSet>
      <dgm:spPr/>
    </dgm:pt>
    <dgm:pt modelId="{B4D390B0-763A-4A07-A54A-4E9EB9C50DD5}" type="pres">
      <dgm:prSet presAssocID="{3B2B2320-34B6-4278-9B39-70DD8FBEEC00}" presName="rootComposite" presStyleCnt="0"/>
      <dgm:spPr/>
    </dgm:pt>
    <dgm:pt modelId="{CF150CE9-9471-4B98-A360-D43B9D04943E}" type="pres">
      <dgm:prSet presAssocID="{3B2B2320-34B6-4278-9B39-70DD8FBEEC00}" presName="rootText" presStyleLbl="node4" presStyleIdx="6" presStyleCnt="21">
        <dgm:presLayoutVars>
          <dgm:chPref val="3"/>
        </dgm:presLayoutVars>
      </dgm:prSet>
      <dgm:spPr/>
    </dgm:pt>
    <dgm:pt modelId="{03330EC0-61BF-4357-B4F1-22D73EDC7BFC}" type="pres">
      <dgm:prSet presAssocID="{3B2B2320-34B6-4278-9B39-70DD8FBEEC00}" presName="rootConnector" presStyleLbl="node4" presStyleIdx="6" presStyleCnt="21"/>
      <dgm:spPr/>
    </dgm:pt>
    <dgm:pt modelId="{F84D4FD4-DEDB-4CBC-ACAB-818D99AF0B70}" type="pres">
      <dgm:prSet presAssocID="{3B2B2320-34B6-4278-9B39-70DD8FBEEC00}" presName="hierChild4" presStyleCnt="0"/>
      <dgm:spPr/>
    </dgm:pt>
    <dgm:pt modelId="{AFEA0EFE-9369-4935-B373-F7CB1D88447D}" type="pres">
      <dgm:prSet presAssocID="{3B2B2320-34B6-4278-9B39-70DD8FBEEC00}" presName="hierChild5" presStyleCnt="0"/>
      <dgm:spPr/>
    </dgm:pt>
    <dgm:pt modelId="{4D63B4F8-A472-42BE-8F4E-19CA396DC5B8}" type="pres">
      <dgm:prSet presAssocID="{1DFDF656-6A97-4826-9435-87E0226F8EA6}" presName="Name37" presStyleLbl="parChTrans1D4" presStyleIdx="7" presStyleCnt="21"/>
      <dgm:spPr/>
    </dgm:pt>
    <dgm:pt modelId="{3BDD0B23-0C93-41C7-B684-A8A5C94677D3}" type="pres">
      <dgm:prSet presAssocID="{6A163969-616D-40A1-99E9-9F59599A51C5}" presName="hierRoot2" presStyleCnt="0">
        <dgm:presLayoutVars>
          <dgm:hierBranch val="init"/>
        </dgm:presLayoutVars>
      </dgm:prSet>
      <dgm:spPr/>
    </dgm:pt>
    <dgm:pt modelId="{6030EAD2-B835-4B52-8F9C-DB59844DC1F5}" type="pres">
      <dgm:prSet presAssocID="{6A163969-616D-40A1-99E9-9F59599A51C5}" presName="rootComposite" presStyleCnt="0"/>
      <dgm:spPr/>
    </dgm:pt>
    <dgm:pt modelId="{F7AF75A9-4818-4BDC-94AC-03B7E7B69697}" type="pres">
      <dgm:prSet presAssocID="{6A163969-616D-40A1-99E9-9F59599A51C5}" presName="rootText" presStyleLbl="node4" presStyleIdx="7" presStyleCnt="21">
        <dgm:presLayoutVars>
          <dgm:chPref val="3"/>
        </dgm:presLayoutVars>
      </dgm:prSet>
      <dgm:spPr/>
    </dgm:pt>
    <dgm:pt modelId="{0B82BC4C-2B6A-41A4-AB95-2955FA938983}" type="pres">
      <dgm:prSet presAssocID="{6A163969-616D-40A1-99E9-9F59599A51C5}" presName="rootConnector" presStyleLbl="node4" presStyleIdx="7" presStyleCnt="21"/>
      <dgm:spPr/>
    </dgm:pt>
    <dgm:pt modelId="{F0E22C4F-9D6A-4BA0-ABFB-65F0EA5715C3}" type="pres">
      <dgm:prSet presAssocID="{6A163969-616D-40A1-99E9-9F59599A51C5}" presName="hierChild4" presStyleCnt="0"/>
      <dgm:spPr/>
    </dgm:pt>
    <dgm:pt modelId="{53E4FE7A-A15A-4CAF-96C7-BB7C769664A7}" type="pres">
      <dgm:prSet presAssocID="{6A163969-616D-40A1-99E9-9F59599A51C5}" presName="hierChild5" presStyleCnt="0"/>
      <dgm:spPr/>
    </dgm:pt>
    <dgm:pt modelId="{0A3DB04C-B079-468B-AAA4-5F2DF9D8F537}" type="pres">
      <dgm:prSet presAssocID="{B5B6BC99-42B9-436F-9299-C3A9FD6DD94A}" presName="hierChild5" presStyleCnt="0"/>
      <dgm:spPr/>
    </dgm:pt>
    <dgm:pt modelId="{0534E27C-EEAF-4189-8E53-15EECA58E528}" type="pres">
      <dgm:prSet presAssocID="{B433CB07-625C-4397-87F6-9D9890F48ED0}" presName="Name37" presStyleLbl="parChTrans1D4" presStyleIdx="8" presStyleCnt="21"/>
      <dgm:spPr/>
    </dgm:pt>
    <dgm:pt modelId="{75555A5F-EE7F-458D-AC44-073EDC65FD90}" type="pres">
      <dgm:prSet presAssocID="{C6F69CE9-DC51-493C-BB0B-E9BF400791B3}" presName="hierRoot2" presStyleCnt="0">
        <dgm:presLayoutVars>
          <dgm:hierBranch val="init"/>
        </dgm:presLayoutVars>
      </dgm:prSet>
      <dgm:spPr/>
    </dgm:pt>
    <dgm:pt modelId="{2AF46F18-A135-4D9B-AD06-589CF239CD52}" type="pres">
      <dgm:prSet presAssocID="{C6F69CE9-DC51-493C-BB0B-E9BF400791B3}" presName="rootComposite" presStyleCnt="0"/>
      <dgm:spPr/>
    </dgm:pt>
    <dgm:pt modelId="{44B206F7-7018-409F-8BD7-15A34B7306AD}" type="pres">
      <dgm:prSet presAssocID="{C6F69CE9-DC51-493C-BB0B-E9BF400791B3}" presName="rootText" presStyleLbl="node4" presStyleIdx="8" presStyleCnt="21">
        <dgm:presLayoutVars>
          <dgm:chPref val="3"/>
        </dgm:presLayoutVars>
      </dgm:prSet>
      <dgm:spPr/>
    </dgm:pt>
    <dgm:pt modelId="{B18D7C98-A684-4774-A040-97283AFA9E64}" type="pres">
      <dgm:prSet presAssocID="{C6F69CE9-DC51-493C-BB0B-E9BF400791B3}" presName="rootConnector" presStyleLbl="node4" presStyleIdx="8" presStyleCnt="21"/>
      <dgm:spPr/>
    </dgm:pt>
    <dgm:pt modelId="{A1E10BFB-F3DF-4ADA-9BC9-C8A6BC8B8209}" type="pres">
      <dgm:prSet presAssocID="{C6F69CE9-DC51-493C-BB0B-E9BF400791B3}" presName="hierChild4" presStyleCnt="0"/>
      <dgm:spPr/>
    </dgm:pt>
    <dgm:pt modelId="{2A95F667-1A8B-4901-A337-AD82463ECEA6}" type="pres">
      <dgm:prSet presAssocID="{43F0408A-E843-4508-B26D-7E094F62F826}" presName="Name37" presStyleLbl="parChTrans1D4" presStyleIdx="9" presStyleCnt="21"/>
      <dgm:spPr/>
    </dgm:pt>
    <dgm:pt modelId="{EB592F9B-F611-4456-B3FD-AEDF5DACC0FA}" type="pres">
      <dgm:prSet presAssocID="{EC700254-FE60-4A1E-AE31-148F0C183301}" presName="hierRoot2" presStyleCnt="0">
        <dgm:presLayoutVars>
          <dgm:hierBranch val="init"/>
        </dgm:presLayoutVars>
      </dgm:prSet>
      <dgm:spPr/>
    </dgm:pt>
    <dgm:pt modelId="{2B6F81A3-0BA7-4046-A897-09B8A8956F7D}" type="pres">
      <dgm:prSet presAssocID="{EC700254-FE60-4A1E-AE31-148F0C183301}" presName="rootComposite" presStyleCnt="0"/>
      <dgm:spPr/>
    </dgm:pt>
    <dgm:pt modelId="{8D44C6E5-CDBB-46D6-9FFB-D5BCBFA6A7C7}" type="pres">
      <dgm:prSet presAssocID="{EC700254-FE60-4A1E-AE31-148F0C183301}" presName="rootText" presStyleLbl="node4" presStyleIdx="9" presStyleCnt="21">
        <dgm:presLayoutVars>
          <dgm:chPref val="3"/>
        </dgm:presLayoutVars>
      </dgm:prSet>
      <dgm:spPr/>
    </dgm:pt>
    <dgm:pt modelId="{2D8472AA-02D8-4B5D-B229-293ECEED8751}" type="pres">
      <dgm:prSet presAssocID="{EC700254-FE60-4A1E-AE31-148F0C183301}" presName="rootConnector" presStyleLbl="node4" presStyleIdx="9" presStyleCnt="21"/>
      <dgm:spPr/>
    </dgm:pt>
    <dgm:pt modelId="{93E90572-4B6C-436F-9E0D-E4C4F6B91AE2}" type="pres">
      <dgm:prSet presAssocID="{EC700254-FE60-4A1E-AE31-148F0C183301}" presName="hierChild4" presStyleCnt="0"/>
      <dgm:spPr/>
    </dgm:pt>
    <dgm:pt modelId="{24FF65EF-D227-44AF-9515-BD064383BE3B}" type="pres">
      <dgm:prSet presAssocID="{EC700254-FE60-4A1E-AE31-148F0C183301}" presName="hierChild5" presStyleCnt="0"/>
      <dgm:spPr/>
    </dgm:pt>
    <dgm:pt modelId="{DA46DC8A-72AE-492B-A812-3114EB043DD8}" type="pres">
      <dgm:prSet presAssocID="{C178E627-E0A4-40BA-940B-56AEDA0CBB54}" presName="Name37" presStyleLbl="parChTrans1D4" presStyleIdx="10" presStyleCnt="21"/>
      <dgm:spPr/>
    </dgm:pt>
    <dgm:pt modelId="{69A9EC19-D5A7-45F8-9DDB-8EC793EBC8EC}" type="pres">
      <dgm:prSet presAssocID="{F064703D-1EA6-4CE5-8746-3CAB93ACE828}" presName="hierRoot2" presStyleCnt="0">
        <dgm:presLayoutVars>
          <dgm:hierBranch val="init"/>
        </dgm:presLayoutVars>
      </dgm:prSet>
      <dgm:spPr/>
    </dgm:pt>
    <dgm:pt modelId="{5C06690E-6CE7-45A3-9BBF-AAE5DA4F9440}" type="pres">
      <dgm:prSet presAssocID="{F064703D-1EA6-4CE5-8746-3CAB93ACE828}" presName="rootComposite" presStyleCnt="0"/>
      <dgm:spPr/>
    </dgm:pt>
    <dgm:pt modelId="{749C4C25-EF73-4D04-B6A9-637D17956757}" type="pres">
      <dgm:prSet presAssocID="{F064703D-1EA6-4CE5-8746-3CAB93ACE828}" presName="rootText" presStyleLbl="node4" presStyleIdx="10" presStyleCnt="21">
        <dgm:presLayoutVars>
          <dgm:chPref val="3"/>
        </dgm:presLayoutVars>
      </dgm:prSet>
      <dgm:spPr/>
    </dgm:pt>
    <dgm:pt modelId="{07546873-3113-4DED-B7CC-EDAD0C5CB56A}" type="pres">
      <dgm:prSet presAssocID="{F064703D-1EA6-4CE5-8746-3CAB93ACE828}" presName="rootConnector" presStyleLbl="node4" presStyleIdx="10" presStyleCnt="21"/>
      <dgm:spPr/>
    </dgm:pt>
    <dgm:pt modelId="{42355C19-DCA1-4385-AFEA-0DF92A6AED8D}" type="pres">
      <dgm:prSet presAssocID="{F064703D-1EA6-4CE5-8746-3CAB93ACE828}" presName="hierChild4" presStyleCnt="0"/>
      <dgm:spPr/>
    </dgm:pt>
    <dgm:pt modelId="{3B5D76D7-2F52-4304-9569-66E7AF09D504}" type="pres">
      <dgm:prSet presAssocID="{F064703D-1EA6-4CE5-8746-3CAB93ACE828}" presName="hierChild5" presStyleCnt="0"/>
      <dgm:spPr/>
    </dgm:pt>
    <dgm:pt modelId="{0BD982D1-6206-4A8A-B176-14105617ECDD}" type="pres">
      <dgm:prSet presAssocID="{FA241DB6-84FF-4441-9D94-726C2E257075}" presName="Name37" presStyleLbl="parChTrans1D4" presStyleIdx="11" presStyleCnt="21"/>
      <dgm:spPr/>
    </dgm:pt>
    <dgm:pt modelId="{8E8C6CE0-E981-4AD1-A78D-780F873BE3D1}" type="pres">
      <dgm:prSet presAssocID="{C645230D-4C02-4FB4-B70D-8647153A38D2}" presName="hierRoot2" presStyleCnt="0">
        <dgm:presLayoutVars>
          <dgm:hierBranch val="init"/>
        </dgm:presLayoutVars>
      </dgm:prSet>
      <dgm:spPr/>
    </dgm:pt>
    <dgm:pt modelId="{0B3F8302-5BC2-43C1-850D-B9EB1B7583CA}" type="pres">
      <dgm:prSet presAssocID="{C645230D-4C02-4FB4-B70D-8647153A38D2}" presName="rootComposite" presStyleCnt="0"/>
      <dgm:spPr/>
    </dgm:pt>
    <dgm:pt modelId="{A3ED0C9B-3CF2-46CC-B310-6BD54AA2B905}" type="pres">
      <dgm:prSet presAssocID="{C645230D-4C02-4FB4-B70D-8647153A38D2}" presName="rootText" presStyleLbl="node4" presStyleIdx="11" presStyleCnt="21">
        <dgm:presLayoutVars>
          <dgm:chPref val="3"/>
        </dgm:presLayoutVars>
      </dgm:prSet>
      <dgm:spPr/>
    </dgm:pt>
    <dgm:pt modelId="{4406AC69-DB8B-466E-82BA-A51F01594B50}" type="pres">
      <dgm:prSet presAssocID="{C645230D-4C02-4FB4-B70D-8647153A38D2}" presName="rootConnector" presStyleLbl="node4" presStyleIdx="11" presStyleCnt="21"/>
      <dgm:spPr/>
    </dgm:pt>
    <dgm:pt modelId="{EB099171-7ABE-4372-89B6-99EF275AD68B}" type="pres">
      <dgm:prSet presAssocID="{C645230D-4C02-4FB4-B70D-8647153A38D2}" presName="hierChild4" presStyleCnt="0"/>
      <dgm:spPr/>
    </dgm:pt>
    <dgm:pt modelId="{67E06E1F-4E26-493B-BCB8-23D9F33BA3C8}" type="pres">
      <dgm:prSet presAssocID="{C645230D-4C02-4FB4-B70D-8647153A38D2}" presName="hierChild5" presStyleCnt="0"/>
      <dgm:spPr/>
    </dgm:pt>
    <dgm:pt modelId="{262E88C0-9230-4C20-AEFC-400193931B7C}" type="pres">
      <dgm:prSet presAssocID="{5E853E55-8637-46A9-AF07-D7F89C6033DD}" presName="Name37" presStyleLbl="parChTrans1D4" presStyleIdx="12" presStyleCnt="21"/>
      <dgm:spPr/>
    </dgm:pt>
    <dgm:pt modelId="{26F1337E-E07E-4FF9-8D9F-08EA4C420802}" type="pres">
      <dgm:prSet presAssocID="{D1BF9FBD-5D3F-42A7-ADEA-9FAA73E0AFC6}" presName="hierRoot2" presStyleCnt="0">
        <dgm:presLayoutVars>
          <dgm:hierBranch val="init"/>
        </dgm:presLayoutVars>
      </dgm:prSet>
      <dgm:spPr/>
    </dgm:pt>
    <dgm:pt modelId="{FDE6AEBE-BF22-42AA-99FE-3D34697314DB}" type="pres">
      <dgm:prSet presAssocID="{D1BF9FBD-5D3F-42A7-ADEA-9FAA73E0AFC6}" presName="rootComposite" presStyleCnt="0"/>
      <dgm:spPr/>
    </dgm:pt>
    <dgm:pt modelId="{E13C175F-E0F6-4AD4-8533-B1A887AFD7C7}" type="pres">
      <dgm:prSet presAssocID="{D1BF9FBD-5D3F-42A7-ADEA-9FAA73E0AFC6}" presName="rootText" presStyleLbl="node4" presStyleIdx="12" presStyleCnt="21">
        <dgm:presLayoutVars>
          <dgm:chPref val="3"/>
        </dgm:presLayoutVars>
      </dgm:prSet>
      <dgm:spPr/>
    </dgm:pt>
    <dgm:pt modelId="{3F00331E-14E4-43FE-B306-FB6D46DF75A5}" type="pres">
      <dgm:prSet presAssocID="{D1BF9FBD-5D3F-42A7-ADEA-9FAA73E0AFC6}" presName="rootConnector" presStyleLbl="node4" presStyleIdx="12" presStyleCnt="21"/>
      <dgm:spPr/>
    </dgm:pt>
    <dgm:pt modelId="{3B7BE473-C78A-4B68-A322-44FC5FD17D60}" type="pres">
      <dgm:prSet presAssocID="{D1BF9FBD-5D3F-42A7-ADEA-9FAA73E0AFC6}" presName="hierChild4" presStyleCnt="0"/>
      <dgm:spPr/>
    </dgm:pt>
    <dgm:pt modelId="{C98EE1C6-2AD7-43C3-BA78-153EB3B42CAE}" type="pres">
      <dgm:prSet presAssocID="{D1BF9FBD-5D3F-42A7-ADEA-9FAA73E0AFC6}" presName="hierChild5" presStyleCnt="0"/>
      <dgm:spPr/>
    </dgm:pt>
    <dgm:pt modelId="{B85223DA-71B5-453D-B934-2C5B5C0021AC}" type="pres">
      <dgm:prSet presAssocID="{02E5960C-7954-4D00-89EB-098969939F4E}" presName="Name37" presStyleLbl="parChTrans1D4" presStyleIdx="13" presStyleCnt="21"/>
      <dgm:spPr/>
    </dgm:pt>
    <dgm:pt modelId="{F6CCA1F5-AF98-41FE-8BB7-ABB4CE846247}" type="pres">
      <dgm:prSet presAssocID="{CF11A2B8-B8DF-4EFE-9DB2-93DF4366D54B}" presName="hierRoot2" presStyleCnt="0">
        <dgm:presLayoutVars>
          <dgm:hierBranch val="init"/>
        </dgm:presLayoutVars>
      </dgm:prSet>
      <dgm:spPr/>
    </dgm:pt>
    <dgm:pt modelId="{838F4CBC-798D-4C3E-A6E7-4D601D7BBC3C}" type="pres">
      <dgm:prSet presAssocID="{CF11A2B8-B8DF-4EFE-9DB2-93DF4366D54B}" presName="rootComposite" presStyleCnt="0"/>
      <dgm:spPr/>
    </dgm:pt>
    <dgm:pt modelId="{AAFD0FF9-8BD3-40B7-A90E-8136A314751A}" type="pres">
      <dgm:prSet presAssocID="{CF11A2B8-B8DF-4EFE-9DB2-93DF4366D54B}" presName="rootText" presStyleLbl="node4" presStyleIdx="13" presStyleCnt="21">
        <dgm:presLayoutVars>
          <dgm:chPref val="3"/>
        </dgm:presLayoutVars>
      </dgm:prSet>
      <dgm:spPr/>
    </dgm:pt>
    <dgm:pt modelId="{0223BAF3-3D7F-4EAF-9CD9-560B30F32BF4}" type="pres">
      <dgm:prSet presAssocID="{CF11A2B8-B8DF-4EFE-9DB2-93DF4366D54B}" presName="rootConnector" presStyleLbl="node4" presStyleIdx="13" presStyleCnt="21"/>
      <dgm:spPr/>
    </dgm:pt>
    <dgm:pt modelId="{11FB8E6B-2A7C-4AF5-8929-52EE63A1C30E}" type="pres">
      <dgm:prSet presAssocID="{CF11A2B8-B8DF-4EFE-9DB2-93DF4366D54B}" presName="hierChild4" presStyleCnt="0"/>
      <dgm:spPr/>
    </dgm:pt>
    <dgm:pt modelId="{1525B10C-9109-4108-AE95-022756A2CAC4}" type="pres">
      <dgm:prSet presAssocID="{CF11A2B8-B8DF-4EFE-9DB2-93DF4366D54B}" presName="hierChild5" presStyleCnt="0"/>
      <dgm:spPr/>
    </dgm:pt>
    <dgm:pt modelId="{9A515180-AA0D-4581-B9F8-C054C599DDF6}" type="pres">
      <dgm:prSet presAssocID="{A7B89BB8-85A9-407F-B7E4-A6030B99C4B7}" presName="Name37" presStyleLbl="parChTrans1D4" presStyleIdx="14" presStyleCnt="21"/>
      <dgm:spPr/>
    </dgm:pt>
    <dgm:pt modelId="{9CA0C979-7C24-48AA-82BB-A8C4B2656132}" type="pres">
      <dgm:prSet presAssocID="{A0AA3212-8AD9-4D4F-BF32-302F9DD9D3A9}" presName="hierRoot2" presStyleCnt="0">
        <dgm:presLayoutVars>
          <dgm:hierBranch val="init"/>
        </dgm:presLayoutVars>
      </dgm:prSet>
      <dgm:spPr/>
    </dgm:pt>
    <dgm:pt modelId="{961D5982-5F92-466D-A7FE-3AE2BF3B57C8}" type="pres">
      <dgm:prSet presAssocID="{A0AA3212-8AD9-4D4F-BF32-302F9DD9D3A9}" presName="rootComposite" presStyleCnt="0"/>
      <dgm:spPr/>
    </dgm:pt>
    <dgm:pt modelId="{2B7DDF4E-A863-46C2-B419-0FC975EEBD27}" type="pres">
      <dgm:prSet presAssocID="{A0AA3212-8AD9-4D4F-BF32-302F9DD9D3A9}" presName="rootText" presStyleLbl="node4" presStyleIdx="14" presStyleCnt="21">
        <dgm:presLayoutVars>
          <dgm:chPref val="3"/>
        </dgm:presLayoutVars>
      </dgm:prSet>
      <dgm:spPr/>
    </dgm:pt>
    <dgm:pt modelId="{1043DE35-C2EB-444C-B72C-9EC3D5E13B81}" type="pres">
      <dgm:prSet presAssocID="{A0AA3212-8AD9-4D4F-BF32-302F9DD9D3A9}" presName="rootConnector" presStyleLbl="node4" presStyleIdx="14" presStyleCnt="21"/>
      <dgm:spPr/>
    </dgm:pt>
    <dgm:pt modelId="{E53659E8-A6C3-4580-A414-7FCBFFA811A1}" type="pres">
      <dgm:prSet presAssocID="{A0AA3212-8AD9-4D4F-BF32-302F9DD9D3A9}" presName="hierChild4" presStyleCnt="0"/>
      <dgm:spPr/>
    </dgm:pt>
    <dgm:pt modelId="{2DC9F26C-59E7-42F8-96BA-4FEA8F14B778}" type="pres">
      <dgm:prSet presAssocID="{A0AA3212-8AD9-4D4F-BF32-302F9DD9D3A9}" presName="hierChild5" presStyleCnt="0"/>
      <dgm:spPr/>
    </dgm:pt>
    <dgm:pt modelId="{A66D9648-4C0C-4440-83F4-BF2797AEE4F2}" type="pres">
      <dgm:prSet presAssocID="{E65CFBA0-6155-41ED-9ABF-C949C52D5F4F}" presName="Name37" presStyleLbl="parChTrans1D4" presStyleIdx="15" presStyleCnt="21"/>
      <dgm:spPr/>
    </dgm:pt>
    <dgm:pt modelId="{7AC44765-70AF-4271-A230-7F0B46647767}" type="pres">
      <dgm:prSet presAssocID="{91A08793-BC2F-4EE0-9A5B-529365DF2C51}" presName="hierRoot2" presStyleCnt="0">
        <dgm:presLayoutVars>
          <dgm:hierBranch val="init"/>
        </dgm:presLayoutVars>
      </dgm:prSet>
      <dgm:spPr/>
    </dgm:pt>
    <dgm:pt modelId="{A6783745-5FB2-456B-9C80-6FC00C336498}" type="pres">
      <dgm:prSet presAssocID="{91A08793-BC2F-4EE0-9A5B-529365DF2C51}" presName="rootComposite" presStyleCnt="0"/>
      <dgm:spPr/>
    </dgm:pt>
    <dgm:pt modelId="{B14F05C7-2C28-4D33-817C-BBC3F5AF1A7E}" type="pres">
      <dgm:prSet presAssocID="{91A08793-BC2F-4EE0-9A5B-529365DF2C51}" presName="rootText" presStyleLbl="node4" presStyleIdx="15" presStyleCnt="21">
        <dgm:presLayoutVars>
          <dgm:chPref val="3"/>
        </dgm:presLayoutVars>
      </dgm:prSet>
      <dgm:spPr/>
    </dgm:pt>
    <dgm:pt modelId="{8FDC0BF5-9F6D-4E31-A84C-8F2B9034DFE8}" type="pres">
      <dgm:prSet presAssocID="{91A08793-BC2F-4EE0-9A5B-529365DF2C51}" presName="rootConnector" presStyleLbl="node4" presStyleIdx="15" presStyleCnt="21"/>
      <dgm:spPr/>
    </dgm:pt>
    <dgm:pt modelId="{B3A417D8-7BD6-4ABB-B722-7613A719A79A}" type="pres">
      <dgm:prSet presAssocID="{91A08793-BC2F-4EE0-9A5B-529365DF2C51}" presName="hierChild4" presStyleCnt="0"/>
      <dgm:spPr/>
    </dgm:pt>
    <dgm:pt modelId="{3B3052E1-24BA-411D-B3A5-CE566EE22D8D}" type="pres">
      <dgm:prSet presAssocID="{91A08793-BC2F-4EE0-9A5B-529365DF2C51}" presName="hierChild5" presStyleCnt="0"/>
      <dgm:spPr/>
    </dgm:pt>
    <dgm:pt modelId="{1DD4A7AC-539D-43B9-A925-A26B4DEC0D47}" type="pres">
      <dgm:prSet presAssocID="{C6F69CE9-DC51-493C-BB0B-E9BF400791B3}" presName="hierChild5" presStyleCnt="0"/>
      <dgm:spPr/>
    </dgm:pt>
    <dgm:pt modelId="{B03680C3-B5BB-40BC-9E7B-89223A67572E}" type="pres">
      <dgm:prSet presAssocID="{6BB73AC6-6875-4C3C-9E7E-2F3123A82510}" presName="Name37" presStyleLbl="parChTrans1D4" presStyleIdx="16" presStyleCnt="21"/>
      <dgm:spPr/>
    </dgm:pt>
    <dgm:pt modelId="{6968C73D-E191-4F6D-B3EE-35AE23D007FB}" type="pres">
      <dgm:prSet presAssocID="{A4EFB52E-A409-4636-BA14-3F47EA64FBB4}" presName="hierRoot2" presStyleCnt="0">
        <dgm:presLayoutVars>
          <dgm:hierBranch val="init"/>
        </dgm:presLayoutVars>
      </dgm:prSet>
      <dgm:spPr/>
    </dgm:pt>
    <dgm:pt modelId="{27770616-E978-4EF4-96C2-10960807395D}" type="pres">
      <dgm:prSet presAssocID="{A4EFB52E-A409-4636-BA14-3F47EA64FBB4}" presName="rootComposite" presStyleCnt="0"/>
      <dgm:spPr/>
    </dgm:pt>
    <dgm:pt modelId="{0156C4A0-54E4-4230-ABC6-46A6A0DF51F1}" type="pres">
      <dgm:prSet presAssocID="{A4EFB52E-A409-4636-BA14-3F47EA64FBB4}" presName="rootText" presStyleLbl="node4" presStyleIdx="16" presStyleCnt="21">
        <dgm:presLayoutVars>
          <dgm:chPref val="3"/>
        </dgm:presLayoutVars>
      </dgm:prSet>
      <dgm:spPr/>
    </dgm:pt>
    <dgm:pt modelId="{3DEF489E-7C03-43FD-9CF4-06E03AE003E9}" type="pres">
      <dgm:prSet presAssocID="{A4EFB52E-A409-4636-BA14-3F47EA64FBB4}" presName="rootConnector" presStyleLbl="node4" presStyleIdx="16" presStyleCnt="21"/>
      <dgm:spPr/>
    </dgm:pt>
    <dgm:pt modelId="{35025B34-B627-4D7E-AC85-FEB4EB911878}" type="pres">
      <dgm:prSet presAssocID="{A4EFB52E-A409-4636-BA14-3F47EA64FBB4}" presName="hierChild4" presStyleCnt="0"/>
      <dgm:spPr/>
    </dgm:pt>
    <dgm:pt modelId="{FEC7B006-369B-43DA-8E2B-FBD8610A25E5}" type="pres">
      <dgm:prSet presAssocID="{0F2F2473-1056-4535-BD86-51F18BFCB4F9}" presName="Name37" presStyleLbl="parChTrans1D4" presStyleIdx="17" presStyleCnt="21"/>
      <dgm:spPr/>
    </dgm:pt>
    <dgm:pt modelId="{F54F60A4-8B20-4A85-B682-9D513194A503}" type="pres">
      <dgm:prSet presAssocID="{65143747-B1B8-4D32-9271-D8E38F56BBB6}" presName="hierRoot2" presStyleCnt="0">
        <dgm:presLayoutVars>
          <dgm:hierBranch val="init"/>
        </dgm:presLayoutVars>
      </dgm:prSet>
      <dgm:spPr/>
    </dgm:pt>
    <dgm:pt modelId="{90FD64D8-5DD8-4AE1-94B3-B199D14E0017}" type="pres">
      <dgm:prSet presAssocID="{65143747-B1B8-4D32-9271-D8E38F56BBB6}" presName="rootComposite" presStyleCnt="0"/>
      <dgm:spPr/>
    </dgm:pt>
    <dgm:pt modelId="{24AE5ACB-D7C7-484D-95BD-9832BF48CC1E}" type="pres">
      <dgm:prSet presAssocID="{65143747-B1B8-4D32-9271-D8E38F56BBB6}" presName="rootText" presStyleLbl="node4" presStyleIdx="17" presStyleCnt="21">
        <dgm:presLayoutVars>
          <dgm:chPref val="3"/>
        </dgm:presLayoutVars>
      </dgm:prSet>
      <dgm:spPr/>
    </dgm:pt>
    <dgm:pt modelId="{062AECE4-B4B8-4D8E-A428-CF0A4AF8453E}" type="pres">
      <dgm:prSet presAssocID="{65143747-B1B8-4D32-9271-D8E38F56BBB6}" presName="rootConnector" presStyleLbl="node4" presStyleIdx="17" presStyleCnt="21"/>
      <dgm:spPr/>
    </dgm:pt>
    <dgm:pt modelId="{252CC459-05E2-4B26-8DC3-8034F38F7EBB}" type="pres">
      <dgm:prSet presAssocID="{65143747-B1B8-4D32-9271-D8E38F56BBB6}" presName="hierChild4" presStyleCnt="0"/>
      <dgm:spPr/>
    </dgm:pt>
    <dgm:pt modelId="{31C3FAF0-3096-4328-B393-96692BFFF0CF}" type="pres">
      <dgm:prSet presAssocID="{65143747-B1B8-4D32-9271-D8E38F56BBB6}" presName="hierChild5" presStyleCnt="0"/>
      <dgm:spPr/>
    </dgm:pt>
    <dgm:pt modelId="{F72F1E01-469A-4AC1-94FA-3A406F05B4CA}" type="pres">
      <dgm:prSet presAssocID="{9D32F425-991C-4B7A-A265-B7F96DDD0A31}" presName="Name37" presStyleLbl="parChTrans1D4" presStyleIdx="18" presStyleCnt="21"/>
      <dgm:spPr/>
    </dgm:pt>
    <dgm:pt modelId="{125F29A8-2FCB-48F7-AA16-141ACF53C88D}" type="pres">
      <dgm:prSet presAssocID="{FFE43BB3-3740-4393-A400-2580E494DB3A}" presName="hierRoot2" presStyleCnt="0">
        <dgm:presLayoutVars>
          <dgm:hierBranch val="init"/>
        </dgm:presLayoutVars>
      </dgm:prSet>
      <dgm:spPr/>
    </dgm:pt>
    <dgm:pt modelId="{55E32FFB-3D4B-4C52-A170-9A3F76C8D469}" type="pres">
      <dgm:prSet presAssocID="{FFE43BB3-3740-4393-A400-2580E494DB3A}" presName="rootComposite" presStyleCnt="0"/>
      <dgm:spPr/>
    </dgm:pt>
    <dgm:pt modelId="{519AD10E-3449-4EE0-B145-7926D02B511B}" type="pres">
      <dgm:prSet presAssocID="{FFE43BB3-3740-4393-A400-2580E494DB3A}" presName="rootText" presStyleLbl="node4" presStyleIdx="18" presStyleCnt="21">
        <dgm:presLayoutVars>
          <dgm:chPref val="3"/>
        </dgm:presLayoutVars>
      </dgm:prSet>
      <dgm:spPr/>
    </dgm:pt>
    <dgm:pt modelId="{20445A74-6EF2-4D76-9A15-48B9EA0552F1}" type="pres">
      <dgm:prSet presAssocID="{FFE43BB3-3740-4393-A400-2580E494DB3A}" presName="rootConnector" presStyleLbl="node4" presStyleIdx="18" presStyleCnt="21"/>
      <dgm:spPr/>
    </dgm:pt>
    <dgm:pt modelId="{63ABC67B-C7B0-47A7-BF27-3FE47CC01A66}" type="pres">
      <dgm:prSet presAssocID="{FFE43BB3-3740-4393-A400-2580E494DB3A}" presName="hierChild4" presStyleCnt="0"/>
      <dgm:spPr/>
    </dgm:pt>
    <dgm:pt modelId="{45845602-357E-4367-A252-F6EECED61669}" type="pres">
      <dgm:prSet presAssocID="{FFE43BB3-3740-4393-A400-2580E494DB3A}" presName="hierChild5" presStyleCnt="0"/>
      <dgm:spPr/>
    </dgm:pt>
    <dgm:pt modelId="{E3F9A7CB-2788-48B7-9335-C00A4A37BC39}" type="pres">
      <dgm:prSet presAssocID="{919C3100-00D5-4E35-B0D6-CDC2B028C785}" presName="Name37" presStyleLbl="parChTrans1D4" presStyleIdx="19" presStyleCnt="21"/>
      <dgm:spPr/>
    </dgm:pt>
    <dgm:pt modelId="{20511AA6-68B8-494B-B8F7-539E4E14AD46}" type="pres">
      <dgm:prSet presAssocID="{4D79CF9A-8359-4037-AFFD-42075C7F8D6F}" presName="hierRoot2" presStyleCnt="0">
        <dgm:presLayoutVars>
          <dgm:hierBranch val="init"/>
        </dgm:presLayoutVars>
      </dgm:prSet>
      <dgm:spPr/>
    </dgm:pt>
    <dgm:pt modelId="{716730FC-6895-4E18-8D38-3CBAF17B76FF}" type="pres">
      <dgm:prSet presAssocID="{4D79CF9A-8359-4037-AFFD-42075C7F8D6F}" presName="rootComposite" presStyleCnt="0"/>
      <dgm:spPr/>
    </dgm:pt>
    <dgm:pt modelId="{CBF0E14C-DED1-4672-945B-7DB8801FA57E}" type="pres">
      <dgm:prSet presAssocID="{4D79CF9A-8359-4037-AFFD-42075C7F8D6F}" presName="rootText" presStyleLbl="node4" presStyleIdx="19" presStyleCnt="21">
        <dgm:presLayoutVars>
          <dgm:chPref val="3"/>
        </dgm:presLayoutVars>
      </dgm:prSet>
      <dgm:spPr/>
    </dgm:pt>
    <dgm:pt modelId="{C344F45F-4B3B-471D-BE30-A756883C3EE0}" type="pres">
      <dgm:prSet presAssocID="{4D79CF9A-8359-4037-AFFD-42075C7F8D6F}" presName="rootConnector" presStyleLbl="node4" presStyleIdx="19" presStyleCnt="21"/>
      <dgm:spPr/>
    </dgm:pt>
    <dgm:pt modelId="{93000448-0B49-4637-A4D4-031E0BB8323B}" type="pres">
      <dgm:prSet presAssocID="{4D79CF9A-8359-4037-AFFD-42075C7F8D6F}" presName="hierChild4" presStyleCnt="0"/>
      <dgm:spPr/>
    </dgm:pt>
    <dgm:pt modelId="{8A13A2AE-C2EB-4A78-BB59-8BBAF0B8F7B9}" type="pres">
      <dgm:prSet presAssocID="{4D79CF9A-8359-4037-AFFD-42075C7F8D6F}" presName="hierChild5" presStyleCnt="0"/>
      <dgm:spPr/>
    </dgm:pt>
    <dgm:pt modelId="{3D798FAF-3BF0-40C2-B170-6E65182B872F}" type="pres">
      <dgm:prSet presAssocID="{89BF2BE5-9464-4C2F-88CC-6673A7036115}" presName="Name37" presStyleLbl="parChTrans1D4" presStyleIdx="20" presStyleCnt="21"/>
      <dgm:spPr/>
    </dgm:pt>
    <dgm:pt modelId="{11C8CB6A-18D4-4172-9E75-61253814643C}" type="pres">
      <dgm:prSet presAssocID="{7DA957A8-533C-4091-833E-688E08520E21}" presName="hierRoot2" presStyleCnt="0">
        <dgm:presLayoutVars>
          <dgm:hierBranch val="init"/>
        </dgm:presLayoutVars>
      </dgm:prSet>
      <dgm:spPr/>
    </dgm:pt>
    <dgm:pt modelId="{ED008598-4E6A-4A00-AEE9-8BFBCE47274E}" type="pres">
      <dgm:prSet presAssocID="{7DA957A8-533C-4091-833E-688E08520E21}" presName="rootComposite" presStyleCnt="0"/>
      <dgm:spPr/>
    </dgm:pt>
    <dgm:pt modelId="{7D9953A6-DD1F-4C66-A8C5-B9846461537E}" type="pres">
      <dgm:prSet presAssocID="{7DA957A8-533C-4091-833E-688E08520E21}" presName="rootText" presStyleLbl="node4" presStyleIdx="20" presStyleCnt="21">
        <dgm:presLayoutVars>
          <dgm:chPref val="3"/>
        </dgm:presLayoutVars>
      </dgm:prSet>
      <dgm:spPr/>
    </dgm:pt>
    <dgm:pt modelId="{E90D45DA-2C30-4FB4-8BDC-02772275F3ED}" type="pres">
      <dgm:prSet presAssocID="{7DA957A8-533C-4091-833E-688E08520E21}" presName="rootConnector" presStyleLbl="node4" presStyleIdx="20" presStyleCnt="21"/>
      <dgm:spPr/>
    </dgm:pt>
    <dgm:pt modelId="{6E961153-FDF8-4F69-A4FA-0509DD9FAABB}" type="pres">
      <dgm:prSet presAssocID="{7DA957A8-533C-4091-833E-688E08520E21}" presName="hierChild4" presStyleCnt="0"/>
      <dgm:spPr/>
    </dgm:pt>
    <dgm:pt modelId="{80E1D8EC-AB4F-4B0F-BE95-48524059E626}" type="pres">
      <dgm:prSet presAssocID="{7DA957A8-533C-4091-833E-688E08520E21}" presName="hierChild5" presStyleCnt="0"/>
      <dgm:spPr/>
    </dgm:pt>
    <dgm:pt modelId="{186D6C35-7DB2-43DC-B1A3-4561E0C1111B}" type="pres">
      <dgm:prSet presAssocID="{A4EFB52E-A409-4636-BA14-3F47EA64FBB4}" presName="hierChild5" presStyleCnt="0"/>
      <dgm:spPr/>
    </dgm:pt>
    <dgm:pt modelId="{2470A622-8143-497C-BBDA-712F77B0423E}" type="pres">
      <dgm:prSet presAssocID="{F287D7AC-F40D-4998-A3E9-BF35BFEBBECD}" presName="hierChild5" presStyleCnt="0"/>
      <dgm:spPr/>
    </dgm:pt>
    <dgm:pt modelId="{366F3D26-5896-482A-BF48-43327571A32E}" type="pres">
      <dgm:prSet presAssocID="{33B32343-3DBA-4F23-82DB-40E153F89BBF}" presName="hierChild5" presStyleCnt="0"/>
      <dgm:spPr/>
    </dgm:pt>
    <dgm:pt modelId="{39500C72-1D32-4259-8BA5-B0962817055C}" type="pres">
      <dgm:prSet presAssocID="{3FCB5D9C-2634-4640-A916-DE89A27EBE55}" presName="hierChild3" presStyleCnt="0"/>
      <dgm:spPr/>
    </dgm:pt>
  </dgm:ptLst>
  <dgm:cxnLst>
    <dgm:cxn modelId="{39325600-DB3B-4086-9635-9D562C125870}" srcId="{A4EFB52E-A409-4636-BA14-3F47EA64FBB4}" destId="{FFE43BB3-3740-4393-A400-2580E494DB3A}" srcOrd="1" destOrd="0" parTransId="{9D32F425-991C-4B7A-A265-B7F96DDD0A31}" sibTransId="{6FD09E84-B94D-4CF6-8F06-8547AE345619}"/>
    <dgm:cxn modelId="{9D7C9402-ECF4-46EB-BE19-7E9A5ABA515D}" srcId="{C6F69CE9-DC51-493C-BB0B-E9BF400791B3}" destId="{CF11A2B8-B8DF-4EFE-9DB2-93DF4366D54B}" srcOrd="4" destOrd="0" parTransId="{02E5960C-7954-4D00-89EB-098969939F4E}" sibTransId="{853C76EE-8628-49DC-9AF7-14F30886C315}"/>
    <dgm:cxn modelId="{22E3F502-0CB4-452D-89C5-01EF27D3DD57}" type="presOf" srcId="{91A08793-BC2F-4EE0-9A5B-529365DF2C51}" destId="{8FDC0BF5-9F6D-4E31-A84C-8F2B9034DFE8}" srcOrd="1" destOrd="0" presId="urn:microsoft.com/office/officeart/2005/8/layout/orgChart1"/>
    <dgm:cxn modelId="{2A00A105-A07C-489C-9AE8-EEE73A115B62}" type="presOf" srcId="{B433CB07-625C-4397-87F6-9D9890F48ED0}" destId="{0534E27C-EEAF-4189-8E53-15EECA58E528}" srcOrd="0" destOrd="0" presId="urn:microsoft.com/office/officeart/2005/8/layout/orgChart1"/>
    <dgm:cxn modelId="{249B8A09-E16B-4CEB-B969-53E4E7C5D8F9}" type="presOf" srcId="{F064703D-1EA6-4CE5-8746-3CAB93ACE828}" destId="{07546873-3113-4DED-B7CC-EDAD0C5CB56A}" srcOrd="1" destOrd="0" presId="urn:microsoft.com/office/officeart/2005/8/layout/orgChart1"/>
    <dgm:cxn modelId="{1B42720A-A8CA-4A41-A70F-75FF9A581AB0}" type="presOf" srcId="{DF47FDFB-9264-495F-9726-D7084ACC4084}" destId="{9BF3CBD5-AF81-49BE-AF3D-73D1CB0C5E47}" srcOrd="0" destOrd="0" presId="urn:microsoft.com/office/officeart/2005/8/layout/orgChart1"/>
    <dgm:cxn modelId="{0132700C-9734-4BCC-AAA6-183C880C65C1}" type="presOf" srcId="{43F0408A-E843-4508-B26D-7E094F62F826}" destId="{2A95F667-1A8B-4901-A337-AD82463ECEA6}" srcOrd="0" destOrd="0" presId="urn:microsoft.com/office/officeart/2005/8/layout/orgChart1"/>
    <dgm:cxn modelId="{771B6E0F-33DA-4011-A9F1-0BE22940B76D}" type="presOf" srcId="{D1BF9FBD-5D3F-42A7-ADEA-9FAA73E0AFC6}" destId="{E13C175F-E0F6-4AD4-8533-B1A887AFD7C7}" srcOrd="0" destOrd="0" presId="urn:microsoft.com/office/officeart/2005/8/layout/orgChart1"/>
    <dgm:cxn modelId="{C23AFD15-E7FA-4B8A-94E8-4638D9E8AFA6}" type="presOf" srcId="{6DD9EC8F-4EAF-4562-A0FB-ABBECEB82D57}" destId="{D03F209C-9F07-4FC2-AAC7-55F438CBC1FD}" srcOrd="0" destOrd="0" presId="urn:microsoft.com/office/officeart/2005/8/layout/orgChart1"/>
    <dgm:cxn modelId="{038E8D18-8FB5-4EC6-90C9-DB2AF500FD1F}" srcId="{C6F69CE9-DC51-493C-BB0B-E9BF400791B3}" destId="{EC700254-FE60-4A1E-AE31-148F0C183301}" srcOrd="0" destOrd="0" parTransId="{43F0408A-E843-4508-B26D-7E094F62F826}" sibTransId="{3E2631D6-783C-4D6B-8812-F4FA0E007215}"/>
    <dgm:cxn modelId="{873BCF19-B55C-4325-BDFD-A2D1811A5410}" type="presOf" srcId="{FC3A01CB-2172-4282-9F59-9E9034EFFE29}" destId="{C4966E51-276E-4F37-9BF1-0837BDFE3BBA}" srcOrd="1" destOrd="0" presId="urn:microsoft.com/office/officeart/2005/8/layout/orgChart1"/>
    <dgm:cxn modelId="{25ECAC1A-788B-46EB-9B6D-9C7F1B633CE4}" type="presOf" srcId="{3FCB5D9C-2634-4640-A916-DE89A27EBE55}" destId="{52C9696D-9F6C-4668-ABE3-7ED82CD22C2A}" srcOrd="1" destOrd="0" presId="urn:microsoft.com/office/officeart/2005/8/layout/orgChart1"/>
    <dgm:cxn modelId="{5D20EA24-2F22-4E90-80D8-AB254986453D}" srcId="{3FCB5D9C-2634-4640-A916-DE89A27EBE55}" destId="{33B32343-3DBA-4F23-82DB-40E153F89BBF}" srcOrd="0" destOrd="0" parTransId="{B3C74B8C-025A-4793-9724-00D2B57FD38E}" sibTransId="{026CB9F2-CAE1-47DA-BBAD-D0EC88357D58}"/>
    <dgm:cxn modelId="{C41C3325-18F8-4D30-B47F-26946A15EA01}" type="presOf" srcId="{FC3A01CB-2172-4282-9F59-9E9034EFFE29}" destId="{4DA6CBBF-BB88-4961-968D-A8364F1DF119}" srcOrd="0" destOrd="0" presId="urn:microsoft.com/office/officeart/2005/8/layout/orgChart1"/>
    <dgm:cxn modelId="{6C484727-86D2-4FF9-A576-54885C3AC470}" srcId="{C6F69CE9-DC51-493C-BB0B-E9BF400791B3}" destId="{D1BF9FBD-5D3F-42A7-ADEA-9FAA73E0AFC6}" srcOrd="3" destOrd="0" parTransId="{5E853E55-8637-46A9-AF07-D7F89C6033DD}" sibTransId="{147DD9A8-C7E1-42C5-8367-A252C6A08E2B}"/>
    <dgm:cxn modelId="{AB083D2A-23FA-46A3-8494-DA222B9C2EBA}" type="presOf" srcId="{CF11A2B8-B8DF-4EFE-9DB2-93DF4366D54B}" destId="{0223BAF3-3D7F-4EAF-9CD9-560B30F32BF4}" srcOrd="1" destOrd="0" presId="urn:microsoft.com/office/officeart/2005/8/layout/orgChart1"/>
    <dgm:cxn modelId="{8DBEFA2A-DFF7-471B-840F-917DF03E47C2}" type="presOf" srcId="{ED1FEA75-31F5-4428-B3F9-0688042855AD}" destId="{B407AF5B-81EF-4D67-BE7B-F02293F06A99}" srcOrd="0" destOrd="0" presId="urn:microsoft.com/office/officeart/2005/8/layout/orgChart1"/>
    <dgm:cxn modelId="{5281192D-E138-41AC-AF95-7E6D966C6CB8}" srcId="{C6F69CE9-DC51-493C-BB0B-E9BF400791B3}" destId="{91A08793-BC2F-4EE0-9A5B-529365DF2C51}" srcOrd="6" destOrd="0" parTransId="{E65CFBA0-6155-41ED-9ABF-C949C52D5F4F}" sibTransId="{B11CA904-A403-4F56-9725-20261910C9DE}"/>
    <dgm:cxn modelId="{96BD7630-012B-497B-8B82-917CDE5ED858}" srcId="{A4EFB52E-A409-4636-BA14-3F47EA64FBB4}" destId="{65143747-B1B8-4D32-9271-D8E38F56BBB6}" srcOrd="0" destOrd="0" parTransId="{0F2F2473-1056-4535-BD86-51F18BFCB4F9}" sibTransId="{69889D48-FE51-4FD5-A9CD-16313BCEA755}"/>
    <dgm:cxn modelId="{03213C31-6A40-4994-A9FD-CA1428C46CEB}" type="presOf" srcId="{F287D7AC-F40D-4998-A3E9-BF35BFEBBECD}" destId="{B208AD0A-306B-4270-9DE6-C89E9309C27F}" srcOrd="0" destOrd="0" presId="urn:microsoft.com/office/officeart/2005/8/layout/orgChart1"/>
    <dgm:cxn modelId="{D41A9233-6B60-41CA-8B54-B49730D41013}" type="presOf" srcId="{3B2B2320-34B6-4278-9B39-70DD8FBEEC00}" destId="{03330EC0-61BF-4357-B4F1-22D73EDC7BFC}" srcOrd="1" destOrd="0" presId="urn:microsoft.com/office/officeart/2005/8/layout/orgChart1"/>
    <dgm:cxn modelId="{48C7A133-6475-4E12-B867-1B7C88BAB9C2}" srcId="{B5B6BC99-42B9-436F-9299-C3A9FD6DD94A}" destId="{FC3A01CB-2172-4282-9F59-9E9034EFFE29}" srcOrd="0" destOrd="0" parTransId="{0681F317-3945-47B1-BA75-8A8052331EB7}" sibTransId="{9272F069-FEC8-4CEB-A4FE-1998B0F12680}"/>
    <dgm:cxn modelId="{531BBA33-A776-4A32-8AF4-55FBF1FA67D3}" type="presOf" srcId="{6DD9EC8F-4EAF-4562-A0FB-ABBECEB82D57}" destId="{24F2352A-EF4B-4E56-AE57-ECE50D2B50F9}" srcOrd="1" destOrd="0" presId="urn:microsoft.com/office/officeart/2005/8/layout/orgChart1"/>
    <dgm:cxn modelId="{8813C834-0FDF-4F77-B1F9-5157426A5570}" type="presOf" srcId="{1044F3BD-821B-4830-8B32-6B992C9AFF6D}" destId="{EE954CBD-DECF-40A1-BBF1-F61E75E76C54}" srcOrd="0" destOrd="0" presId="urn:microsoft.com/office/officeart/2005/8/layout/orgChart1"/>
    <dgm:cxn modelId="{5874E334-19D6-4F31-94EA-F5B971B2D951}" type="presOf" srcId="{3FCB5D9C-2634-4640-A916-DE89A27EBE55}" destId="{2E6A5D76-4FB6-4D6E-B071-C9F8A3AD4B6C}" srcOrd="0" destOrd="0" presId="urn:microsoft.com/office/officeart/2005/8/layout/orgChart1"/>
    <dgm:cxn modelId="{AE9B3D39-7543-45EC-824C-CD4092B257F2}" srcId="{B5B6BC99-42B9-436F-9299-C3A9FD6DD94A}" destId="{3B2B2320-34B6-4278-9B39-70DD8FBEEC00}" srcOrd="5" destOrd="0" parTransId="{DF47FDFB-9264-495F-9726-D7084ACC4084}" sibTransId="{FD990DDE-1921-4D32-B446-917007D3BC18}"/>
    <dgm:cxn modelId="{61EBB239-9BBB-41BD-9BCB-B9C5ED954B2C}" type="presOf" srcId="{FFE43BB3-3740-4393-A400-2580E494DB3A}" destId="{519AD10E-3449-4EE0-B145-7926D02B511B}" srcOrd="0" destOrd="0" presId="urn:microsoft.com/office/officeart/2005/8/layout/orgChart1"/>
    <dgm:cxn modelId="{AE7FBC3C-42F8-4A94-B8CD-7C99707A1876}" type="presOf" srcId="{52B3440A-D909-4A63-B9F2-027234B3943D}" destId="{9A506122-4A66-4316-9807-9B18587E40D1}" srcOrd="0" destOrd="0" presId="urn:microsoft.com/office/officeart/2005/8/layout/orgChart1"/>
    <dgm:cxn modelId="{66FA4C40-194D-480C-B493-0C6FA41197AE}" type="presOf" srcId="{FA241DB6-84FF-4441-9D94-726C2E257075}" destId="{0BD982D1-6206-4A8A-B176-14105617ECDD}" srcOrd="0" destOrd="0" presId="urn:microsoft.com/office/officeart/2005/8/layout/orgChart1"/>
    <dgm:cxn modelId="{3626DD5C-DFD2-4578-8760-58159B88F9BD}" type="presOf" srcId="{6BB73AC6-6875-4C3C-9E7E-2F3123A82510}" destId="{B03680C3-B5BB-40BC-9E7B-89223A67572E}" srcOrd="0" destOrd="0" presId="urn:microsoft.com/office/officeart/2005/8/layout/orgChart1"/>
    <dgm:cxn modelId="{D935565D-E13A-4680-912D-41CAC3B28EA2}" type="presOf" srcId="{02E5960C-7954-4D00-89EB-098969939F4E}" destId="{B85223DA-71B5-453D-B934-2C5B5C0021AC}" srcOrd="0" destOrd="0" presId="urn:microsoft.com/office/officeart/2005/8/layout/orgChart1"/>
    <dgm:cxn modelId="{D4CAA65F-4718-4F21-8DF5-3AB639DC2372}" type="presOf" srcId="{53E9A059-BA0C-49F5-B9D1-6AA5D660AC3D}" destId="{7383E300-D519-4A9F-BC70-265AD77EBDFD}" srcOrd="0" destOrd="0" presId="urn:microsoft.com/office/officeart/2005/8/layout/orgChart1"/>
    <dgm:cxn modelId="{B81B8A60-C1C4-40D0-BE7B-CA07EC9B05B1}" srcId="{F287D7AC-F40D-4998-A3E9-BF35BFEBBECD}" destId="{C6F69CE9-DC51-493C-BB0B-E9BF400791B3}" srcOrd="1" destOrd="0" parTransId="{B433CB07-625C-4397-87F6-9D9890F48ED0}" sibTransId="{980B9D74-56AC-4CD1-AF1E-543945DDCBC0}"/>
    <dgm:cxn modelId="{00754341-24FD-4ABF-819B-78E4AFB82799}" srcId="{DB1C4F98-A4D0-43E5-B85E-C56A8FA916A1}" destId="{3FCB5D9C-2634-4640-A916-DE89A27EBE55}" srcOrd="0" destOrd="0" parTransId="{01D9225D-1B4D-4CFF-A7FF-38679A232A74}" sibTransId="{928B5743-35A0-42FF-ADDF-EDC3F48273DC}"/>
    <dgm:cxn modelId="{2B9CA242-ACD3-4DCE-BC3A-6BABFD5F697E}" type="presOf" srcId="{7DA957A8-533C-4091-833E-688E08520E21}" destId="{7D9953A6-DD1F-4C66-A8C5-B9846461537E}" srcOrd="0" destOrd="0" presId="urn:microsoft.com/office/officeart/2005/8/layout/orgChart1"/>
    <dgm:cxn modelId="{0D4BEB43-25B3-4E5D-A1B3-3EAA29024C1C}" type="presOf" srcId="{EC700254-FE60-4A1E-AE31-148F0C183301}" destId="{8D44C6E5-CDBB-46D6-9FFB-D5BCBFA6A7C7}" srcOrd="0" destOrd="0" presId="urn:microsoft.com/office/officeart/2005/8/layout/orgChart1"/>
    <dgm:cxn modelId="{5659AA45-BE94-46FF-80AC-8468A1419671}" type="presOf" srcId="{4D79CF9A-8359-4037-AFFD-42075C7F8D6F}" destId="{C344F45F-4B3B-471D-BE30-A756883C3EE0}" srcOrd="1" destOrd="0" presId="urn:microsoft.com/office/officeart/2005/8/layout/orgChart1"/>
    <dgm:cxn modelId="{0E691D68-9805-494B-99AC-113E5DAF8B38}" type="presOf" srcId="{5E853E55-8637-46A9-AF07-D7F89C6033DD}" destId="{262E88C0-9230-4C20-AEFC-400193931B7C}" srcOrd="0" destOrd="0" presId="urn:microsoft.com/office/officeart/2005/8/layout/orgChart1"/>
    <dgm:cxn modelId="{2807676A-2B22-4B0C-A2A3-55FF9064A8EA}" type="presOf" srcId="{4D79CF9A-8359-4037-AFFD-42075C7F8D6F}" destId="{CBF0E14C-DED1-4672-945B-7DB8801FA57E}" srcOrd="0" destOrd="0" presId="urn:microsoft.com/office/officeart/2005/8/layout/orgChart1"/>
    <dgm:cxn modelId="{ABF8694A-43E2-4413-BC0F-AD4E7203CBA6}" type="presOf" srcId="{9D32F425-991C-4B7A-A265-B7F96DDD0A31}" destId="{F72F1E01-469A-4AC1-94FA-3A406F05B4CA}" srcOrd="0" destOrd="0" presId="urn:microsoft.com/office/officeart/2005/8/layout/orgChart1"/>
    <dgm:cxn modelId="{FABEDB6A-9641-4C77-B5AD-E1417C18B06F}" type="presOf" srcId="{81D7A706-CC76-40F7-968D-192ED9D3B2C8}" destId="{AC73E85C-FD81-4925-8C37-854BACF79561}" srcOrd="0" destOrd="0" presId="urn:microsoft.com/office/officeart/2005/8/layout/orgChart1"/>
    <dgm:cxn modelId="{04F41C4C-2E32-4C01-840F-B01ADE235CD1}" type="presOf" srcId="{0F2F2473-1056-4535-BD86-51F18BFCB4F9}" destId="{FEC7B006-369B-43DA-8E2B-FBD8610A25E5}" srcOrd="0" destOrd="0" presId="urn:microsoft.com/office/officeart/2005/8/layout/orgChart1"/>
    <dgm:cxn modelId="{3B2B3E51-4FC3-4586-8D2E-D49A6F4D7018}" type="presOf" srcId="{AFECDC5E-1ABF-4A92-A113-8AD4B1B89295}" destId="{4F6BDF64-D765-421C-8D55-0ADDD00F8E0F}" srcOrd="0" destOrd="0" presId="urn:microsoft.com/office/officeart/2005/8/layout/orgChart1"/>
    <dgm:cxn modelId="{6FB14C74-F728-44F9-90C4-FB350A012CAC}" srcId="{F287D7AC-F40D-4998-A3E9-BF35BFEBBECD}" destId="{B5B6BC99-42B9-436F-9299-C3A9FD6DD94A}" srcOrd="0" destOrd="0" parTransId="{7BEC3453-B20A-4ABA-9988-77B6F761F262}" sibTransId="{2D9E80B5-FF2A-42F1-A203-DDE888132858}"/>
    <dgm:cxn modelId="{CA98D874-AC36-4E1D-ABC4-55C989984671}" srcId="{B5B6BC99-42B9-436F-9299-C3A9FD6DD94A}" destId="{AFECDC5E-1ABF-4A92-A113-8AD4B1B89295}" srcOrd="1" destOrd="0" parTransId="{53E9A059-BA0C-49F5-B9D1-6AA5D660AC3D}" sibTransId="{EC44CCE1-4A54-45B0-8272-DC8A54ACD59B}"/>
    <dgm:cxn modelId="{0A891B57-A9BE-4BFA-B1B8-BDAAFC60CC1C}" type="presOf" srcId="{B3C74B8C-025A-4793-9724-00D2B57FD38E}" destId="{91F46436-6A0D-4DA3-AAF0-665EA849AA8F}" srcOrd="0" destOrd="0" presId="urn:microsoft.com/office/officeart/2005/8/layout/orgChart1"/>
    <dgm:cxn modelId="{A3ABDD77-803E-45D6-A831-54EE3EAD1F5B}" type="presOf" srcId="{C645230D-4C02-4FB4-B70D-8647153A38D2}" destId="{4406AC69-DB8B-466E-82BA-A51F01594B50}" srcOrd="1" destOrd="0" presId="urn:microsoft.com/office/officeart/2005/8/layout/orgChart1"/>
    <dgm:cxn modelId="{6513227A-786C-4447-AFC2-FC631955215A}" srcId="{B5B6BC99-42B9-436F-9299-C3A9FD6DD94A}" destId="{6DD9EC8F-4EAF-4562-A0FB-ABBECEB82D57}" srcOrd="2" destOrd="0" parTransId="{1044F3BD-821B-4830-8B32-6B992C9AFF6D}" sibTransId="{5EB68D92-0D74-45C2-8CBE-0530D1D0745D}"/>
    <dgm:cxn modelId="{1415957D-679B-4B06-8EE1-53F1503888D6}" type="presOf" srcId="{A0AA3212-8AD9-4D4F-BF32-302F9DD9D3A9}" destId="{2B7DDF4E-A863-46C2-B419-0FC975EEBD27}" srcOrd="0" destOrd="0" presId="urn:microsoft.com/office/officeart/2005/8/layout/orgChart1"/>
    <dgm:cxn modelId="{2329F980-894F-43EC-B4E8-125C13EC79A5}" type="presOf" srcId="{65143747-B1B8-4D32-9271-D8E38F56BBB6}" destId="{062AECE4-B4B8-4D8E-A428-CF0A4AF8453E}" srcOrd="1" destOrd="0" presId="urn:microsoft.com/office/officeart/2005/8/layout/orgChart1"/>
    <dgm:cxn modelId="{5CAF7585-F38F-468F-8E31-2040F0B891CE}" type="presOf" srcId="{C645230D-4C02-4FB4-B70D-8647153A38D2}" destId="{A3ED0C9B-3CF2-46CC-B310-6BD54AA2B905}" srcOrd="0" destOrd="0" presId="urn:microsoft.com/office/officeart/2005/8/layout/orgChart1"/>
    <dgm:cxn modelId="{13DC1D87-FA26-4431-9A34-7E43E5624E9D}" type="presOf" srcId="{A7B89BB8-85A9-407F-B7E4-A6030B99C4B7}" destId="{9A515180-AA0D-4581-B9F8-C054C599DDF6}" srcOrd="0" destOrd="0" presId="urn:microsoft.com/office/officeart/2005/8/layout/orgChart1"/>
    <dgm:cxn modelId="{8C82BB88-E8D4-4C26-9828-1638E2A55BBD}" type="presOf" srcId="{65143747-B1B8-4D32-9271-D8E38F56BBB6}" destId="{24AE5ACB-D7C7-484D-95BD-9832BF48CC1E}" srcOrd="0" destOrd="0" presId="urn:microsoft.com/office/officeart/2005/8/layout/orgChart1"/>
    <dgm:cxn modelId="{D40B0090-0ED1-45F6-88C1-371628A76116}" type="presOf" srcId="{E65CFBA0-6155-41ED-9ABF-C949C52D5F4F}" destId="{A66D9648-4C0C-4440-83F4-BF2797AEE4F2}" srcOrd="0" destOrd="0" presId="urn:microsoft.com/office/officeart/2005/8/layout/orgChart1"/>
    <dgm:cxn modelId="{ED3A8F90-73ED-467B-9B64-693314F25DE5}" type="presOf" srcId="{A4EFB52E-A409-4636-BA14-3F47EA64FBB4}" destId="{0156C4A0-54E4-4230-ABC6-46A6A0DF51F1}" srcOrd="0" destOrd="0" presId="urn:microsoft.com/office/officeart/2005/8/layout/orgChart1"/>
    <dgm:cxn modelId="{E655A391-B9DD-4E23-9C67-0F56D45E8E1E}" srcId="{B5B6BC99-42B9-436F-9299-C3A9FD6DD94A}" destId="{6A163969-616D-40A1-99E9-9F59599A51C5}" srcOrd="6" destOrd="0" parTransId="{1DFDF656-6A97-4826-9435-87E0226F8EA6}" sibTransId="{FEF79E8E-383D-4699-A3C6-F807AE6CD5DD}"/>
    <dgm:cxn modelId="{86803292-85CC-4357-8E75-63FF2A5C33A6}" type="presOf" srcId="{33B32343-3DBA-4F23-82DB-40E153F89BBF}" destId="{CDA2427C-A3A4-4C2F-9226-97A2B9B3BE29}" srcOrd="1" destOrd="0" presId="urn:microsoft.com/office/officeart/2005/8/layout/orgChart1"/>
    <dgm:cxn modelId="{430FD096-0684-4ECC-8F9B-3515F0067CC6}" type="presOf" srcId="{919C3100-00D5-4E35-B0D6-CDC2B028C785}" destId="{E3F9A7CB-2788-48B7-9335-C00A4A37BC39}" srcOrd="0" destOrd="0" presId="urn:microsoft.com/office/officeart/2005/8/layout/orgChart1"/>
    <dgm:cxn modelId="{16B6EC9A-1A59-4087-A447-EAE77F3CED3F}" srcId="{C6F69CE9-DC51-493C-BB0B-E9BF400791B3}" destId="{F064703D-1EA6-4CE5-8746-3CAB93ACE828}" srcOrd="1" destOrd="0" parTransId="{C178E627-E0A4-40BA-940B-56AEDA0CBB54}" sibTransId="{427815CA-D204-4B1E-BF37-2B02E4A8BDE3}"/>
    <dgm:cxn modelId="{F7A7FD9B-72C1-41B9-9688-23E4477184A6}" type="presOf" srcId="{52B3440A-D909-4A63-B9F2-027234B3943D}" destId="{298AC19C-0015-4FEE-AD42-31EC02D47C1E}" srcOrd="1" destOrd="0" presId="urn:microsoft.com/office/officeart/2005/8/layout/orgChart1"/>
    <dgm:cxn modelId="{2FDBC49D-1E2E-48E0-B356-6AFE2382F51D}" type="presOf" srcId="{AFECDC5E-1ABF-4A92-A113-8AD4B1B89295}" destId="{1F350C81-44C9-4629-9908-92BC1DBDC0D0}" srcOrd="1" destOrd="0" presId="urn:microsoft.com/office/officeart/2005/8/layout/orgChart1"/>
    <dgm:cxn modelId="{F3B7629F-31B6-4E5D-A773-C17D5DF9100D}" type="presOf" srcId="{7BEC3453-B20A-4ABA-9988-77B6F761F262}" destId="{147F5396-94E7-4B9C-AAFA-32947E960013}" srcOrd="0" destOrd="0" presId="urn:microsoft.com/office/officeart/2005/8/layout/orgChart1"/>
    <dgm:cxn modelId="{D90885A3-B9AA-4E2F-92BA-E2315B18C2A8}" srcId="{A4EFB52E-A409-4636-BA14-3F47EA64FBB4}" destId="{7DA957A8-533C-4091-833E-688E08520E21}" srcOrd="3" destOrd="0" parTransId="{89BF2BE5-9464-4C2F-88CC-6673A7036115}" sibTransId="{0C8E4D31-C710-4127-8A8C-745FFAA34160}"/>
    <dgm:cxn modelId="{82424AAC-2689-4523-8F65-EAC1EE47A81C}" type="presOf" srcId="{6A163969-616D-40A1-99E9-9F59599A51C5}" destId="{0B82BC4C-2B6A-41A4-AB95-2955FA938983}" srcOrd="1" destOrd="0" presId="urn:microsoft.com/office/officeart/2005/8/layout/orgChart1"/>
    <dgm:cxn modelId="{5FCA9EAD-5B47-40F4-B72B-F85B4E2EBCE9}" type="presOf" srcId="{FFE43BB3-3740-4393-A400-2580E494DB3A}" destId="{20445A74-6EF2-4D76-9A15-48B9EA0552F1}" srcOrd="1" destOrd="0" presId="urn:microsoft.com/office/officeart/2005/8/layout/orgChart1"/>
    <dgm:cxn modelId="{6B5B15B4-9014-4169-872E-9A53D784CC06}" type="presOf" srcId="{D1BF9FBD-5D3F-42A7-ADEA-9FAA73E0AFC6}" destId="{3F00331E-14E4-43FE-B306-FB6D46DF75A5}" srcOrd="1" destOrd="0" presId="urn:microsoft.com/office/officeart/2005/8/layout/orgChart1"/>
    <dgm:cxn modelId="{B8980DB5-825E-4A17-9603-89AE105AFDBF}" srcId="{F287D7AC-F40D-4998-A3E9-BF35BFEBBECD}" destId="{A4EFB52E-A409-4636-BA14-3F47EA64FBB4}" srcOrd="2" destOrd="0" parTransId="{6BB73AC6-6875-4C3C-9E7E-2F3123A82510}" sibTransId="{28B33964-9392-42B4-A5E2-554F6D7473E3}"/>
    <dgm:cxn modelId="{433935B5-2D31-40E4-AEE8-2C0DAE0D9573}" type="presOf" srcId="{A0AA3212-8AD9-4D4F-BF32-302F9DD9D3A9}" destId="{1043DE35-C2EB-444C-B72C-9EC3D5E13B81}" srcOrd="1" destOrd="0" presId="urn:microsoft.com/office/officeart/2005/8/layout/orgChart1"/>
    <dgm:cxn modelId="{F566BFBC-B41C-4BBC-A4C1-A715AA1F03F7}" type="presOf" srcId="{CF11A2B8-B8DF-4EFE-9DB2-93DF4366D54B}" destId="{AAFD0FF9-8BD3-40B7-A90E-8136A314751A}" srcOrd="0" destOrd="0" presId="urn:microsoft.com/office/officeart/2005/8/layout/orgChart1"/>
    <dgm:cxn modelId="{A7087BBE-90E9-40FB-962A-3F2E1DF76FA6}" type="presOf" srcId="{3B2B2320-34B6-4278-9B39-70DD8FBEEC00}" destId="{CF150CE9-9471-4B98-A360-D43B9D04943E}" srcOrd="0" destOrd="0" presId="urn:microsoft.com/office/officeart/2005/8/layout/orgChart1"/>
    <dgm:cxn modelId="{F79184BE-4DCE-413D-A689-43118FFF4E47}" srcId="{C6F69CE9-DC51-493C-BB0B-E9BF400791B3}" destId="{C645230D-4C02-4FB4-B70D-8647153A38D2}" srcOrd="2" destOrd="0" parTransId="{FA241DB6-84FF-4441-9D94-726C2E257075}" sibTransId="{A7E97226-3DA7-464D-8AA0-DE58F2B21089}"/>
    <dgm:cxn modelId="{E5CA11C0-B3D7-4A39-ABE2-FFE076368FAC}" type="presOf" srcId="{6A163969-616D-40A1-99E9-9F59599A51C5}" destId="{F7AF75A9-4818-4BDC-94AC-03B7E7B69697}" srcOrd="0" destOrd="0" presId="urn:microsoft.com/office/officeart/2005/8/layout/orgChart1"/>
    <dgm:cxn modelId="{78334CC0-7A5C-44FF-89B5-911AEAB5B0C9}" type="presOf" srcId="{A4EFB52E-A409-4636-BA14-3F47EA64FBB4}" destId="{3DEF489E-7C03-43FD-9CF4-06E03AE003E9}" srcOrd="1" destOrd="0" presId="urn:microsoft.com/office/officeart/2005/8/layout/orgChart1"/>
    <dgm:cxn modelId="{5191A9C1-6B25-4EC7-82B8-8FDEBB6313D8}" type="presOf" srcId="{0681F317-3945-47B1-BA75-8A8052331EB7}" destId="{C03AE443-4778-438F-8122-C9748B10B9CF}" srcOrd="0" destOrd="0" presId="urn:microsoft.com/office/officeart/2005/8/layout/orgChart1"/>
    <dgm:cxn modelId="{AB20E3C2-EDBF-4B6B-B012-A6F901A90558}" type="presOf" srcId="{B5B6BC99-42B9-436F-9299-C3A9FD6DD94A}" destId="{569E43C6-873B-47BE-9224-322C523AB5DB}" srcOrd="0" destOrd="0" presId="urn:microsoft.com/office/officeart/2005/8/layout/orgChart1"/>
    <dgm:cxn modelId="{6DC10DC6-24F9-4C3B-8F44-ECC1D826201D}" type="presOf" srcId="{81D7A706-CC76-40F7-968D-192ED9D3B2C8}" destId="{EAF5740B-F896-44AC-9309-C10B8D9B993A}" srcOrd="1" destOrd="0" presId="urn:microsoft.com/office/officeart/2005/8/layout/orgChart1"/>
    <dgm:cxn modelId="{B556E6C7-4223-4B07-88A2-AB8DA9AAB968}" srcId="{33B32343-3DBA-4F23-82DB-40E153F89BBF}" destId="{F287D7AC-F40D-4998-A3E9-BF35BFEBBECD}" srcOrd="0" destOrd="0" parTransId="{ED1FEA75-31F5-4428-B3F9-0688042855AD}" sibTransId="{46EBD5FC-9075-466F-89B7-A6ADA52C5EB9}"/>
    <dgm:cxn modelId="{183F22CB-4EDD-4FD7-881C-5D2B03112B26}" srcId="{C6F69CE9-DC51-493C-BB0B-E9BF400791B3}" destId="{A0AA3212-8AD9-4D4F-BF32-302F9DD9D3A9}" srcOrd="5" destOrd="0" parTransId="{A7B89BB8-85A9-407F-B7E4-A6030B99C4B7}" sibTransId="{5A6FB246-2BC2-48F4-8D56-06136406F396}"/>
    <dgm:cxn modelId="{ACE3CDCC-E05F-433C-85A3-BF6B2793F27E}" type="presOf" srcId="{C178E627-E0A4-40BA-940B-56AEDA0CBB54}" destId="{DA46DC8A-72AE-492B-A812-3114EB043DD8}" srcOrd="0" destOrd="0" presId="urn:microsoft.com/office/officeart/2005/8/layout/orgChart1"/>
    <dgm:cxn modelId="{77863ECD-D1BD-41D5-97D8-3D3609B72770}" type="presOf" srcId="{CF196803-9104-4521-BE5D-6F177FC1AF2B}" destId="{F50F6A1E-EA7F-4E72-9BCF-90B3A1A0A512}" srcOrd="0" destOrd="0" presId="urn:microsoft.com/office/officeart/2005/8/layout/orgChart1"/>
    <dgm:cxn modelId="{13A087D3-B36D-4B10-A4C6-3B3290C27773}" type="presOf" srcId="{F287D7AC-F40D-4998-A3E9-BF35BFEBBECD}" destId="{F4AF54E6-23C4-409D-A87D-3606064CC311}" srcOrd="1" destOrd="0" presId="urn:microsoft.com/office/officeart/2005/8/layout/orgChart1"/>
    <dgm:cxn modelId="{FCF9A1D5-FAB0-4E6F-AD38-FD4BB9C88B82}" type="presOf" srcId="{F064703D-1EA6-4CE5-8746-3CAB93ACE828}" destId="{749C4C25-EF73-4D04-B6A9-637D17956757}" srcOrd="0" destOrd="0" presId="urn:microsoft.com/office/officeart/2005/8/layout/orgChart1"/>
    <dgm:cxn modelId="{32FECCD8-49A4-4140-B2D6-853282E62E17}" srcId="{B5B6BC99-42B9-436F-9299-C3A9FD6DD94A}" destId="{81D7A706-CC76-40F7-968D-192ED9D3B2C8}" srcOrd="4" destOrd="0" parTransId="{CF196803-9104-4521-BE5D-6F177FC1AF2B}" sibTransId="{1105A0F2-5B8A-43BA-93FD-839D31502CDE}"/>
    <dgm:cxn modelId="{7BF499D9-00BD-4B39-AF24-ADFDA159847D}" type="presOf" srcId="{DB1C4F98-A4D0-43E5-B85E-C56A8FA916A1}" destId="{E26072B7-BA8B-495C-8A68-E4C747A7B629}" srcOrd="0" destOrd="0" presId="urn:microsoft.com/office/officeart/2005/8/layout/orgChart1"/>
    <dgm:cxn modelId="{8D3AC3D9-F385-4681-8C38-53BAE3C4294E}" type="presOf" srcId="{B5B6BC99-42B9-436F-9299-C3A9FD6DD94A}" destId="{8FA8FD07-373A-4EFF-901F-DC1502F4D134}" srcOrd="1" destOrd="0" presId="urn:microsoft.com/office/officeart/2005/8/layout/orgChart1"/>
    <dgm:cxn modelId="{B93A23DB-B248-4B82-8CF9-E54F118ACF0A}" srcId="{A4EFB52E-A409-4636-BA14-3F47EA64FBB4}" destId="{4D79CF9A-8359-4037-AFFD-42075C7F8D6F}" srcOrd="2" destOrd="0" parTransId="{919C3100-00D5-4E35-B0D6-CDC2B028C785}" sibTransId="{DA3627F5-2315-4A73-92BA-C386EF0148C0}"/>
    <dgm:cxn modelId="{D695FAE1-7FD0-4B92-A0FD-3046F4F169D9}" srcId="{B5B6BC99-42B9-436F-9299-C3A9FD6DD94A}" destId="{52B3440A-D909-4A63-B9F2-027234B3943D}" srcOrd="3" destOrd="0" parTransId="{AFF71171-53D0-486B-87FF-6F577F05DD9F}" sibTransId="{D51180B7-4D98-4168-9D8D-2CE160C4BB6A}"/>
    <dgm:cxn modelId="{709C40E2-3B8E-4014-B5A6-9A9C679801C6}" type="presOf" srcId="{C6F69CE9-DC51-493C-BB0B-E9BF400791B3}" destId="{44B206F7-7018-409F-8BD7-15A34B7306AD}" srcOrd="0" destOrd="0" presId="urn:microsoft.com/office/officeart/2005/8/layout/orgChart1"/>
    <dgm:cxn modelId="{948CA9E3-5A03-4F08-95A3-46B4E7EF2C0C}" type="presOf" srcId="{EC700254-FE60-4A1E-AE31-148F0C183301}" destId="{2D8472AA-02D8-4B5D-B229-293ECEED8751}" srcOrd="1" destOrd="0" presId="urn:microsoft.com/office/officeart/2005/8/layout/orgChart1"/>
    <dgm:cxn modelId="{029177E5-4EED-4204-835E-7798CAA34937}" type="presOf" srcId="{7DA957A8-533C-4091-833E-688E08520E21}" destId="{E90D45DA-2C30-4FB4-8BDC-02772275F3ED}" srcOrd="1" destOrd="0" presId="urn:microsoft.com/office/officeart/2005/8/layout/orgChart1"/>
    <dgm:cxn modelId="{3302A3EA-32A7-452B-AAFC-56B6950A5F26}" type="presOf" srcId="{33B32343-3DBA-4F23-82DB-40E153F89BBF}" destId="{F089404A-3C9A-4E42-97A8-9919203B2060}" srcOrd="0" destOrd="0" presId="urn:microsoft.com/office/officeart/2005/8/layout/orgChart1"/>
    <dgm:cxn modelId="{8DD0B6F4-F1FE-47DA-BFB9-29DF1F8FBA20}" type="presOf" srcId="{89BF2BE5-9464-4C2F-88CC-6673A7036115}" destId="{3D798FAF-3BF0-40C2-B170-6E65182B872F}" srcOrd="0" destOrd="0" presId="urn:microsoft.com/office/officeart/2005/8/layout/orgChart1"/>
    <dgm:cxn modelId="{C51E02F5-D3C0-437F-89A7-27F5F8CDC4D8}" type="presOf" srcId="{AFF71171-53D0-486B-87FF-6F577F05DD9F}" destId="{96B6C668-0140-48C6-9EEF-88B464045BB0}" srcOrd="0" destOrd="0" presId="urn:microsoft.com/office/officeart/2005/8/layout/orgChart1"/>
    <dgm:cxn modelId="{95DA08F5-163E-426E-AAA1-F4562027583C}" type="presOf" srcId="{91A08793-BC2F-4EE0-9A5B-529365DF2C51}" destId="{B14F05C7-2C28-4D33-817C-BBC3F5AF1A7E}" srcOrd="0" destOrd="0" presId="urn:microsoft.com/office/officeart/2005/8/layout/orgChart1"/>
    <dgm:cxn modelId="{9EEDCEFB-6DCB-4288-8C27-B18655BA6CF7}" type="presOf" srcId="{1DFDF656-6A97-4826-9435-87E0226F8EA6}" destId="{4D63B4F8-A472-42BE-8F4E-19CA396DC5B8}" srcOrd="0" destOrd="0" presId="urn:microsoft.com/office/officeart/2005/8/layout/orgChart1"/>
    <dgm:cxn modelId="{DAC4A9FC-A8F4-46BC-812F-F6719BDE46D3}" type="presOf" srcId="{C6F69CE9-DC51-493C-BB0B-E9BF400791B3}" destId="{B18D7C98-A684-4774-A040-97283AFA9E64}" srcOrd="1" destOrd="0" presId="urn:microsoft.com/office/officeart/2005/8/layout/orgChart1"/>
    <dgm:cxn modelId="{3ACE2BD6-4F1C-4408-BCF3-8A9C62E5329E}" type="presParOf" srcId="{E26072B7-BA8B-495C-8A68-E4C747A7B629}" destId="{8B59D49E-8B85-4ACF-941E-0BD7DDDADDF1}" srcOrd="0" destOrd="0" presId="urn:microsoft.com/office/officeart/2005/8/layout/orgChart1"/>
    <dgm:cxn modelId="{4D50AAA2-587C-4BFB-A541-52DD6FF9A3BA}" type="presParOf" srcId="{8B59D49E-8B85-4ACF-941E-0BD7DDDADDF1}" destId="{C0039BC2-F4F8-4E6F-B96D-41186559C739}" srcOrd="0" destOrd="0" presId="urn:microsoft.com/office/officeart/2005/8/layout/orgChart1"/>
    <dgm:cxn modelId="{9D6B81B3-F035-4E43-A5CB-6F688C88CCF0}" type="presParOf" srcId="{C0039BC2-F4F8-4E6F-B96D-41186559C739}" destId="{2E6A5D76-4FB6-4D6E-B071-C9F8A3AD4B6C}" srcOrd="0" destOrd="0" presId="urn:microsoft.com/office/officeart/2005/8/layout/orgChart1"/>
    <dgm:cxn modelId="{AE1E3184-0683-40AD-8648-AFCE5CDAC91A}" type="presParOf" srcId="{C0039BC2-F4F8-4E6F-B96D-41186559C739}" destId="{52C9696D-9F6C-4668-ABE3-7ED82CD22C2A}" srcOrd="1" destOrd="0" presId="urn:microsoft.com/office/officeart/2005/8/layout/orgChart1"/>
    <dgm:cxn modelId="{6517EA8F-BF1B-40BC-9697-87E34384D5DD}" type="presParOf" srcId="{8B59D49E-8B85-4ACF-941E-0BD7DDDADDF1}" destId="{9CA28BE5-0B57-49CA-BAD4-50B45EBFF259}" srcOrd="1" destOrd="0" presId="urn:microsoft.com/office/officeart/2005/8/layout/orgChart1"/>
    <dgm:cxn modelId="{5FB51927-ECE8-438D-8180-931DAE84D79F}" type="presParOf" srcId="{9CA28BE5-0B57-49CA-BAD4-50B45EBFF259}" destId="{91F46436-6A0D-4DA3-AAF0-665EA849AA8F}" srcOrd="0" destOrd="0" presId="urn:microsoft.com/office/officeart/2005/8/layout/orgChart1"/>
    <dgm:cxn modelId="{1E6DF30A-074F-46D7-A3EF-F6CD11BAB6D3}" type="presParOf" srcId="{9CA28BE5-0B57-49CA-BAD4-50B45EBFF259}" destId="{4A0795D2-3BF6-4628-AFFB-ED6BF224CBBD}" srcOrd="1" destOrd="0" presId="urn:microsoft.com/office/officeart/2005/8/layout/orgChart1"/>
    <dgm:cxn modelId="{AFD3D287-E64B-4F0B-B4DD-A9C535E8C436}" type="presParOf" srcId="{4A0795D2-3BF6-4628-AFFB-ED6BF224CBBD}" destId="{820F3623-560F-4B1F-A4EF-13DDA580E074}" srcOrd="0" destOrd="0" presId="urn:microsoft.com/office/officeart/2005/8/layout/orgChart1"/>
    <dgm:cxn modelId="{E503CB8C-A4BE-4BE2-A30B-0AFA0F549958}" type="presParOf" srcId="{820F3623-560F-4B1F-A4EF-13DDA580E074}" destId="{F089404A-3C9A-4E42-97A8-9919203B2060}" srcOrd="0" destOrd="0" presId="urn:microsoft.com/office/officeart/2005/8/layout/orgChart1"/>
    <dgm:cxn modelId="{DC2B7344-6808-4FA5-82AF-45FC2BDA5A7E}" type="presParOf" srcId="{820F3623-560F-4B1F-A4EF-13DDA580E074}" destId="{CDA2427C-A3A4-4C2F-9226-97A2B9B3BE29}" srcOrd="1" destOrd="0" presId="urn:microsoft.com/office/officeart/2005/8/layout/orgChart1"/>
    <dgm:cxn modelId="{B61E5C08-CBB9-4A95-AF89-94B682B071C1}" type="presParOf" srcId="{4A0795D2-3BF6-4628-AFFB-ED6BF224CBBD}" destId="{62B2B6A2-1D07-4C21-8E09-945C32747756}" srcOrd="1" destOrd="0" presId="urn:microsoft.com/office/officeart/2005/8/layout/orgChart1"/>
    <dgm:cxn modelId="{8563BD99-ABFA-4E46-B6A0-F5F410EB2619}" type="presParOf" srcId="{62B2B6A2-1D07-4C21-8E09-945C32747756}" destId="{B407AF5B-81EF-4D67-BE7B-F02293F06A99}" srcOrd="0" destOrd="0" presId="urn:microsoft.com/office/officeart/2005/8/layout/orgChart1"/>
    <dgm:cxn modelId="{C506D39A-938A-4040-BB63-9B434C8EDBD6}" type="presParOf" srcId="{62B2B6A2-1D07-4C21-8E09-945C32747756}" destId="{F732403F-64C4-4A5A-A92D-9D54EC4D4E59}" srcOrd="1" destOrd="0" presId="urn:microsoft.com/office/officeart/2005/8/layout/orgChart1"/>
    <dgm:cxn modelId="{457F7166-79F0-4932-BE98-D2B721A1F328}" type="presParOf" srcId="{F732403F-64C4-4A5A-A92D-9D54EC4D4E59}" destId="{BAB5D4A3-4D2C-479F-8362-12431AA0A756}" srcOrd="0" destOrd="0" presId="urn:microsoft.com/office/officeart/2005/8/layout/orgChart1"/>
    <dgm:cxn modelId="{35349BEE-7747-4836-A7D9-DC8DFDF44E15}" type="presParOf" srcId="{BAB5D4A3-4D2C-479F-8362-12431AA0A756}" destId="{B208AD0A-306B-4270-9DE6-C89E9309C27F}" srcOrd="0" destOrd="0" presId="urn:microsoft.com/office/officeart/2005/8/layout/orgChart1"/>
    <dgm:cxn modelId="{926CDBB8-8DB9-48A6-B2E5-D6E7FA77138B}" type="presParOf" srcId="{BAB5D4A3-4D2C-479F-8362-12431AA0A756}" destId="{F4AF54E6-23C4-409D-A87D-3606064CC311}" srcOrd="1" destOrd="0" presId="urn:microsoft.com/office/officeart/2005/8/layout/orgChart1"/>
    <dgm:cxn modelId="{DA276E0E-F123-46F2-AD10-42E280F554CE}" type="presParOf" srcId="{F732403F-64C4-4A5A-A92D-9D54EC4D4E59}" destId="{BC64D676-69E1-4570-A3D5-7BBCE7D5B11D}" srcOrd="1" destOrd="0" presId="urn:microsoft.com/office/officeart/2005/8/layout/orgChart1"/>
    <dgm:cxn modelId="{94601275-8096-4ACD-9C33-D79EF293928A}" type="presParOf" srcId="{BC64D676-69E1-4570-A3D5-7BBCE7D5B11D}" destId="{147F5396-94E7-4B9C-AAFA-32947E960013}" srcOrd="0" destOrd="0" presId="urn:microsoft.com/office/officeart/2005/8/layout/orgChart1"/>
    <dgm:cxn modelId="{29038761-7EFF-4FF0-B71B-E439E3268E9F}" type="presParOf" srcId="{BC64D676-69E1-4570-A3D5-7BBCE7D5B11D}" destId="{5DEC393F-42C9-43F0-A7DA-150D3BBA7218}" srcOrd="1" destOrd="0" presId="urn:microsoft.com/office/officeart/2005/8/layout/orgChart1"/>
    <dgm:cxn modelId="{899E8197-6EA6-466C-B0F0-5B7909AC0FF7}" type="presParOf" srcId="{5DEC393F-42C9-43F0-A7DA-150D3BBA7218}" destId="{40B4EC5A-97EA-4F7B-BE75-7A5B47379BC4}" srcOrd="0" destOrd="0" presId="urn:microsoft.com/office/officeart/2005/8/layout/orgChart1"/>
    <dgm:cxn modelId="{227A9B9D-D4DC-42CB-9F68-0C89253A999A}" type="presParOf" srcId="{40B4EC5A-97EA-4F7B-BE75-7A5B47379BC4}" destId="{569E43C6-873B-47BE-9224-322C523AB5DB}" srcOrd="0" destOrd="0" presId="urn:microsoft.com/office/officeart/2005/8/layout/orgChart1"/>
    <dgm:cxn modelId="{576F67D8-D18B-4033-9F30-2CBCB52AEC97}" type="presParOf" srcId="{40B4EC5A-97EA-4F7B-BE75-7A5B47379BC4}" destId="{8FA8FD07-373A-4EFF-901F-DC1502F4D134}" srcOrd="1" destOrd="0" presId="urn:microsoft.com/office/officeart/2005/8/layout/orgChart1"/>
    <dgm:cxn modelId="{D7ADB781-F87B-4DEC-B360-489D66DD114F}" type="presParOf" srcId="{5DEC393F-42C9-43F0-A7DA-150D3BBA7218}" destId="{3A94113F-2E63-4388-BBEB-4D4B4C289F4C}" srcOrd="1" destOrd="0" presId="urn:microsoft.com/office/officeart/2005/8/layout/orgChart1"/>
    <dgm:cxn modelId="{7D05032B-6FDE-4352-85BF-93013B4B58CB}" type="presParOf" srcId="{3A94113F-2E63-4388-BBEB-4D4B4C289F4C}" destId="{C03AE443-4778-438F-8122-C9748B10B9CF}" srcOrd="0" destOrd="0" presId="urn:microsoft.com/office/officeart/2005/8/layout/orgChart1"/>
    <dgm:cxn modelId="{72F3D14E-0EB5-4A7D-A511-D1C667B103AD}" type="presParOf" srcId="{3A94113F-2E63-4388-BBEB-4D4B4C289F4C}" destId="{4E7D3531-8EF5-4694-8905-D5EA74E00F22}" srcOrd="1" destOrd="0" presId="urn:microsoft.com/office/officeart/2005/8/layout/orgChart1"/>
    <dgm:cxn modelId="{11E60D8B-D47C-4306-BF6A-A724A3C384B1}" type="presParOf" srcId="{4E7D3531-8EF5-4694-8905-D5EA74E00F22}" destId="{54965159-38BF-45C4-97D9-B922D558EEBA}" srcOrd="0" destOrd="0" presId="urn:microsoft.com/office/officeart/2005/8/layout/orgChart1"/>
    <dgm:cxn modelId="{819AEE49-5113-4813-94F0-658219688AD0}" type="presParOf" srcId="{54965159-38BF-45C4-97D9-B922D558EEBA}" destId="{4DA6CBBF-BB88-4961-968D-A8364F1DF119}" srcOrd="0" destOrd="0" presId="urn:microsoft.com/office/officeart/2005/8/layout/orgChart1"/>
    <dgm:cxn modelId="{375F5C4C-3752-438C-8304-ACDFD42193B8}" type="presParOf" srcId="{54965159-38BF-45C4-97D9-B922D558EEBA}" destId="{C4966E51-276E-4F37-9BF1-0837BDFE3BBA}" srcOrd="1" destOrd="0" presId="urn:microsoft.com/office/officeart/2005/8/layout/orgChart1"/>
    <dgm:cxn modelId="{7ED1A861-4BD3-4D85-BFA2-5DE3F02D0D5F}" type="presParOf" srcId="{4E7D3531-8EF5-4694-8905-D5EA74E00F22}" destId="{E518A0D6-D4BF-4C2D-B7F0-BB4747247BA3}" srcOrd="1" destOrd="0" presId="urn:microsoft.com/office/officeart/2005/8/layout/orgChart1"/>
    <dgm:cxn modelId="{EED691A2-9EFD-4E73-8E0A-1C4A6A9D0A14}" type="presParOf" srcId="{4E7D3531-8EF5-4694-8905-D5EA74E00F22}" destId="{30851D5F-78D2-4657-BE97-7BF6BBBB74C3}" srcOrd="2" destOrd="0" presId="urn:microsoft.com/office/officeart/2005/8/layout/orgChart1"/>
    <dgm:cxn modelId="{A16B4EFD-16C3-4B19-BD21-D0CB64697CE6}" type="presParOf" srcId="{3A94113F-2E63-4388-BBEB-4D4B4C289F4C}" destId="{7383E300-D519-4A9F-BC70-265AD77EBDFD}" srcOrd="2" destOrd="0" presId="urn:microsoft.com/office/officeart/2005/8/layout/orgChart1"/>
    <dgm:cxn modelId="{171B19C1-B01C-4920-8800-3B95EF1806CD}" type="presParOf" srcId="{3A94113F-2E63-4388-BBEB-4D4B4C289F4C}" destId="{C831F9E2-3207-4C1B-ABD9-7741F1783091}" srcOrd="3" destOrd="0" presId="urn:microsoft.com/office/officeart/2005/8/layout/orgChart1"/>
    <dgm:cxn modelId="{45ED703E-FCA1-45A1-8BAA-4B997790E438}" type="presParOf" srcId="{C831F9E2-3207-4C1B-ABD9-7741F1783091}" destId="{23BC64E0-2144-4D2A-B99F-F55117EE86A0}" srcOrd="0" destOrd="0" presId="urn:microsoft.com/office/officeart/2005/8/layout/orgChart1"/>
    <dgm:cxn modelId="{63D9EF24-9845-41F3-A319-9A778A89F5E1}" type="presParOf" srcId="{23BC64E0-2144-4D2A-B99F-F55117EE86A0}" destId="{4F6BDF64-D765-421C-8D55-0ADDD00F8E0F}" srcOrd="0" destOrd="0" presId="urn:microsoft.com/office/officeart/2005/8/layout/orgChart1"/>
    <dgm:cxn modelId="{F498FFA7-01E5-4E14-B580-4A56F71FA9AE}" type="presParOf" srcId="{23BC64E0-2144-4D2A-B99F-F55117EE86A0}" destId="{1F350C81-44C9-4629-9908-92BC1DBDC0D0}" srcOrd="1" destOrd="0" presId="urn:microsoft.com/office/officeart/2005/8/layout/orgChart1"/>
    <dgm:cxn modelId="{02F63E2E-1748-4A1E-B50B-60E0464492A4}" type="presParOf" srcId="{C831F9E2-3207-4C1B-ABD9-7741F1783091}" destId="{F1CA81A0-8EAE-4295-B41C-6187F70FE8F0}" srcOrd="1" destOrd="0" presId="urn:microsoft.com/office/officeart/2005/8/layout/orgChart1"/>
    <dgm:cxn modelId="{2130D076-A424-44D2-8324-64DA220B4EF9}" type="presParOf" srcId="{C831F9E2-3207-4C1B-ABD9-7741F1783091}" destId="{2588BB0E-1A02-49E5-A506-B13212C9BD96}" srcOrd="2" destOrd="0" presId="urn:microsoft.com/office/officeart/2005/8/layout/orgChart1"/>
    <dgm:cxn modelId="{3E5C4B3C-B50B-4475-A83C-89592B4FDE03}" type="presParOf" srcId="{3A94113F-2E63-4388-BBEB-4D4B4C289F4C}" destId="{EE954CBD-DECF-40A1-BBF1-F61E75E76C54}" srcOrd="4" destOrd="0" presId="urn:microsoft.com/office/officeart/2005/8/layout/orgChart1"/>
    <dgm:cxn modelId="{87EB742A-BFA6-4AFF-9EBB-40BA68F5FC85}" type="presParOf" srcId="{3A94113F-2E63-4388-BBEB-4D4B4C289F4C}" destId="{ACC504E0-6675-43BA-9BE4-A475BFAB351C}" srcOrd="5" destOrd="0" presId="urn:microsoft.com/office/officeart/2005/8/layout/orgChart1"/>
    <dgm:cxn modelId="{1558CE6E-41F9-4E7D-B1E4-9B13341E7BCA}" type="presParOf" srcId="{ACC504E0-6675-43BA-9BE4-A475BFAB351C}" destId="{8BEA0BF2-0E99-4276-BC59-F1C9EA99ED0C}" srcOrd="0" destOrd="0" presId="urn:microsoft.com/office/officeart/2005/8/layout/orgChart1"/>
    <dgm:cxn modelId="{CC4A99AC-2C6B-4263-B6D0-A9168D125C60}" type="presParOf" srcId="{8BEA0BF2-0E99-4276-BC59-F1C9EA99ED0C}" destId="{D03F209C-9F07-4FC2-AAC7-55F438CBC1FD}" srcOrd="0" destOrd="0" presId="urn:microsoft.com/office/officeart/2005/8/layout/orgChart1"/>
    <dgm:cxn modelId="{4AA5B6DB-97B7-4E69-B68C-F4A8669F651F}" type="presParOf" srcId="{8BEA0BF2-0E99-4276-BC59-F1C9EA99ED0C}" destId="{24F2352A-EF4B-4E56-AE57-ECE50D2B50F9}" srcOrd="1" destOrd="0" presId="urn:microsoft.com/office/officeart/2005/8/layout/orgChart1"/>
    <dgm:cxn modelId="{0AC1A50D-F19D-433E-9C75-4CF5373C12C3}" type="presParOf" srcId="{ACC504E0-6675-43BA-9BE4-A475BFAB351C}" destId="{8E4F216B-EF97-40FD-888E-E4D8653AD2F0}" srcOrd="1" destOrd="0" presId="urn:microsoft.com/office/officeart/2005/8/layout/orgChart1"/>
    <dgm:cxn modelId="{2BE3BBA7-C7AA-410B-99C1-448F51918286}" type="presParOf" srcId="{ACC504E0-6675-43BA-9BE4-A475BFAB351C}" destId="{684C1B74-A28F-472B-AE39-534C43843319}" srcOrd="2" destOrd="0" presId="urn:microsoft.com/office/officeart/2005/8/layout/orgChart1"/>
    <dgm:cxn modelId="{4A493E9D-B7E5-4B24-AAAB-FEE5BC1E2823}" type="presParOf" srcId="{3A94113F-2E63-4388-BBEB-4D4B4C289F4C}" destId="{96B6C668-0140-48C6-9EEF-88B464045BB0}" srcOrd="6" destOrd="0" presId="urn:microsoft.com/office/officeart/2005/8/layout/orgChart1"/>
    <dgm:cxn modelId="{31E98B04-A7BB-4DAA-A145-3121319A2DAD}" type="presParOf" srcId="{3A94113F-2E63-4388-BBEB-4D4B4C289F4C}" destId="{A7603331-1BD5-4DB4-9CE0-D594E27FC94B}" srcOrd="7" destOrd="0" presId="urn:microsoft.com/office/officeart/2005/8/layout/orgChart1"/>
    <dgm:cxn modelId="{990CE97F-880A-43A4-9EF0-04C270E17187}" type="presParOf" srcId="{A7603331-1BD5-4DB4-9CE0-D594E27FC94B}" destId="{85DDFCEC-71D9-49F9-A034-69A8E5FED610}" srcOrd="0" destOrd="0" presId="urn:microsoft.com/office/officeart/2005/8/layout/orgChart1"/>
    <dgm:cxn modelId="{C05B5E96-C4E5-423A-92DA-4603F411E75C}" type="presParOf" srcId="{85DDFCEC-71D9-49F9-A034-69A8E5FED610}" destId="{9A506122-4A66-4316-9807-9B18587E40D1}" srcOrd="0" destOrd="0" presId="urn:microsoft.com/office/officeart/2005/8/layout/orgChart1"/>
    <dgm:cxn modelId="{75CA6675-C4D5-489C-A6BF-7601E2287E7E}" type="presParOf" srcId="{85DDFCEC-71D9-49F9-A034-69A8E5FED610}" destId="{298AC19C-0015-4FEE-AD42-31EC02D47C1E}" srcOrd="1" destOrd="0" presId="urn:microsoft.com/office/officeart/2005/8/layout/orgChart1"/>
    <dgm:cxn modelId="{5E6FB179-0A12-4C2C-9741-3830C141BC78}" type="presParOf" srcId="{A7603331-1BD5-4DB4-9CE0-D594E27FC94B}" destId="{6DFAF103-EF1A-46D5-9CD9-217253F398E7}" srcOrd="1" destOrd="0" presId="urn:microsoft.com/office/officeart/2005/8/layout/orgChart1"/>
    <dgm:cxn modelId="{B4B78CFB-917F-4347-8F13-795499065F3C}" type="presParOf" srcId="{A7603331-1BD5-4DB4-9CE0-D594E27FC94B}" destId="{5A8C0652-F27D-4C49-A93E-529EFDB4F6A1}" srcOrd="2" destOrd="0" presId="urn:microsoft.com/office/officeart/2005/8/layout/orgChart1"/>
    <dgm:cxn modelId="{B7238D6A-8089-40F6-AED2-DB4E79AB0496}" type="presParOf" srcId="{3A94113F-2E63-4388-BBEB-4D4B4C289F4C}" destId="{F50F6A1E-EA7F-4E72-9BCF-90B3A1A0A512}" srcOrd="8" destOrd="0" presId="urn:microsoft.com/office/officeart/2005/8/layout/orgChart1"/>
    <dgm:cxn modelId="{7228EB53-3ACA-4309-A972-4FF52FCEC70A}" type="presParOf" srcId="{3A94113F-2E63-4388-BBEB-4D4B4C289F4C}" destId="{577E834B-C0A9-4638-925B-4A61B7F40F8A}" srcOrd="9" destOrd="0" presId="urn:microsoft.com/office/officeart/2005/8/layout/orgChart1"/>
    <dgm:cxn modelId="{C4318E93-D94C-4600-B0EE-554E3AA805AA}" type="presParOf" srcId="{577E834B-C0A9-4638-925B-4A61B7F40F8A}" destId="{49C61A5D-2C1E-456F-9763-71C15A1663A6}" srcOrd="0" destOrd="0" presId="urn:microsoft.com/office/officeart/2005/8/layout/orgChart1"/>
    <dgm:cxn modelId="{9CFBC84C-1BB2-42FE-BCCF-7769C78AC654}" type="presParOf" srcId="{49C61A5D-2C1E-456F-9763-71C15A1663A6}" destId="{AC73E85C-FD81-4925-8C37-854BACF79561}" srcOrd="0" destOrd="0" presId="urn:microsoft.com/office/officeart/2005/8/layout/orgChart1"/>
    <dgm:cxn modelId="{F697207D-E772-4426-A0B8-C69AE4D517EC}" type="presParOf" srcId="{49C61A5D-2C1E-456F-9763-71C15A1663A6}" destId="{EAF5740B-F896-44AC-9309-C10B8D9B993A}" srcOrd="1" destOrd="0" presId="urn:microsoft.com/office/officeart/2005/8/layout/orgChart1"/>
    <dgm:cxn modelId="{71FE72A2-1E02-4487-8057-9E6834E7C23B}" type="presParOf" srcId="{577E834B-C0A9-4638-925B-4A61B7F40F8A}" destId="{FEE075C3-78E7-4406-80AE-462EA298CDE1}" srcOrd="1" destOrd="0" presId="urn:microsoft.com/office/officeart/2005/8/layout/orgChart1"/>
    <dgm:cxn modelId="{83CEA8A1-F955-4344-ABCA-C1A02A1E3281}" type="presParOf" srcId="{577E834B-C0A9-4638-925B-4A61B7F40F8A}" destId="{EA20740D-B1E7-424F-88B4-FAFCEFE20015}" srcOrd="2" destOrd="0" presId="urn:microsoft.com/office/officeart/2005/8/layout/orgChart1"/>
    <dgm:cxn modelId="{D26A6CB8-9CF1-49D7-AD61-2B9E0AC2F3FB}" type="presParOf" srcId="{3A94113F-2E63-4388-BBEB-4D4B4C289F4C}" destId="{9BF3CBD5-AF81-49BE-AF3D-73D1CB0C5E47}" srcOrd="10" destOrd="0" presId="urn:microsoft.com/office/officeart/2005/8/layout/orgChart1"/>
    <dgm:cxn modelId="{57DC6EB4-A342-4322-B725-FDD357B92EDF}" type="presParOf" srcId="{3A94113F-2E63-4388-BBEB-4D4B4C289F4C}" destId="{5A3C61F1-4F86-4569-9D8A-C0D8A24756B8}" srcOrd="11" destOrd="0" presId="urn:microsoft.com/office/officeart/2005/8/layout/orgChart1"/>
    <dgm:cxn modelId="{BE5975FE-DE18-437C-A8A5-412F602D8391}" type="presParOf" srcId="{5A3C61F1-4F86-4569-9D8A-C0D8A24756B8}" destId="{B4D390B0-763A-4A07-A54A-4E9EB9C50DD5}" srcOrd="0" destOrd="0" presId="urn:microsoft.com/office/officeart/2005/8/layout/orgChart1"/>
    <dgm:cxn modelId="{3CF226CD-0619-4CD4-8667-3AD5F61285FF}" type="presParOf" srcId="{B4D390B0-763A-4A07-A54A-4E9EB9C50DD5}" destId="{CF150CE9-9471-4B98-A360-D43B9D04943E}" srcOrd="0" destOrd="0" presId="urn:microsoft.com/office/officeart/2005/8/layout/orgChart1"/>
    <dgm:cxn modelId="{CDC2CA6A-EF15-4A6D-AB07-FFCC02DB5640}" type="presParOf" srcId="{B4D390B0-763A-4A07-A54A-4E9EB9C50DD5}" destId="{03330EC0-61BF-4357-B4F1-22D73EDC7BFC}" srcOrd="1" destOrd="0" presId="urn:microsoft.com/office/officeart/2005/8/layout/orgChart1"/>
    <dgm:cxn modelId="{9F49A0A3-0668-4FF9-A047-6D46076CE65E}" type="presParOf" srcId="{5A3C61F1-4F86-4569-9D8A-C0D8A24756B8}" destId="{F84D4FD4-DEDB-4CBC-ACAB-818D99AF0B70}" srcOrd="1" destOrd="0" presId="urn:microsoft.com/office/officeart/2005/8/layout/orgChart1"/>
    <dgm:cxn modelId="{4849DB2D-4FF0-4EE7-B273-442DBDEDC834}" type="presParOf" srcId="{5A3C61F1-4F86-4569-9D8A-C0D8A24756B8}" destId="{AFEA0EFE-9369-4935-B373-F7CB1D88447D}" srcOrd="2" destOrd="0" presId="urn:microsoft.com/office/officeart/2005/8/layout/orgChart1"/>
    <dgm:cxn modelId="{623280A0-BD90-4ADE-931C-B5EE97FEE3F7}" type="presParOf" srcId="{3A94113F-2E63-4388-BBEB-4D4B4C289F4C}" destId="{4D63B4F8-A472-42BE-8F4E-19CA396DC5B8}" srcOrd="12" destOrd="0" presId="urn:microsoft.com/office/officeart/2005/8/layout/orgChart1"/>
    <dgm:cxn modelId="{D3832A06-C4D1-4B26-9218-7DE9216176D5}" type="presParOf" srcId="{3A94113F-2E63-4388-BBEB-4D4B4C289F4C}" destId="{3BDD0B23-0C93-41C7-B684-A8A5C94677D3}" srcOrd="13" destOrd="0" presId="urn:microsoft.com/office/officeart/2005/8/layout/orgChart1"/>
    <dgm:cxn modelId="{A98EAD22-D35C-491E-88B5-967A37C3CE36}" type="presParOf" srcId="{3BDD0B23-0C93-41C7-B684-A8A5C94677D3}" destId="{6030EAD2-B835-4B52-8F9C-DB59844DC1F5}" srcOrd="0" destOrd="0" presId="urn:microsoft.com/office/officeart/2005/8/layout/orgChart1"/>
    <dgm:cxn modelId="{6B695B81-12A1-4EAD-A95B-C3C230E809C5}" type="presParOf" srcId="{6030EAD2-B835-4B52-8F9C-DB59844DC1F5}" destId="{F7AF75A9-4818-4BDC-94AC-03B7E7B69697}" srcOrd="0" destOrd="0" presId="urn:microsoft.com/office/officeart/2005/8/layout/orgChart1"/>
    <dgm:cxn modelId="{F7A3C180-E08F-4D01-A2BB-8D69B9C1C436}" type="presParOf" srcId="{6030EAD2-B835-4B52-8F9C-DB59844DC1F5}" destId="{0B82BC4C-2B6A-41A4-AB95-2955FA938983}" srcOrd="1" destOrd="0" presId="urn:microsoft.com/office/officeart/2005/8/layout/orgChart1"/>
    <dgm:cxn modelId="{C3BDBD00-1C8B-430E-B88D-47DAC129C215}" type="presParOf" srcId="{3BDD0B23-0C93-41C7-B684-A8A5C94677D3}" destId="{F0E22C4F-9D6A-4BA0-ABFB-65F0EA5715C3}" srcOrd="1" destOrd="0" presId="urn:microsoft.com/office/officeart/2005/8/layout/orgChart1"/>
    <dgm:cxn modelId="{8B9B97D3-8E89-4017-947D-6A42726EB0D6}" type="presParOf" srcId="{3BDD0B23-0C93-41C7-B684-A8A5C94677D3}" destId="{53E4FE7A-A15A-4CAF-96C7-BB7C769664A7}" srcOrd="2" destOrd="0" presId="urn:microsoft.com/office/officeart/2005/8/layout/orgChart1"/>
    <dgm:cxn modelId="{81CD2BE7-84BA-4025-8C0D-ED55B677A68B}" type="presParOf" srcId="{5DEC393F-42C9-43F0-A7DA-150D3BBA7218}" destId="{0A3DB04C-B079-468B-AAA4-5F2DF9D8F537}" srcOrd="2" destOrd="0" presId="urn:microsoft.com/office/officeart/2005/8/layout/orgChart1"/>
    <dgm:cxn modelId="{F07E6749-E284-4FB8-8110-F9ACD5B4F724}" type="presParOf" srcId="{BC64D676-69E1-4570-A3D5-7BBCE7D5B11D}" destId="{0534E27C-EEAF-4189-8E53-15EECA58E528}" srcOrd="2" destOrd="0" presId="urn:microsoft.com/office/officeart/2005/8/layout/orgChart1"/>
    <dgm:cxn modelId="{D73D17DD-1733-4DF7-B346-FE728AFE6A7B}" type="presParOf" srcId="{BC64D676-69E1-4570-A3D5-7BBCE7D5B11D}" destId="{75555A5F-EE7F-458D-AC44-073EDC65FD90}" srcOrd="3" destOrd="0" presId="urn:microsoft.com/office/officeart/2005/8/layout/orgChart1"/>
    <dgm:cxn modelId="{F148EC26-BFF7-459B-B711-5ED8AA9F5FA4}" type="presParOf" srcId="{75555A5F-EE7F-458D-AC44-073EDC65FD90}" destId="{2AF46F18-A135-4D9B-AD06-589CF239CD52}" srcOrd="0" destOrd="0" presId="urn:microsoft.com/office/officeart/2005/8/layout/orgChart1"/>
    <dgm:cxn modelId="{B2684BF2-DB61-4397-AA22-01BA262AD41D}" type="presParOf" srcId="{2AF46F18-A135-4D9B-AD06-589CF239CD52}" destId="{44B206F7-7018-409F-8BD7-15A34B7306AD}" srcOrd="0" destOrd="0" presId="urn:microsoft.com/office/officeart/2005/8/layout/orgChart1"/>
    <dgm:cxn modelId="{4C4F3685-1368-443B-AAFB-89A2DE696539}" type="presParOf" srcId="{2AF46F18-A135-4D9B-AD06-589CF239CD52}" destId="{B18D7C98-A684-4774-A040-97283AFA9E64}" srcOrd="1" destOrd="0" presId="urn:microsoft.com/office/officeart/2005/8/layout/orgChart1"/>
    <dgm:cxn modelId="{EB7CA037-1E10-4147-9BA8-E97E75A79714}" type="presParOf" srcId="{75555A5F-EE7F-458D-AC44-073EDC65FD90}" destId="{A1E10BFB-F3DF-4ADA-9BC9-C8A6BC8B8209}" srcOrd="1" destOrd="0" presId="urn:microsoft.com/office/officeart/2005/8/layout/orgChart1"/>
    <dgm:cxn modelId="{DB1653BB-38D6-4256-B291-CA0706113E38}" type="presParOf" srcId="{A1E10BFB-F3DF-4ADA-9BC9-C8A6BC8B8209}" destId="{2A95F667-1A8B-4901-A337-AD82463ECEA6}" srcOrd="0" destOrd="0" presId="urn:microsoft.com/office/officeart/2005/8/layout/orgChart1"/>
    <dgm:cxn modelId="{E86BB41A-3E29-4316-9FC3-1B9E7775263E}" type="presParOf" srcId="{A1E10BFB-F3DF-4ADA-9BC9-C8A6BC8B8209}" destId="{EB592F9B-F611-4456-B3FD-AEDF5DACC0FA}" srcOrd="1" destOrd="0" presId="urn:microsoft.com/office/officeart/2005/8/layout/orgChart1"/>
    <dgm:cxn modelId="{2ED897C7-E75A-49BF-BAD1-7207898AC9BA}" type="presParOf" srcId="{EB592F9B-F611-4456-B3FD-AEDF5DACC0FA}" destId="{2B6F81A3-0BA7-4046-A897-09B8A8956F7D}" srcOrd="0" destOrd="0" presId="urn:microsoft.com/office/officeart/2005/8/layout/orgChart1"/>
    <dgm:cxn modelId="{65ECD774-F378-4CEB-917B-0F7BE8FE90EB}" type="presParOf" srcId="{2B6F81A3-0BA7-4046-A897-09B8A8956F7D}" destId="{8D44C6E5-CDBB-46D6-9FFB-D5BCBFA6A7C7}" srcOrd="0" destOrd="0" presId="urn:microsoft.com/office/officeart/2005/8/layout/orgChart1"/>
    <dgm:cxn modelId="{A5E5E325-6BB3-43DD-A09F-121397ADC445}" type="presParOf" srcId="{2B6F81A3-0BA7-4046-A897-09B8A8956F7D}" destId="{2D8472AA-02D8-4B5D-B229-293ECEED8751}" srcOrd="1" destOrd="0" presId="urn:microsoft.com/office/officeart/2005/8/layout/orgChart1"/>
    <dgm:cxn modelId="{25EFA75A-C4C2-41D0-8DF4-AA6C8AA87F26}" type="presParOf" srcId="{EB592F9B-F611-4456-B3FD-AEDF5DACC0FA}" destId="{93E90572-4B6C-436F-9E0D-E4C4F6B91AE2}" srcOrd="1" destOrd="0" presId="urn:microsoft.com/office/officeart/2005/8/layout/orgChart1"/>
    <dgm:cxn modelId="{779794FF-45B3-432A-B777-06D64CDBD854}" type="presParOf" srcId="{EB592F9B-F611-4456-B3FD-AEDF5DACC0FA}" destId="{24FF65EF-D227-44AF-9515-BD064383BE3B}" srcOrd="2" destOrd="0" presId="urn:microsoft.com/office/officeart/2005/8/layout/orgChart1"/>
    <dgm:cxn modelId="{3F1DF38F-C0A4-45D4-AECE-D22AC522B8A9}" type="presParOf" srcId="{A1E10BFB-F3DF-4ADA-9BC9-C8A6BC8B8209}" destId="{DA46DC8A-72AE-492B-A812-3114EB043DD8}" srcOrd="2" destOrd="0" presId="urn:microsoft.com/office/officeart/2005/8/layout/orgChart1"/>
    <dgm:cxn modelId="{F99F19D8-2FDB-474D-BD05-D4F9E54A9FE1}" type="presParOf" srcId="{A1E10BFB-F3DF-4ADA-9BC9-C8A6BC8B8209}" destId="{69A9EC19-D5A7-45F8-9DDB-8EC793EBC8EC}" srcOrd="3" destOrd="0" presId="urn:microsoft.com/office/officeart/2005/8/layout/orgChart1"/>
    <dgm:cxn modelId="{AE8118C1-DFE1-42C3-9462-6B79377A880A}" type="presParOf" srcId="{69A9EC19-D5A7-45F8-9DDB-8EC793EBC8EC}" destId="{5C06690E-6CE7-45A3-9BBF-AAE5DA4F9440}" srcOrd="0" destOrd="0" presId="urn:microsoft.com/office/officeart/2005/8/layout/orgChart1"/>
    <dgm:cxn modelId="{7119A8AB-A4D4-4F42-BCA1-DA62B2BFD239}" type="presParOf" srcId="{5C06690E-6CE7-45A3-9BBF-AAE5DA4F9440}" destId="{749C4C25-EF73-4D04-B6A9-637D17956757}" srcOrd="0" destOrd="0" presId="urn:microsoft.com/office/officeart/2005/8/layout/orgChart1"/>
    <dgm:cxn modelId="{44FA37D3-1A90-458A-A14E-EAD3F2754409}" type="presParOf" srcId="{5C06690E-6CE7-45A3-9BBF-AAE5DA4F9440}" destId="{07546873-3113-4DED-B7CC-EDAD0C5CB56A}" srcOrd="1" destOrd="0" presId="urn:microsoft.com/office/officeart/2005/8/layout/orgChart1"/>
    <dgm:cxn modelId="{65CD6200-B76F-4245-9996-C35BB112777D}" type="presParOf" srcId="{69A9EC19-D5A7-45F8-9DDB-8EC793EBC8EC}" destId="{42355C19-DCA1-4385-AFEA-0DF92A6AED8D}" srcOrd="1" destOrd="0" presId="urn:microsoft.com/office/officeart/2005/8/layout/orgChart1"/>
    <dgm:cxn modelId="{1AA65545-3729-41FF-99D6-F8FF5ECF78C8}" type="presParOf" srcId="{69A9EC19-D5A7-45F8-9DDB-8EC793EBC8EC}" destId="{3B5D76D7-2F52-4304-9569-66E7AF09D504}" srcOrd="2" destOrd="0" presId="urn:microsoft.com/office/officeart/2005/8/layout/orgChart1"/>
    <dgm:cxn modelId="{CDE2AA4D-4EF8-4C06-9CDA-7E958AFE9BB0}" type="presParOf" srcId="{A1E10BFB-F3DF-4ADA-9BC9-C8A6BC8B8209}" destId="{0BD982D1-6206-4A8A-B176-14105617ECDD}" srcOrd="4" destOrd="0" presId="urn:microsoft.com/office/officeart/2005/8/layout/orgChart1"/>
    <dgm:cxn modelId="{4524B43D-F8AF-49A0-A4DA-01CA08442634}" type="presParOf" srcId="{A1E10BFB-F3DF-4ADA-9BC9-C8A6BC8B8209}" destId="{8E8C6CE0-E981-4AD1-A78D-780F873BE3D1}" srcOrd="5" destOrd="0" presId="urn:microsoft.com/office/officeart/2005/8/layout/orgChart1"/>
    <dgm:cxn modelId="{501818FF-6809-43C6-99B2-22A4DB64A218}" type="presParOf" srcId="{8E8C6CE0-E981-4AD1-A78D-780F873BE3D1}" destId="{0B3F8302-5BC2-43C1-850D-B9EB1B7583CA}" srcOrd="0" destOrd="0" presId="urn:microsoft.com/office/officeart/2005/8/layout/orgChart1"/>
    <dgm:cxn modelId="{F8FC61CB-B149-46B4-A6D2-C9E194635BB0}" type="presParOf" srcId="{0B3F8302-5BC2-43C1-850D-B9EB1B7583CA}" destId="{A3ED0C9B-3CF2-46CC-B310-6BD54AA2B905}" srcOrd="0" destOrd="0" presId="urn:microsoft.com/office/officeart/2005/8/layout/orgChart1"/>
    <dgm:cxn modelId="{52C28852-AA80-4C8E-81FE-C0618483F039}" type="presParOf" srcId="{0B3F8302-5BC2-43C1-850D-B9EB1B7583CA}" destId="{4406AC69-DB8B-466E-82BA-A51F01594B50}" srcOrd="1" destOrd="0" presId="urn:microsoft.com/office/officeart/2005/8/layout/orgChart1"/>
    <dgm:cxn modelId="{B9217986-E88F-4C98-AC9F-AD4CEC99729E}" type="presParOf" srcId="{8E8C6CE0-E981-4AD1-A78D-780F873BE3D1}" destId="{EB099171-7ABE-4372-89B6-99EF275AD68B}" srcOrd="1" destOrd="0" presId="urn:microsoft.com/office/officeart/2005/8/layout/orgChart1"/>
    <dgm:cxn modelId="{9D4F81CD-EB63-485E-A022-CF1B086C0984}" type="presParOf" srcId="{8E8C6CE0-E981-4AD1-A78D-780F873BE3D1}" destId="{67E06E1F-4E26-493B-BCB8-23D9F33BA3C8}" srcOrd="2" destOrd="0" presId="urn:microsoft.com/office/officeart/2005/8/layout/orgChart1"/>
    <dgm:cxn modelId="{497CC731-DDDD-4EE4-B9C5-EC3107439BCE}" type="presParOf" srcId="{A1E10BFB-F3DF-4ADA-9BC9-C8A6BC8B8209}" destId="{262E88C0-9230-4C20-AEFC-400193931B7C}" srcOrd="6" destOrd="0" presId="urn:microsoft.com/office/officeart/2005/8/layout/orgChart1"/>
    <dgm:cxn modelId="{BDA89730-A85D-4BE5-A9D2-DA82369A4377}" type="presParOf" srcId="{A1E10BFB-F3DF-4ADA-9BC9-C8A6BC8B8209}" destId="{26F1337E-E07E-4FF9-8D9F-08EA4C420802}" srcOrd="7" destOrd="0" presId="urn:microsoft.com/office/officeart/2005/8/layout/orgChart1"/>
    <dgm:cxn modelId="{665D4DF8-B516-4D0A-98B6-331B2298DA84}" type="presParOf" srcId="{26F1337E-E07E-4FF9-8D9F-08EA4C420802}" destId="{FDE6AEBE-BF22-42AA-99FE-3D34697314DB}" srcOrd="0" destOrd="0" presId="urn:microsoft.com/office/officeart/2005/8/layout/orgChart1"/>
    <dgm:cxn modelId="{C518323A-5061-4CE6-AEC2-3CF7AFDC825C}" type="presParOf" srcId="{FDE6AEBE-BF22-42AA-99FE-3D34697314DB}" destId="{E13C175F-E0F6-4AD4-8533-B1A887AFD7C7}" srcOrd="0" destOrd="0" presId="urn:microsoft.com/office/officeart/2005/8/layout/orgChart1"/>
    <dgm:cxn modelId="{D2F84E78-FBD7-4FB4-B3E7-5004BE618B05}" type="presParOf" srcId="{FDE6AEBE-BF22-42AA-99FE-3D34697314DB}" destId="{3F00331E-14E4-43FE-B306-FB6D46DF75A5}" srcOrd="1" destOrd="0" presId="urn:microsoft.com/office/officeart/2005/8/layout/orgChart1"/>
    <dgm:cxn modelId="{047870A5-BA38-4CA2-A00C-7BD328CA14F7}" type="presParOf" srcId="{26F1337E-E07E-4FF9-8D9F-08EA4C420802}" destId="{3B7BE473-C78A-4B68-A322-44FC5FD17D60}" srcOrd="1" destOrd="0" presId="urn:microsoft.com/office/officeart/2005/8/layout/orgChart1"/>
    <dgm:cxn modelId="{B0224094-932C-4F9F-87A2-E953E85861B3}" type="presParOf" srcId="{26F1337E-E07E-4FF9-8D9F-08EA4C420802}" destId="{C98EE1C6-2AD7-43C3-BA78-153EB3B42CAE}" srcOrd="2" destOrd="0" presId="urn:microsoft.com/office/officeart/2005/8/layout/orgChart1"/>
    <dgm:cxn modelId="{FAE9F3D0-3D6A-438F-9899-35B54E5F5D53}" type="presParOf" srcId="{A1E10BFB-F3DF-4ADA-9BC9-C8A6BC8B8209}" destId="{B85223DA-71B5-453D-B934-2C5B5C0021AC}" srcOrd="8" destOrd="0" presId="urn:microsoft.com/office/officeart/2005/8/layout/orgChart1"/>
    <dgm:cxn modelId="{A99034E3-0224-4878-9A6C-A5AAE78F4756}" type="presParOf" srcId="{A1E10BFB-F3DF-4ADA-9BC9-C8A6BC8B8209}" destId="{F6CCA1F5-AF98-41FE-8BB7-ABB4CE846247}" srcOrd="9" destOrd="0" presId="urn:microsoft.com/office/officeart/2005/8/layout/orgChart1"/>
    <dgm:cxn modelId="{F184789E-6E9D-48E1-BC82-6EE130D9CED5}" type="presParOf" srcId="{F6CCA1F5-AF98-41FE-8BB7-ABB4CE846247}" destId="{838F4CBC-798D-4C3E-A6E7-4D601D7BBC3C}" srcOrd="0" destOrd="0" presId="urn:microsoft.com/office/officeart/2005/8/layout/orgChart1"/>
    <dgm:cxn modelId="{4540EF06-1947-4667-813F-E700762F7864}" type="presParOf" srcId="{838F4CBC-798D-4C3E-A6E7-4D601D7BBC3C}" destId="{AAFD0FF9-8BD3-40B7-A90E-8136A314751A}" srcOrd="0" destOrd="0" presId="urn:microsoft.com/office/officeart/2005/8/layout/orgChart1"/>
    <dgm:cxn modelId="{4744C4AA-8DBA-47FA-8CD0-AF7CD8A3B6FE}" type="presParOf" srcId="{838F4CBC-798D-4C3E-A6E7-4D601D7BBC3C}" destId="{0223BAF3-3D7F-4EAF-9CD9-560B30F32BF4}" srcOrd="1" destOrd="0" presId="urn:microsoft.com/office/officeart/2005/8/layout/orgChart1"/>
    <dgm:cxn modelId="{E64DA974-4491-426C-A443-E146431E8BD1}" type="presParOf" srcId="{F6CCA1F5-AF98-41FE-8BB7-ABB4CE846247}" destId="{11FB8E6B-2A7C-4AF5-8929-52EE63A1C30E}" srcOrd="1" destOrd="0" presId="urn:microsoft.com/office/officeart/2005/8/layout/orgChart1"/>
    <dgm:cxn modelId="{982ED235-C4A2-4A1D-A036-D575B8E0FE09}" type="presParOf" srcId="{F6CCA1F5-AF98-41FE-8BB7-ABB4CE846247}" destId="{1525B10C-9109-4108-AE95-022756A2CAC4}" srcOrd="2" destOrd="0" presId="urn:microsoft.com/office/officeart/2005/8/layout/orgChart1"/>
    <dgm:cxn modelId="{7105D5DD-DD5C-4853-A514-9F7E9663D387}" type="presParOf" srcId="{A1E10BFB-F3DF-4ADA-9BC9-C8A6BC8B8209}" destId="{9A515180-AA0D-4581-B9F8-C054C599DDF6}" srcOrd="10" destOrd="0" presId="urn:microsoft.com/office/officeart/2005/8/layout/orgChart1"/>
    <dgm:cxn modelId="{EA3A4FA1-8680-4C28-9538-BE420B87D9CF}" type="presParOf" srcId="{A1E10BFB-F3DF-4ADA-9BC9-C8A6BC8B8209}" destId="{9CA0C979-7C24-48AA-82BB-A8C4B2656132}" srcOrd="11" destOrd="0" presId="urn:microsoft.com/office/officeart/2005/8/layout/orgChart1"/>
    <dgm:cxn modelId="{8BB3222D-D49B-44B3-AD7D-CB821B0E545B}" type="presParOf" srcId="{9CA0C979-7C24-48AA-82BB-A8C4B2656132}" destId="{961D5982-5F92-466D-A7FE-3AE2BF3B57C8}" srcOrd="0" destOrd="0" presId="urn:microsoft.com/office/officeart/2005/8/layout/orgChart1"/>
    <dgm:cxn modelId="{0CB5116C-CB79-406B-8734-179669DEDBD0}" type="presParOf" srcId="{961D5982-5F92-466D-A7FE-3AE2BF3B57C8}" destId="{2B7DDF4E-A863-46C2-B419-0FC975EEBD27}" srcOrd="0" destOrd="0" presId="urn:microsoft.com/office/officeart/2005/8/layout/orgChart1"/>
    <dgm:cxn modelId="{06498672-953D-4FB3-91E6-E490E5947B45}" type="presParOf" srcId="{961D5982-5F92-466D-A7FE-3AE2BF3B57C8}" destId="{1043DE35-C2EB-444C-B72C-9EC3D5E13B81}" srcOrd="1" destOrd="0" presId="urn:microsoft.com/office/officeart/2005/8/layout/orgChart1"/>
    <dgm:cxn modelId="{B1044BB5-1AB0-486F-942A-FAFB925A20AD}" type="presParOf" srcId="{9CA0C979-7C24-48AA-82BB-A8C4B2656132}" destId="{E53659E8-A6C3-4580-A414-7FCBFFA811A1}" srcOrd="1" destOrd="0" presId="urn:microsoft.com/office/officeart/2005/8/layout/orgChart1"/>
    <dgm:cxn modelId="{8CF8AA95-8D00-4DA4-86A7-0F6B23D9842C}" type="presParOf" srcId="{9CA0C979-7C24-48AA-82BB-A8C4B2656132}" destId="{2DC9F26C-59E7-42F8-96BA-4FEA8F14B778}" srcOrd="2" destOrd="0" presId="urn:microsoft.com/office/officeart/2005/8/layout/orgChart1"/>
    <dgm:cxn modelId="{94488B6B-7EA2-4623-8008-0687526B9F67}" type="presParOf" srcId="{A1E10BFB-F3DF-4ADA-9BC9-C8A6BC8B8209}" destId="{A66D9648-4C0C-4440-83F4-BF2797AEE4F2}" srcOrd="12" destOrd="0" presId="urn:microsoft.com/office/officeart/2005/8/layout/orgChart1"/>
    <dgm:cxn modelId="{86A2F163-5BD5-440F-8BAB-1B55BA0737F1}" type="presParOf" srcId="{A1E10BFB-F3DF-4ADA-9BC9-C8A6BC8B8209}" destId="{7AC44765-70AF-4271-A230-7F0B46647767}" srcOrd="13" destOrd="0" presId="urn:microsoft.com/office/officeart/2005/8/layout/orgChart1"/>
    <dgm:cxn modelId="{2ECC9228-9D5B-4AE6-9242-9DB068F6BDD3}" type="presParOf" srcId="{7AC44765-70AF-4271-A230-7F0B46647767}" destId="{A6783745-5FB2-456B-9C80-6FC00C336498}" srcOrd="0" destOrd="0" presId="urn:microsoft.com/office/officeart/2005/8/layout/orgChart1"/>
    <dgm:cxn modelId="{476C23E2-9369-4426-9DD8-634C6AE9FFC4}" type="presParOf" srcId="{A6783745-5FB2-456B-9C80-6FC00C336498}" destId="{B14F05C7-2C28-4D33-817C-BBC3F5AF1A7E}" srcOrd="0" destOrd="0" presId="urn:microsoft.com/office/officeart/2005/8/layout/orgChart1"/>
    <dgm:cxn modelId="{B2C80DAE-EB36-47AE-8D92-C1685AAD225A}" type="presParOf" srcId="{A6783745-5FB2-456B-9C80-6FC00C336498}" destId="{8FDC0BF5-9F6D-4E31-A84C-8F2B9034DFE8}" srcOrd="1" destOrd="0" presId="urn:microsoft.com/office/officeart/2005/8/layout/orgChart1"/>
    <dgm:cxn modelId="{540AF748-7D78-44D4-9811-72235D6541F0}" type="presParOf" srcId="{7AC44765-70AF-4271-A230-7F0B46647767}" destId="{B3A417D8-7BD6-4ABB-B722-7613A719A79A}" srcOrd="1" destOrd="0" presId="urn:microsoft.com/office/officeart/2005/8/layout/orgChart1"/>
    <dgm:cxn modelId="{F2F794CD-83E2-4919-AB0B-51B093C3624B}" type="presParOf" srcId="{7AC44765-70AF-4271-A230-7F0B46647767}" destId="{3B3052E1-24BA-411D-B3A5-CE566EE22D8D}" srcOrd="2" destOrd="0" presId="urn:microsoft.com/office/officeart/2005/8/layout/orgChart1"/>
    <dgm:cxn modelId="{8896C3A2-258C-4468-B5AB-5BC656D10E1D}" type="presParOf" srcId="{75555A5F-EE7F-458D-AC44-073EDC65FD90}" destId="{1DD4A7AC-539D-43B9-A925-A26B4DEC0D47}" srcOrd="2" destOrd="0" presId="urn:microsoft.com/office/officeart/2005/8/layout/orgChart1"/>
    <dgm:cxn modelId="{E8B70FD3-A8AE-4057-BC4D-0F574C410B0A}" type="presParOf" srcId="{BC64D676-69E1-4570-A3D5-7BBCE7D5B11D}" destId="{B03680C3-B5BB-40BC-9E7B-89223A67572E}" srcOrd="4" destOrd="0" presId="urn:microsoft.com/office/officeart/2005/8/layout/orgChart1"/>
    <dgm:cxn modelId="{75719387-7938-4D87-8F3B-6B06FC88B617}" type="presParOf" srcId="{BC64D676-69E1-4570-A3D5-7BBCE7D5B11D}" destId="{6968C73D-E191-4F6D-B3EE-35AE23D007FB}" srcOrd="5" destOrd="0" presId="urn:microsoft.com/office/officeart/2005/8/layout/orgChart1"/>
    <dgm:cxn modelId="{C425EBB9-3D97-4A1C-8334-9765E4E5509F}" type="presParOf" srcId="{6968C73D-E191-4F6D-B3EE-35AE23D007FB}" destId="{27770616-E978-4EF4-96C2-10960807395D}" srcOrd="0" destOrd="0" presId="urn:microsoft.com/office/officeart/2005/8/layout/orgChart1"/>
    <dgm:cxn modelId="{4BE7F440-2A1D-46B5-95E8-97FAD544AB85}" type="presParOf" srcId="{27770616-E978-4EF4-96C2-10960807395D}" destId="{0156C4A0-54E4-4230-ABC6-46A6A0DF51F1}" srcOrd="0" destOrd="0" presId="urn:microsoft.com/office/officeart/2005/8/layout/orgChart1"/>
    <dgm:cxn modelId="{D416A5BE-E197-43FF-ACCC-6DE8A50A39C9}" type="presParOf" srcId="{27770616-E978-4EF4-96C2-10960807395D}" destId="{3DEF489E-7C03-43FD-9CF4-06E03AE003E9}" srcOrd="1" destOrd="0" presId="urn:microsoft.com/office/officeart/2005/8/layout/orgChart1"/>
    <dgm:cxn modelId="{8FA424D9-5BDF-4085-BABB-EE8201364EC9}" type="presParOf" srcId="{6968C73D-E191-4F6D-B3EE-35AE23D007FB}" destId="{35025B34-B627-4D7E-AC85-FEB4EB911878}" srcOrd="1" destOrd="0" presId="urn:microsoft.com/office/officeart/2005/8/layout/orgChart1"/>
    <dgm:cxn modelId="{FFB00BB5-2C1A-4EEB-94F6-F7FD868E80C7}" type="presParOf" srcId="{35025B34-B627-4D7E-AC85-FEB4EB911878}" destId="{FEC7B006-369B-43DA-8E2B-FBD8610A25E5}" srcOrd="0" destOrd="0" presId="urn:microsoft.com/office/officeart/2005/8/layout/orgChart1"/>
    <dgm:cxn modelId="{B1A12046-497B-42CB-906F-CE77F28F2DCA}" type="presParOf" srcId="{35025B34-B627-4D7E-AC85-FEB4EB911878}" destId="{F54F60A4-8B20-4A85-B682-9D513194A503}" srcOrd="1" destOrd="0" presId="urn:microsoft.com/office/officeart/2005/8/layout/orgChart1"/>
    <dgm:cxn modelId="{D3788C13-AB1E-4594-9AC6-8227DD3E1746}" type="presParOf" srcId="{F54F60A4-8B20-4A85-B682-9D513194A503}" destId="{90FD64D8-5DD8-4AE1-94B3-B199D14E0017}" srcOrd="0" destOrd="0" presId="urn:microsoft.com/office/officeart/2005/8/layout/orgChart1"/>
    <dgm:cxn modelId="{4A32B677-474D-407F-8C30-34F73DA959E7}" type="presParOf" srcId="{90FD64D8-5DD8-4AE1-94B3-B199D14E0017}" destId="{24AE5ACB-D7C7-484D-95BD-9832BF48CC1E}" srcOrd="0" destOrd="0" presId="urn:microsoft.com/office/officeart/2005/8/layout/orgChart1"/>
    <dgm:cxn modelId="{A2B9EFF7-0F90-4737-97B4-29895B3C2FE3}" type="presParOf" srcId="{90FD64D8-5DD8-4AE1-94B3-B199D14E0017}" destId="{062AECE4-B4B8-4D8E-A428-CF0A4AF8453E}" srcOrd="1" destOrd="0" presId="urn:microsoft.com/office/officeart/2005/8/layout/orgChart1"/>
    <dgm:cxn modelId="{24ECF8FD-83F7-4F85-BC1C-A1F0B24BE6F9}" type="presParOf" srcId="{F54F60A4-8B20-4A85-B682-9D513194A503}" destId="{252CC459-05E2-4B26-8DC3-8034F38F7EBB}" srcOrd="1" destOrd="0" presId="urn:microsoft.com/office/officeart/2005/8/layout/orgChart1"/>
    <dgm:cxn modelId="{5757C297-21EB-4A30-9F37-CCE23DC1F513}" type="presParOf" srcId="{F54F60A4-8B20-4A85-B682-9D513194A503}" destId="{31C3FAF0-3096-4328-B393-96692BFFF0CF}" srcOrd="2" destOrd="0" presId="urn:microsoft.com/office/officeart/2005/8/layout/orgChart1"/>
    <dgm:cxn modelId="{B6D1E5D6-454F-4FE5-A9FB-58CBBB0072C3}" type="presParOf" srcId="{35025B34-B627-4D7E-AC85-FEB4EB911878}" destId="{F72F1E01-469A-4AC1-94FA-3A406F05B4CA}" srcOrd="2" destOrd="0" presId="urn:microsoft.com/office/officeart/2005/8/layout/orgChart1"/>
    <dgm:cxn modelId="{44B8EDF5-B139-4891-834B-1B388EEAD566}" type="presParOf" srcId="{35025B34-B627-4D7E-AC85-FEB4EB911878}" destId="{125F29A8-2FCB-48F7-AA16-141ACF53C88D}" srcOrd="3" destOrd="0" presId="urn:microsoft.com/office/officeart/2005/8/layout/orgChart1"/>
    <dgm:cxn modelId="{EFC4BE59-019A-4FFA-8488-070059BC81D8}" type="presParOf" srcId="{125F29A8-2FCB-48F7-AA16-141ACF53C88D}" destId="{55E32FFB-3D4B-4C52-A170-9A3F76C8D469}" srcOrd="0" destOrd="0" presId="urn:microsoft.com/office/officeart/2005/8/layout/orgChart1"/>
    <dgm:cxn modelId="{A6D6171C-2A97-4641-9F28-D63FA41C5D87}" type="presParOf" srcId="{55E32FFB-3D4B-4C52-A170-9A3F76C8D469}" destId="{519AD10E-3449-4EE0-B145-7926D02B511B}" srcOrd="0" destOrd="0" presId="urn:microsoft.com/office/officeart/2005/8/layout/orgChart1"/>
    <dgm:cxn modelId="{6524C394-B330-4A42-A121-15C1DEA47D0C}" type="presParOf" srcId="{55E32FFB-3D4B-4C52-A170-9A3F76C8D469}" destId="{20445A74-6EF2-4D76-9A15-48B9EA0552F1}" srcOrd="1" destOrd="0" presId="urn:microsoft.com/office/officeart/2005/8/layout/orgChart1"/>
    <dgm:cxn modelId="{59C7C01B-F985-4BDE-BA6E-15947518F930}" type="presParOf" srcId="{125F29A8-2FCB-48F7-AA16-141ACF53C88D}" destId="{63ABC67B-C7B0-47A7-BF27-3FE47CC01A66}" srcOrd="1" destOrd="0" presId="urn:microsoft.com/office/officeart/2005/8/layout/orgChart1"/>
    <dgm:cxn modelId="{4D61D556-4C24-42B2-AB2D-1AC04B5A147E}" type="presParOf" srcId="{125F29A8-2FCB-48F7-AA16-141ACF53C88D}" destId="{45845602-357E-4367-A252-F6EECED61669}" srcOrd="2" destOrd="0" presId="urn:microsoft.com/office/officeart/2005/8/layout/orgChart1"/>
    <dgm:cxn modelId="{2401E361-3B76-4BEE-8E53-23CCE79E13F0}" type="presParOf" srcId="{35025B34-B627-4D7E-AC85-FEB4EB911878}" destId="{E3F9A7CB-2788-48B7-9335-C00A4A37BC39}" srcOrd="4" destOrd="0" presId="urn:microsoft.com/office/officeart/2005/8/layout/orgChart1"/>
    <dgm:cxn modelId="{3B5A2D9E-A0D9-4249-962F-4EEDDD54D6A6}" type="presParOf" srcId="{35025B34-B627-4D7E-AC85-FEB4EB911878}" destId="{20511AA6-68B8-494B-B8F7-539E4E14AD46}" srcOrd="5" destOrd="0" presId="urn:microsoft.com/office/officeart/2005/8/layout/orgChart1"/>
    <dgm:cxn modelId="{A274F73F-2E43-4678-BABD-19D4757505C4}" type="presParOf" srcId="{20511AA6-68B8-494B-B8F7-539E4E14AD46}" destId="{716730FC-6895-4E18-8D38-3CBAF17B76FF}" srcOrd="0" destOrd="0" presId="urn:microsoft.com/office/officeart/2005/8/layout/orgChart1"/>
    <dgm:cxn modelId="{5D7EE2DE-42FE-435C-BFB3-75EF32168821}" type="presParOf" srcId="{716730FC-6895-4E18-8D38-3CBAF17B76FF}" destId="{CBF0E14C-DED1-4672-945B-7DB8801FA57E}" srcOrd="0" destOrd="0" presId="urn:microsoft.com/office/officeart/2005/8/layout/orgChart1"/>
    <dgm:cxn modelId="{DCE53A28-155F-4E53-9F9D-9038BC92DF72}" type="presParOf" srcId="{716730FC-6895-4E18-8D38-3CBAF17B76FF}" destId="{C344F45F-4B3B-471D-BE30-A756883C3EE0}" srcOrd="1" destOrd="0" presId="urn:microsoft.com/office/officeart/2005/8/layout/orgChart1"/>
    <dgm:cxn modelId="{E69FC4FB-7DBC-4238-ABC0-860F24FD5337}" type="presParOf" srcId="{20511AA6-68B8-494B-B8F7-539E4E14AD46}" destId="{93000448-0B49-4637-A4D4-031E0BB8323B}" srcOrd="1" destOrd="0" presId="urn:microsoft.com/office/officeart/2005/8/layout/orgChart1"/>
    <dgm:cxn modelId="{26F86DBF-A077-4307-B588-1B649CACEF75}" type="presParOf" srcId="{20511AA6-68B8-494B-B8F7-539E4E14AD46}" destId="{8A13A2AE-C2EB-4A78-BB59-8BBAF0B8F7B9}" srcOrd="2" destOrd="0" presId="urn:microsoft.com/office/officeart/2005/8/layout/orgChart1"/>
    <dgm:cxn modelId="{41CBA6DC-D462-4088-BD41-32D38F35D70E}" type="presParOf" srcId="{35025B34-B627-4D7E-AC85-FEB4EB911878}" destId="{3D798FAF-3BF0-40C2-B170-6E65182B872F}" srcOrd="6" destOrd="0" presId="urn:microsoft.com/office/officeart/2005/8/layout/orgChart1"/>
    <dgm:cxn modelId="{090F1B1E-78BC-4699-8A85-C3B16D48E155}" type="presParOf" srcId="{35025B34-B627-4D7E-AC85-FEB4EB911878}" destId="{11C8CB6A-18D4-4172-9E75-61253814643C}" srcOrd="7" destOrd="0" presId="urn:microsoft.com/office/officeart/2005/8/layout/orgChart1"/>
    <dgm:cxn modelId="{96A88FDF-E17B-491C-94F6-B4CC65FADFD8}" type="presParOf" srcId="{11C8CB6A-18D4-4172-9E75-61253814643C}" destId="{ED008598-4E6A-4A00-AEE9-8BFBCE47274E}" srcOrd="0" destOrd="0" presId="urn:microsoft.com/office/officeart/2005/8/layout/orgChart1"/>
    <dgm:cxn modelId="{945984A8-173A-4435-B6C6-D08B063DE518}" type="presParOf" srcId="{ED008598-4E6A-4A00-AEE9-8BFBCE47274E}" destId="{7D9953A6-DD1F-4C66-A8C5-B9846461537E}" srcOrd="0" destOrd="0" presId="urn:microsoft.com/office/officeart/2005/8/layout/orgChart1"/>
    <dgm:cxn modelId="{08E3C75D-8BFE-405E-B99D-6D62DECD59F8}" type="presParOf" srcId="{ED008598-4E6A-4A00-AEE9-8BFBCE47274E}" destId="{E90D45DA-2C30-4FB4-8BDC-02772275F3ED}" srcOrd="1" destOrd="0" presId="urn:microsoft.com/office/officeart/2005/8/layout/orgChart1"/>
    <dgm:cxn modelId="{7926A24C-3553-4EB2-BC97-DF4C4FDC5183}" type="presParOf" srcId="{11C8CB6A-18D4-4172-9E75-61253814643C}" destId="{6E961153-FDF8-4F69-A4FA-0509DD9FAABB}" srcOrd="1" destOrd="0" presId="urn:microsoft.com/office/officeart/2005/8/layout/orgChart1"/>
    <dgm:cxn modelId="{5A39376D-E891-48E0-8217-D3165651B1CF}" type="presParOf" srcId="{11C8CB6A-18D4-4172-9E75-61253814643C}" destId="{80E1D8EC-AB4F-4B0F-BE95-48524059E626}" srcOrd="2" destOrd="0" presId="urn:microsoft.com/office/officeart/2005/8/layout/orgChart1"/>
    <dgm:cxn modelId="{A445E103-7182-4222-ACEB-36537F48407D}" type="presParOf" srcId="{6968C73D-E191-4F6D-B3EE-35AE23D007FB}" destId="{186D6C35-7DB2-43DC-B1A3-4561E0C1111B}" srcOrd="2" destOrd="0" presId="urn:microsoft.com/office/officeart/2005/8/layout/orgChart1"/>
    <dgm:cxn modelId="{4F24FEBE-01A3-4C52-BFD8-79C90B8880A2}" type="presParOf" srcId="{F732403F-64C4-4A5A-A92D-9D54EC4D4E59}" destId="{2470A622-8143-497C-BBDA-712F77B0423E}" srcOrd="2" destOrd="0" presId="urn:microsoft.com/office/officeart/2005/8/layout/orgChart1"/>
    <dgm:cxn modelId="{E5F03E4D-63DA-42D8-A86D-E7B16AF93B5B}" type="presParOf" srcId="{4A0795D2-3BF6-4628-AFFB-ED6BF224CBBD}" destId="{366F3D26-5896-482A-BF48-43327571A32E}" srcOrd="2" destOrd="0" presId="urn:microsoft.com/office/officeart/2005/8/layout/orgChart1"/>
    <dgm:cxn modelId="{22720297-611F-43C2-B4F0-E0B915D112A8}" type="presParOf" srcId="{8B59D49E-8B85-4ACF-941E-0BD7DDDADDF1}" destId="{39500C72-1D32-4259-8BA5-B0962817055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98FAF-3BF0-40C2-B170-6E65182B872F}">
      <dsp:nvSpPr>
        <dsp:cNvPr id="0" name=""/>
        <dsp:cNvSpPr/>
      </dsp:nvSpPr>
      <dsp:spPr>
        <a:xfrm>
          <a:off x="7259360" y="2301757"/>
          <a:ext cx="131246" cy="2266194"/>
        </a:xfrm>
        <a:custGeom>
          <a:avLst/>
          <a:gdLst/>
          <a:ahLst/>
          <a:cxnLst/>
          <a:rect l="0" t="0" r="0" b="0"/>
          <a:pathLst>
            <a:path>
              <a:moveTo>
                <a:pt x="0" y="0"/>
              </a:moveTo>
              <a:lnTo>
                <a:pt x="0" y="2266194"/>
              </a:lnTo>
              <a:lnTo>
                <a:pt x="131246" y="226619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9A7CB-2788-48B7-9335-C00A4A37BC39}">
      <dsp:nvSpPr>
        <dsp:cNvPr id="0" name=""/>
        <dsp:cNvSpPr/>
      </dsp:nvSpPr>
      <dsp:spPr>
        <a:xfrm>
          <a:off x="7259360" y="2301757"/>
          <a:ext cx="131246" cy="1644959"/>
        </a:xfrm>
        <a:custGeom>
          <a:avLst/>
          <a:gdLst/>
          <a:ahLst/>
          <a:cxnLst/>
          <a:rect l="0" t="0" r="0" b="0"/>
          <a:pathLst>
            <a:path>
              <a:moveTo>
                <a:pt x="0" y="0"/>
              </a:moveTo>
              <a:lnTo>
                <a:pt x="0" y="1644959"/>
              </a:lnTo>
              <a:lnTo>
                <a:pt x="131246" y="164495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F1E01-469A-4AC1-94FA-3A406F05B4CA}">
      <dsp:nvSpPr>
        <dsp:cNvPr id="0" name=""/>
        <dsp:cNvSpPr/>
      </dsp:nvSpPr>
      <dsp:spPr>
        <a:xfrm>
          <a:off x="7259360" y="2301757"/>
          <a:ext cx="131246" cy="1023725"/>
        </a:xfrm>
        <a:custGeom>
          <a:avLst/>
          <a:gdLst/>
          <a:ahLst/>
          <a:cxnLst/>
          <a:rect l="0" t="0" r="0" b="0"/>
          <a:pathLst>
            <a:path>
              <a:moveTo>
                <a:pt x="0" y="0"/>
              </a:moveTo>
              <a:lnTo>
                <a:pt x="0" y="1023725"/>
              </a:lnTo>
              <a:lnTo>
                <a:pt x="131246" y="102372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C7B006-369B-43DA-8E2B-FBD8610A25E5}">
      <dsp:nvSpPr>
        <dsp:cNvPr id="0" name=""/>
        <dsp:cNvSpPr/>
      </dsp:nvSpPr>
      <dsp:spPr>
        <a:xfrm>
          <a:off x="7259360" y="2301757"/>
          <a:ext cx="131246" cy="402490"/>
        </a:xfrm>
        <a:custGeom>
          <a:avLst/>
          <a:gdLst/>
          <a:ahLst/>
          <a:cxnLst/>
          <a:rect l="0" t="0" r="0" b="0"/>
          <a:pathLst>
            <a:path>
              <a:moveTo>
                <a:pt x="0" y="0"/>
              </a:moveTo>
              <a:lnTo>
                <a:pt x="0" y="402490"/>
              </a:lnTo>
              <a:lnTo>
                <a:pt x="131246" y="402490"/>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3680C3-B5BB-40BC-9E7B-89223A67572E}">
      <dsp:nvSpPr>
        <dsp:cNvPr id="0" name=""/>
        <dsp:cNvSpPr/>
      </dsp:nvSpPr>
      <dsp:spPr>
        <a:xfrm>
          <a:off x="6550627" y="1680522"/>
          <a:ext cx="1058724" cy="183745"/>
        </a:xfrm>
        <a:custGeom>
          <a:avLst/>
          <a:gdLst/>
          <a:ahLst/>
          <a:cxnLst/>
          <a:rect l="0" t="0" r="0" b="0"/>
          <a:pathLst>
            <a:path>
              <a:moveTo>
                <a:pt x="0" y="0"/>
              </a:moveTo>
              <a:lnTo>
                <a:pt x="0" y="91872"/>
              </a:lnTo>
              <a:lnTo>
                <a:pt x="1058724" y="91872"/>
              </a:lnTo>
              <a:lnTo>
                <a:pt x="1058724" y="18374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6D9648-4C0C-4440-83F4-BF2797AEE4F2}">
      <dsp:nvSpPr>
        <dsp:cNvPr id="0" name=""/>
        <dsp:cNvSpPr/>
      </dsp:nvSpPr>
      <dsp:spPr>
        <a:xfrm>
          <a:off x="6200636" y="2301757"/>
          <a:ext cx="131246" cy="4129899"/>
        </a:xfrm>
        <a:custGeom>
          <a:avLst/>
          <a:gdLst/>
          <a:ahLst/>
          <a:cxnLst/>
          <a:rect l="0" t="0" r="0" b="0"/>
          <a:pathLst>
            <a:path>
              <a:moveTo>
                <a:pt x="0" y="0"/>
              </a:moveTo>
              <a:lnTo>
                <a:pt x="0" y="4129899"/>
              </a:lnTo>
              <a:lnTo>
                <a:pt x="131246" y="412989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515180-AA0D-4581-B9F8-C054C599DDF6}">
      <dsp:nvSpPr>
        <dsp:cNvPr id="0" name=""/>
        <dsp:cNvSpPr/>
      </dsp:nvSpPr>
      <dsp:spPr>
        <a:xfrm>
          <a:off x="6200636" y="2301757"/>
          <a:ext cx="131246" cy="3508664"/>
        </a:xfrm>
        <a:custGeom>
          <a:avLst/>
          <a:gdLst/>
          <a:ahLst/>
          <a:cxnLst/>
          <a:rect l="0" t="0" r="0" b="0"/>
          <a:pathLst>
            <a:path>
              <a:moveTo>
                <a:pt x="0" y="0"/>
              </a:moveTo>
              <a:lnTo>
                <a:pt x="0" y="3508664"/>
              </a:lnTo>
              <a:lnTo>
                <a:pt x="131246" y="350866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223DA-71B5-453D-B934-2C5B5C0021AC}">
      <dsp:nvSpPr>
        <dsp:cNvPr id="0" name=""/>
        <dsp:cNvSpPr/>
      </dsp:nvSpPr>
      <dsp:spPr>
        <a:xfrm>
          <a:off x="6200636" y="2301757"/>
          <a:ext cx="131246" cy="2887429"/>
        </a:xfrm>
        <a:custGeom>
          <a:avLst/>
          <a:gdLst/>
          <a:ahLst/>
          <a:cxnLst/>
          <a:rect l="0" t="0" r="0" b="0"/>
          <a:pathLst>
            <a:path>
              <a:moveTo>
                <a:pt x="0" y="0"/>
              </a:moveTo>
              <a:lnTo>
                <a:pt x="0" y="2887429"/>
              </a:lnTo>
              <a:lnTo>
                <a:pt x="131246" y="288742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E88C0-9230-4C20-AEFC-400193931B7C}">
      <dsp:nvSpPr>
        <dsp:cNvPr id="0" name=""/>
        <dsp:cNvSpPr/>
      </dsp:nvSpPr>
      <dsp:spPr>
        <a:xfrm>
          <a:off x="6200636" y="2301757"/>
          <a:ext cx="131246" cy="2266194"/>
        </a:xfrm>
        <a:custGeom>
          <a:avLst/>
          <a:gdLst/>
          <a:ahLst/>
          <a:cxnLst/>
          <a:rect l="0" t="0" r="0" b="0"/>
          <a:pathLst>
            <a:path>
              <a:moveTo>
                <a:pt x="0" y="0"/>
              </a:moveTo>
              <a:lnTo>
                <a:pt x="0" y="2266194"/>
              </a:lnTo>
              <a:lnTo>
                <a:pt x="131246" y="226619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982D1-6206-4A8A-B176-14105617ECDD}">
      <dsp:nvSpPr>
        <dsp:cNvPr id="0" name=""/>
        <dsp:cNvSpPr/>
      </dsp:nvSpPr>
      <dsp:spPr>
        <a:xfrm>
          <a:off x="6200636" y="2301757"/>
          <a:ext cx="131246" cy="1644959"/>
        </a:xfrm>
        <a:custGeom>
          <a:avLst/>
          <a:gdLst/>
          <a:ahLst/>
          <a:cxnLst/>
          <a:rect l="0" t="0" r="0" b="0"/>
          <a:pathLst>
            <a:path>
              <a:moveTo>
                <a:pt x="0" y="0"/>
              </a:moveTo>
              <a:lnTo>
                <a:pt x="0" y="1644959"/>
              </a:lnTo>
              <a:lnTo>
                <a:pt x="131246" y="164495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46DC8A-72AE-492B-A812-3114EB043DD8}">
      <dsp:nvSpPr>
        <dsp:cNvPr id="0" name=""/>
        <dsp:cNvSpPr/>
      </dsp:nvSpPr>
      <dsp:spPr>
        <a:xfrm>
          <a:off x="6200636" y="2301757"/>
          <a:ext cx="131246" cy="1023725"/>
        </a:xfrm>
        <a:custGeom>
          <a:avLst/>
          <a:gdLst/>
          <a:ahLst/>
          <a:cxnLst/>
          <a:rect l="0" t="0" r="0" b="0"/>
          <a:pathLst>
            <a:path>
              <a:moveTo>
                <a:pt x="0" y="0"/>
              </a:moveTo>
              <a:lnTo>
                <a:pt x="0" y="1023725"/>
              </a:lnTo>
              <a:lnTo>
                <a:pt x="131246" y="102372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95F667-1A8B-4901-A337-AD82463ECEA6}">
      <dsp:nvSpPr>
        <dsp:cNvPr id="0" name=""/>
        <dsp:cNvSpPr/>
      </dsp:nvSpPr>
      <dsp:spPr>
        <a:xfrm>
          <a:off x="6200636" y="2301757"/>
          <a:ext cx="131246" cy="402490"/>
        </a:xfrm>
        <a:custGeom>
          <a:avLst/>
          <a:gdLst/>
          <a:ahLst/>
          <a:cxnLst/>
          <a:rect l="0" t="0" r="0" b="0"/>
          <a:pathLst>
            <a:path>
              <a:moveTo>
                <a:pt x="0" y="0"/>
              </a:moveTo>
              <a:lnTo>
                <a:pt x="0" y="402490"/>
              </a:lnTo>
              <a:lnTo>
                <a:pt x="131246" y="402490"/>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34E27C-EEAF-4189-8E53-15EECA58E528}">
      <dsp:nvSpPr>
        <dsp:cNvPr id="0" name=""/>
        <dsp:cNvSpPr/>
      </dsp:nvSpPr>
      <dsp:spPr>
        <a:xfrm>
          <a:off x="6504907" y="1680522"/>
          <a:ext cx="91440" cy="183745"/>
        </a:xfrm>
        <a:custGeom>
          <a:avLst/>
          <a:gdLst/>
          <a:ahLst/>
          <a:cxnLst/>
          <a:rect l="0" t="0" r="0" b="0"/>
          <a:pathLst>
            <a:path>
              <a:moveTo>
                <a:pt x="45720" y="0"/>
              </a:moveTo>
              <a:lnTo>
                <a:pt x="45720" y="18374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63B4F8-A472-42BE-8F4E-19CA396DC5B8}">
      <dsp:nvSpPr>
        <dsp:cNvPr id="0" name=""/>
        <dsp:cNvSpPr/>
      </dsp:nvSpPr>
      <dsp:spPr>
        <a:xfrm>
          <a:off x="5141912" y="2301757"/>
          <a:ext cx="131246" cy="4129899"/>
        </a:xfrm>
        <a:custGeom>
          <a:avLst/>
          <a:gdLst/>
          <a:ahLst/>
          <a:cxnLst/>
          <a:rect l="0" t="0" r="0" b="0"/>
          <a:pathLst>
            <a:path>
              <a:moveTo>
                <a:pt x="0" y="0"/>
              </a:moveTo>
              <a:lnTo>
                <a:pt x="0" y="4129899"/>
              </a:lnTo>
              <a:lnTo>
                <a:pt x="131246" y="412989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3CBD5-AF81-49BE-AF3D-73D1CB0C5E47}">
      <dsp:nvSpPr>
        <dsp:cNvPr id="0" name=""/>
        <dsp:cNvSpPr/>
      </dsp:nvSpPr>
      <dsp:spPr>
        <a:xfrm>
          <a:off x="5141912" y="2301757"/>
          <a:ext cx="131246" cy="3508664"/>
        </a:xfrm>
        <a:custGeom>
          <a:avLst/>
          <a:gdLst/>
          <a:ahLst/>
          <a:cxnLst/>
          <a:rect l="0" t="0" r="0" b="0"/>
          <a:pathLst>
            <a:path>
              <a:moveTo>
                <a:pt x="0" y="0"/>
              </a:moveTo>
              <a:lnTo>
                <a:pt x="0" y="3508664"/>
              </a:lnTo>
              <a:lnTo>
                <a:pt x="131246" y="350866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F6A1E-EA7F-4E72-9BCF-90B3A1A0A512}">
      <dsp:nvSpPr>
        <dsp:cNvPr id="0" name=""/>
        <dsp:cNvSpPr/>
      </dsp:nvSpPr>
      <dsp:spPr>
        <a:xfrm>
          <a:off x="5141912" y="2301757"/>
          <a:ext cx="131246" cy="2887429"/>
        </a:xfrm>
        <a:custGeom>
          <a:avLst/>
          <a:gdLst/>
          <a:ahLst/>
          <a:cxnLst/>
          <a:rect l="0" t="0" r="0" b="0"/>
          <a:pathLst>
            <a:path>
              <a:moveTo>
                <a:pt x="0" y="0"/>
              </a:moveTo>
              <a:lnTo>
                <a:pt x="0" y="2887429"/>
              </a:lnTo>
              <a:lnTo>
                <a:pt x="131246" y="288742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B6C668-0140-48C6-9EEF-88B464045BB0}">
      <dsp:nvSpPr>
        <dsp:cNvPr id="0" name=""/>
        <dsp:cNvSpPr/>
      </dsp:nvSpPr>
      <dsp:spPr>
        <a:xfrm>
          <a:off x="5141912" y="2301757"/>
          <a:ext cx="131246" cy="2266194"/>
        </a:xfrm>
        <a:custGeom>
          <a:avLst/>
          <a:gdLst/>
          <a:ahLst/>
          <a:cxnLst/>
          <a:rect l="0" t="0" r="0" b="0"/>
          <a:pathLst>
            <a:path>
              <a:moveTo>
                <a:pt x="0" y="0"/>
              </a:moveTo>
              <a:lnTo>
                <a:pt x="0" y="2266194"/>
              </a:lnTo>
              <a:lnTo>
                <a:pt x="131246" y="226619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954CBD-DECF-40A1-BBF1-F61E75E76C54}">
      <dsp:nvSpPr>
        <dsp:cNvPr id="0" name=""/>
        <dsp:cNvSpPr/>
      </dsp:nvSpPr>
      <dsp:spPr>
        <a:xfrm>
          <a:off x="5141912" y="2301757"/>
          <a:ext cx="131246" cy="1644959"/>
        </a:xfrm>
        <a:custGeom>
          <a:avLst/>
          <a:gdLst/>
          <a:ahLst/>
          <a:cxnLst/>
          <a:rect l="0" t="0" r="0" b="0"/>
          <a:pathLst>
            <a:path>
              <a:moveTo>
                <a:pt x="0" y="0"/>
              </a:moveTo>
              <a:lnTo>
                <a:pt x="0" y="1644959"/>
              </a:lnTo>
              <a:lnTo>
                <a:pt x="131246" y="164495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83E300-D519-4A9F-BC70-265AD77EBDFD}">
      <dsp:nvSpPr>
        <dsp:cNvPr id="0" name=""/>
        <dsp:cNvSpPr/>
      </dsp:nvSpPr>
      <dsp:spPr>
        <a:xfrm>
          <a:off x="5141912" y="2301757"/>
          <a:ext cx="131246" cy="1023725"/>
        </a:xfrm>
        <a:custGeom>
          <a:avLst/>
          <a:gdLst/>
          <a:ahLst/>
          <a:cxnLst/>
          <a:rect l="0" t="0" r="0" b="0"/>
          <a:pathLst>
            <a:path>
              <a:moveTo>
                <a:pt x="0" y="0"/>
              </a:moveTo>
              <a:lnTo>
                <a:pt x="0" y="1023725"/>
              </a:lnTo>
              <a:lnTo>
                <a:pt x="131246" y="102372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AE443-4778-438F-8122-C9748B10B9CF}">
      <dsp:nvSpPr>
        <dsp:cNvPr id="0" name=""/>
        <dsp:cNvSpPr/>
      </dsp:nvSpPr>
      <dsp:spPr>
        <a:xfrm>
          <a:off x="5141912" y="2301757"/>
          <a:ext cx="131246" cy="402490"/>
        </a:xfrm>
        <a:custGeom>
          <a:avLst/>
          <a:gdLst/>
          <a:ahLst/>
          <a:cxnLst/>
          <a:rect l="0" t="0" r="0" b="0"/>
          <a:pathLst>
            <a:path>
              <a:moveTo>
                <a:pt x="0" y="0"/>
              </a:moveTo>
              <a:lnTo>
                <a:pt x="0" y="402490"/>
              </a:lnTo>
              <a:lnTo>
                <a:pt x="131246" y="402490"/>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7F5396-94E7-4B9C-AAFA-32947E960013}">
      <dsp:nvSpPr>
        <dsp:cNvPr id="0" name=""/>
        <dsp:cNvSpPr/>
      </dsp:nvSpPr>
      <dsp:spPr>
        <a:xfrm>
          <a:off x="5491903" y="1680522"/>
          <a:ext cx="1058724" cy="183745"/>
        </a:xfrm>
        <a:custGeom>
          <a:avLst/>
          <a:gdLst/>
          <a:ahLst/>
          <a:cxnLst/>
          <a:rect l="0" t="0" r="0" b="0"/>
          <a:pathLst>
            <a:path>
              <a:moveTo>
                <a:pt x="1058724" y="0"/>
              </a:moveTo>
              <a:lnTo>
                <a:pt x="1058724" y="91872"/>
              </a:lnTo>
              <a:lnTo>
                <a:pt x="0" y="91872"/>
              </a:lnTo>
              <a:lnTo>
                <a:pt x="0" y="18374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07AF5B-81EF-4D67-BE7B-F02293F06A99}">
      <dsp:nvSpPr>
        <dsp:cNvPr id="0" name=""/>
        <dsp:cNvSpPr/>
      </dsp:nvSpPr>
      <dsp:spPr>
        <a:xfrm>
          <a:off x="6504907" y="1059287"/>
          <a:ext cx="91440" cy="183745"/>
        </a:xfrm>
        <a:custGeom>
          <a:avLst/>
          <a:gdLst/>
          <a:ahLst/>
          <a:cxnLst/>
          <a:rect l="0" t="0" r="0" b="0"/>
          <a:pathLst>
            <a:path>
              <a:moveTo>
                <a:pt x="45720" y="0"/>
              </a:moveTo>
              <a:lnTo>
                <a:pt x="45720" y="183745"/>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F46436-6A0D-4DA3-AAF0-665EA849AA8F}">
      <dsp:nvSpPr>
        <dsp:cNvPr id="0" name=""/>
        <dsp:cNvSpPr/>
      </dsp:nvSpPr>
      <dsp:spPr>
        <a:xfrm>
          <a:off x="6504907" y="438052"/>
          <a:ext cx="91440" cy="183745"/>
        </a:xfrm>
        <a:custGeom>
          <a:avLst/>
          <a:gdLst/>
          <a:ahLst/>
          <a:cxnLst/>
          <a:rect l="0" t="0" r="0" b="0"/>
          <a:pathLst>
            <a:path>
              <a:moveTo>
                <a:pt x="45720" y="0"/>
              </a:moveTo>
              <a:lnTo>
                <a:pt x="45720" y="183745"/>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A5D76-4FB6-4D6E-B071-C9F8A3AD4B6C}">
      <dsp:nvSpPr>
        <dsp:cNvPr id="0" name=""/>
        <dsp:cNvSpPr/>
      </dsp:nvSpPr>
      <dsp:spPr>
        <a:xfrm>
          <a:off x="6113138" y="563"/>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Projekt Adressverwaltung</a:t>
          </a:r>
        </a:p>
      </dsp:txBody>
      <dsp:txXfrm>
        <a:off x="6113138" y="563"/>
        <a:ext cx="874978" cy="437489"/>
      </dsp:txXfrm>
    </dsp:sp>
    <dsp:sp modelId="{F089404A-3C9A-4E42-97A8-9919203B2060}">
      <dsp:nvSpPr>
        <dsp:cNvPr id="0" name=""/>
        <dsp:cNvSpPr/>
      </dsp:nvSpPr>
      <dsp:spPr>
        <a:xfrm>
          <a:off x="6113138" y="621798"/>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Planung</a:t>
          </a:r>
        </a:p>
      </dsp:txBody>
      <dsp:txXfrm>
        <a:off x="6113138" y="621798"/>
        <a:ext cx="874978" cy="437489"/>
      </dsp:txXfrm>
    </dsp:sp>
    <dsp:sp modelId="{B208AD0A-306B-4270-9DE6-C89E9309C27F}">
      <dsp:nvSpPr>
        <dsp:cNvPr id="0" name=""/>
        <dsp:cNvSpPr/>
      </dsp:nvSpPr>
      <dsp:spPr>
        <a:xfrm>
          <a:off x="6113138" y="1243033"/>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Unterteilung Aufgaben</a:t>
          </a:r>
        </a:p>
      </dsp:txBody>
      <dsp:txXfrm>
        <a:off x="6113138" y="1243033"/>
        <a:ext cx="874978" cy="437489"/>
      </dsp:txXfrm>
    </dsp:sp>
    <dsp:sp modelId="{569E43C6-873B-47BE-9224-322C523AB5DB}">
      <dsp:nvSpPr>
        <dsp:cNvPr id="0" name=""/>
        <dsp:cNvSpPr/>
      </dsp:nvSpPr>
      <dsp:spPr>
        <a:xfrm>
          <a:off x="5054414" y="1864268"/>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Programmierung</a:t>
          </a:r>
        </a:p>
      </dsp:txBody>
      <dsp:txXfrm>
        <a:off x="5054414" y="1864268"/>
        <a:ext cx="874978" cy="437489"/>
      </dsp:txXfrm>
    </dsp:sp>
    <dsp:sp modelId="{4DA6CBBF-BB88-4961-968D-A8364F1DF119}">
      <dsp:nvSpPr>
        <dsp:cNvPr id="0" name=""/>
        <dsp:cNvSpPr/>
      </dsp:nvSpPr>
      <dsp:spPr>
        <a:xfrm>
          <a:off x="5273158" y="2485503"/>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GUI Erstellen</a:t>
          </a:r>
        </a:p>
      </dsp:txBody>
      <dsp:txXfrm>
        <a:off x="5273158" y="2485503"/>
        <a:ext cx="874978" cy="437489"/>
      </dsp:txXfrm>
    </dsp:sp>
    <dsp:sp modelId="{4F6BDF64-D765-421C-8D55-0ADDD00F8E0F}">
      <dsp:nvSpPr>
        <dsp:cNvPr id="0" name=""/>
        <dsp:cNvSpPr/>
      </dsp:nvSpPr>
      <dsp:spPr>
        <a:xfrm>
          <a:off x="5273158" y="310673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[F] Einträge hinzufügen</a:t>
          </a:r>
        </a:p>
      </dsp:txBody>
      <dsp:txXfrm>
        <a:off x="5273158" y="3106737"/>
        <a:ext cx="874978" cy="437489"/>
      </dsp:txXfrm>
    </dsp:sp>
    <dsp:sp modelId="{D03F209C-9F07-4FC2-AAC7-55F438CBC1FD}">
      <dsp:nvSpPr>
        <dsp:cNvPr id="0" name=""/>
        <dsp:cNvSpPr/>
      </dsp:nvSpPr>
      <dsp:spPr>
        <a:xfrm>
          <a:off x="5273158" y="372797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Einträge auslesen</a:t>
          </a:r>
        </a:p>
      </dsp:txBody>
      <dsp:txXfrm>
        <a:off x="5273158" y="3727972"/>
        <a:ext cx="874978" cy="437489"/>
      </dsp:txXfrm>
    </dsp:sp>
    <dsp:sp modelId="{9A506122-4A66-4316-9807-9B18587E40D1}">
      <dsp:nvSpPr>
        <dsp:cNvPr id="0" name=""/>
        <dsp:cNvSpPr/>
      </dsp:nvSpPr>
      <dsp:spPr>
        <a:xfrm>
          <a:off x="5273158" y="434920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Eingaben validieren</a:t>
          </a:r>
        </a:p>
      </dsp:txBody>
      <dsp:txXfrm>
        <a:off x="5273158" y="4349207"/>
        <a:ext cx="874978" cy="437489"/>
      </dsp:txXfrm>
    </dsp:sp>
    <dsp:sp modelId="{AC73E85C-FD81-4925-8C37-854BACF79561}">
      <dsp:nvSpPr>
        <dsp:cNvPr id="0" name=""/>
        <dsp:cNvSpPr/>
      </dsp:nvSpPr>
      <dsp:spPr>
        <a:xfrm>
          <a:off x="5273158" y="497044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Suchfunktion implementieren</a:t>
          </a:r>
        </a:p>
      </dsp:txBody>
      <dsp:txXfrm>
        <a:off x="5273158" y="4970442"/>
        <a:ext cx="874978" cy="437489"/>
      </dsp:txXfrm>
    </dsp:sp>
    <dsp:sp modelId="{CF150CE9-9471-4B98-A360-D43B9D04943E}">
      <dsp:nvSpPr>
        <dsp:cNvPr id="0" name=""/>
        <dsp:cNvSpPr/>
      </dsp:nvSpPr>
      <dsp:spPr>
        <a:xfrm>
          <a:off x="5273158" y="559167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Alphabetische Ordnung</a:t>
          </a:r>
        </a:p>
      </dsp:txBody>
      <dsp:txXfrm>
        <a:off x="5273158" y="5591677"/>
        <a:ext cx="874978" cy="437489"/>
      </dsp:txXfrm>
    </dsp:sp>
    <dsp:sp modelId="{F7AF75A9-4818-4BDC-94AC-03B7E7B69697}">
      <dsp:nvSpPr>
        <dsp:cNvPr id="0" name=""/>
        <dsp:cNvSpPr/>
      </dsp:nvSpPr>
      <dsp:spPr>
        <a:xfrm>
          <a:off x="5273158" y="621291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Pfeiltasten hinzufügen</a:t>
          </a:r>
        </a:p>
      </dsp:txBody>
      <dsp:txXfrm>
        <a:off x="5273158" y="6212912"/>
        <a:ext cx="874978" cy="437489"/>
      </dsp:txXfrm>
    </dsp:sp>
    <dsp:sp modelId="{44B206F7-7018-409F-8BD7-15A34B7306AD}">
      <dsp:nvSpPr>
        <dsp:cNvPr id="0" name=""/>
        <dsp:cNvSpPr/>
      </dsp:nvSpPr>
      <dsp:spPr>
        <a:xfrm>
          <a:off x="6113138" y="1864268"/>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Dokumentation</a:t>
          </a:r>
        </a:p>
      </dsp:txBody>
      <dsp:txXfrm>
        <a:off x="6113138" y="1864268"/>
        <a:ext cx="874978" cy="437489"/>
      </dsp:txXfrm>
    </dsp:sp>
    <dsp:sp modelId="{8D44C6E5-CDBB-46D6-9FFB-D5BCBFA6A7C7}">
      <dsp:nvSpPr>
        <dsp:cNvPr id="0" name=""/>
        <dsp:cNvSpPr/>
      </dsp:nvSpPr>
      <dsp:spPr>
        <a:xfrm>
          <a:off x="6331883" y="2485503"/>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Beschreibung</a:t>
          </a:r>
        </a:p>
      </dsp:txBody>
      <dsp:txXfrm>
        <a:off x="6331883" y="2485503"/>
        <a:ext cx="874978" cy="437489"/>
      </dsp:txXfrm>
    </dsp:sp>
    <dsp:sp modelId="{749C4C25-EF73-4D04-B6A9-637D17956757}">
      <dsp:nvSpPr>
        <dsp:cNvPr id="0" name=""/>
        <dsp:cNvSpPr/>
      </dsp:nvSpPr>
      <dsp:spPr>
        <a:xfrm>
          <a:off x="6331883" y="310673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Einführung/Funktionalität</a:t>
          </a:r>
        </a:p>
      </dsp:txBody>
      <dsp:txXfrm>
        <a:off x="6331883" y="3106737"/>
        <a:ext cx="874978" cy="437489"/>
      </dsp:txXfrm>
    </dsp:sp>
    <dsp:sp modelId="{A3ED0C9B-3CF2-46CC-B310-6BD54AA2B905}">
      <dsp:nvSpPr>
        <dsp:cNvPr id="0" name=""/>
        <dsp:cNvSpPr/>
      </dsp:nvSpPr>
      <dsp:spPr>
        <a:xfrm>
          <a:off x="6331883" y="372797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Projektrisiken</a:t>
          </a:r>
        </a:p>
      </dsp:txBody>
      <dsp:txXfrm>
        <a:off x="6331883" y="3727972"/>
        <a:ext cx="874978" cy="437489"/>
      </dsp:txXfrm>
    </dsp:sp>
    <dsp:sp modelId="{E13C175F-E0F6-4AD4-8533-B1A887AFD7C7}">
      <dsp:nvSpPr>
        <dsp:cNvPr id="0" name=""/>
        <dsp:cNvSpPr/>
      </dsp:nvSpPr>
      <dsp:spPr>
        <a:xfrm>
          <a:off x="6331883" y="434920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Projektablaufplan</a:t>
          </a:r>
        </a:p>
      </dsp:txBody>
      <dsp:txXfrm>
        <a:off x="6331883" y="4349207"/>
        <a:ext cx="874978" cy="437489"/>
      </dsp:txXfrm>
    </dsp:sp>
    <dsp:sp modelId="{AAFD0FF9-8BD3-40B7-A90E-8136A314751A}">
      <dsp:nvSpPr>
        <dsp:cNvPr id="0" name=""/>
        <dsp:cNvSpPr/>
      </dsp:nvSpPr>
      <dsp:spPr>
        <a:xfrm>
          <a:off x="6331883" y="497044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Zeitplan</a:t>
          </a:r>
        </a:p>
      </dsp:txBody>
      <dsp:txXfrm>
        <a:off x="6331883" y="4970442"/>
        <a:ext cx="874978" cy="437489"/>
      </dsp:txXfrm>
    </dsp:sp>
    <dsp:sp modelId="{2B7DDF4E-A863-46C2-B419-0FC975EEBD27}">
      <dsp:nvSpPr>
        <dsp:cNvPr id="0" name=""/>
        <dsp:cNvSpPr/>
      </dsp:nvSpPr>
      <dsp:spPr>
        <a:xfrm>
          <a:off x="6331883" y="559167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2 Struktorgamme (Methoden)</a:t>
          </a:r>
        </a:p>
      </dsp:txBody>
      <dsp:txXfrm>
        <a:off x="6331883" y="5591677"/>
        <a:ext cx="874978" cy="437489"/>
      </dsp:txXfrm>
    </dsp:sp>
    <dsp:sp modelId="{B14F05C7-2C28-4D33-817C-BBC3F5AF1A7E}">
      <dsp:nvSpPr>
        <dsp:cNvPr id="0" name=""/>
        <dsp:cNvSpPr/>
      </dsp:nvSpPr>
      <dsp:spPr>
        <a:xfrm>
          <a:off x="6331883" y="621291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Vorgangsliste</a:t>
          </a:r>
        </a:p>
      </dsp:txBody>
      <dsp:txXfrm>
        <a:off x="6331883" y="6212912"/>
        <a:ext cx="874978" cy="437489"/>
      </dsp:txXfrm>
    </dsp:sp>
    <dsp:sp modelId="{0156C4A0-54E4-4230-ABC6-46A6A0DF51F1}">
      <dsp:nvSpPr>
        <dsp:cNvPr id="0" name=""/>
        <dsp:cNvSpPr/>
      </dsp:nvSpPr>
      <dsp:spPr>
        <a:xfrm>
          <a:off x="7171862" y="1864268"/>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Präsentation</a:t>
          </a:r>
        </a:p>
      </dsp:txBody>
      <dsp:txXfrm>
        <a:off x="7171862" y="1864268"/>
        <a:ext cx="874978" cy="437489"/>
      </dsp:txXfrm>
    </dsp:sp>
    <dsp:sp modelId="{24AE5ACB-D7C7-484D-95BD-9832BF48CC1E}">
      <dsp:nvSpPr>
        <dsp:cNvPr id="0" name=""/>
        <dsp:cNvSpPr/>
      </dsp:nvSpPr>
      <dsp:spPr>
        <a:xfrm>
          <a:off x="7390607" y="2485503"/>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Zeitplan</a:t>
          </a:r>
        </a:p>
      </dsp:txBody>
      <dsp:txXfrm>
        <a:off x="7390607" y="2485503"/>
        <a:ext cx="874978" cy="437489"/>
      </dsp:txXfrm>
    </dsp:sp>
    <dsp:sp modelId="{519AD10E-3449-4EE0-B145-7926D02B511B}">
      <dsp:nvSpPr>
        <dsp:cNvPr id="0" name=""/>
        <dsp:cNvSpPr/>
      </dsp:nvSpPr>
      <dsp:spPr>
        <a:xfrm>
          <a:off x="7390607" y="310673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Struktogramm</a:t>
          </a:r>
        </a:p>
      </dsp:txBody>
      <dsp:txXfrm>
        <a:off x="7390607" y="3106737"/>
        <a:ext cx="874978" cy="437489"/>
      </dsp:txXfrm>
    </dsp:sp>
    <dsp:sp modelId="{CBF0E14C-DED1-4672-945B-7DB8801FA57E}">
      <dsp:nvSpPr>
        <dsp:cNvPr id="0" name=""/>
        <dsp:cNvSpPr/>
      </dsp:nvSpPr>
      <dsp:spPr>
        <a:xfrm>
          <a:off x="7390607" y="3727972"/>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Projektstrukturplan</a:t>
          </a:r>
        </a:p>
      </dsp:txBody>
      <dsp:txXfrm>
        <a:off x="7390607" y="3727972"/>
        <a:ext cx="874978" cy="437489"/>
      </dsp:txXfrm>
    </dsp:sp>
    <dsp:sp modelId="{7D9953A6-DD1F-4C66-A8C5-B9846461537E}">
      <dsp:nvSpPr>
        <dsp:cNvPr id="0" name=""/>
        <dsp:cNvSpPr/>
      </dsp:nvSpPr>
      <dsp:spPr>
        <a:xfrm>
          <a:off x="7390607" y="4349207"/>
          <a:ext cx="874978" cy="43748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de-DE" sz="900" kern="1200"/>
            <a:t>Vorstellung (Code &amp; Herausforderungen</a:t>
          </a:r>
        </a:p>
      </dsp:txBody>
      <dsp:txXfrm>
        <a:off x="7390607" y="4349207"/>
        <a:ext cx="874978" cy="4374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42DFBE-4D8E-4B05-9A16-02EE505C6E12}" type="datetimeFigureOut">
              <a:rPr lang="de-DE" smtClean="0"/>
              <a:t>27.05.2019</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94EF4BB-5224-43E7-AEB0-D79741A9B128}" type="slidenum">
              <a:rPr lang="de-DE" smtClean="0"/>
              <a:t>‹#›</a:t>
            </a:fld>
            <a:endParaRPr lang="de-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232916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DFBE-4D8E-4B05-9A16-02EE505C6E12}" type="datetimeFigureOut">
              <a:rPr lang="de-DE" smtClean="0"/>
              <a:t>27.05.2019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230690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DFBE-4D8E-4B05-9A16-02EE505C6E12}" type="datetimeFigureOut">
              <a:rPr lang="de-DE" smtClean="0"/>
              <a:t>27.05.2019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239363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DFBE-4D8E-4B05-9A16-02EE505C6E12}" type="datetimeFigureOut">
              <a:rPr lang="de-DE" smtClean="0"/>
              <a:t>27.05.2019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272295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42DFBE-4D8E-4B05-9A16-02EE505C6E12}" type="datetimeFigureOut">
              <a:rPr lang="de-DE" smtClean="0"/>
              <a:t>27.05.2019</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94EF4BB-5224-43E7-AEB0-D79741A9B128}" type="slidenum">
              <a:rPr lang="de-DE" smtClean="0"/>
              <a:t>‹#›</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159873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DFBE-4D8E-4B05-9A16-02EE505C6E12}" type="datetimeFigureOut">
              <a:rPr lang="de-DE" smtClean="0"/>
              <a:t>27.05.2019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289950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DFBE-4D8E-4B05-9A16-02EE505C6E12}" type="datetimeFigureOut">
              <a:rPr lang="de-DE" smtClean="0"/>
              <a:t>27.05.2019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83122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DFBE-4D8E-4B05-9A16-02EE505C6E12}" type="datetimeFigureOut">
              <a:rPr lang="de-DE" smtClean="0"/>
              <a:t>27.05.2019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377282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DFBE-4D8E-4B05-9A16-02EE505C6E12}" type="datetimeFigureOut">
              <a:rPr lang="de-DE" smtClean="0"/>
              <a:t>27.05.2019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4EF4BB-5224-43E7-AEB0-D79741A9B128}" type="slidenum">
              <a:rPr lang="de-DE" smtClean="0"/>
              <a:t>‹#›</a:t>
            </a:fld>
            <a:endParaRPr lang="de-DE"/>
          </a:p>
        </p:txBody>
      </p:sp>
    </p:spTree>
    <p:extLst>
      <p:ext uri="{BB962C8B-B14F-4D97-AF65-F5344CB8AC3E}">
        <p14:creationId xmlns:p14="http://schemas.microsoft.com/office/powerpoint/2010/main" val="103940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42DFBE-4D8E-4B05-9A16-02EE505C6E12}" type="datetimeFigureOut">
              <a:rPr lang="de-DE" smtClean="0"/>
              <a:t>27.05.2019</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94EF4BB-5224-43E7-AEB0-D79741A9B128}"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48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42DFBE-4D8E-4B05-9A16-02EE505C6E12}" type="datetimeFigureOut">
              <a:rPr lang="de-DE" smtClean="0"/>
              <a:t>27.05.2019</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94EF4BB-5224-43E7-AEB0-D79741A9B128}"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35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42DFBE-4D8E-4B05-9A16-02EE505C6E12}" type="datetimeFigureOut">
              <a:rPr lang="de-DE" smtClean="0"/>
              <a:t>27.05.2019</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94EF4BB-5224-43E7-AEB0-D79741A9B128}" type="slidenum">
              <a:rPr lang="de-DE" smtClean="0"/>
              <a:t>‹#›</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1452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EF11-64DE-41CE-BB62-47DF616B4C9A}"/>
              </a:ext>
            </a:extLst>
          </p:cNvPr>
          <p:cNvSpPr>
            <a:spLocks noGrp="1"/>
          </p:cNvSpPr>
          <p:nvPr>
            <p:ph type="ctrTitle"/>
          </p:nvPr>
        </p:nvSpPr>
        <p:spPr>
          <a:xfrm>
            <a:off x="1370692" y="410524"/>
            <a:ext cx="9440034" cy="1828801"/>
          </a:xfrm>
        </p:spPr>
        <p:txBody>
          <a:bodyPr/>
          <a:lstStyle/>
          <a:p>
            <a:r>
              <a:rPr lang="de-DE" dirty="0"/>
              <a:t>Adressverwaltung</a:t>
            </a:r>
          </a:p>
        </p:txBody>
      </p:sp>
      <p:sp>
        <p:nvSpPr>
          <p:cNvPr id="3" name="Subtitle 2">
            <a:extLst>
              <a:ext uri="{FF2B5EF4-FFF2-40B4-BE49-F238E27FC236}">
                <a16:creationId xmlns:a16="http://schemas.microsoft.com/office/drawing/2014/main" id="{24308100-FB65-4624-8079-07F58C51032B}"/>
              </a:ext>
            </a:extLst>
          </p:cNvPr>
          <p:cNvSpPr>
            <a:spLocks noGrp="1"/>
          </p:cNvSpPr>
          <p:nvPr>
            <p:ph type="subTitle" idx="1"/>
          </p:nvPr>
        </p:nvSpPr>
        <p:spPr>
          <a:xfrm>
            <a:off x="1370692" y="4793157"/>
            <a:ext cx="9440034" cy="658737"/>
          </a:xfrm>
        </p:spPr>
        <p:txBody>
          <a:bodyPr/>
          <a:lstStyle/>
          <a:p>
            <a:r>
              <a:rPr lang="de-DE" dirty="0"/>
              <a:t>Erstellt von Chris and Danni</a:t>
            </a:r>
          </a:p>
        </p:txBody>
      </p:sp>
      <p:pic>
        <p:nvPicPr>
          <p:cNvPr id="4" name="Picture 3">
            <a:extLst>
              <a:ext uri="{FF2B5EF4-FFF2-40B4-BE49-F238E27FC236}">
                <a16:creationId xmlns:a16="http://schemas.microsoft.com/office/drawing/2014/main" id="{AECAD11C-95B2-4C7E-A254-9483E3953E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8446" y="2486025"/>
            <a:ext cx="5724525" cy="1885950"/>
          </a:xfrm>
          <a:prstGeom prst="rect">
            <a:avLst/>
          </a:prstGeom>
          <a:noFill/>
          <a:ln>
            <a:noFill/>
          </a:ln>
        </p:spPr>
      </p:pic>
    </p:spTree>
    <p:extLst>
      <p:ext uri="{BB962C8B-B14F-4D97-AF65-F5344CB8AC3E}">
        <p14:creationId xmlns:p14="http://schemas.microsoft.com/office/powerpoint/2010/main" val="152597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A4EF-901C-4847-BEC7-D424FE543B7C}"/>
              </a:ext>
            </a:extLst>
          </p:cNvPr>
          <p:cNvSpPr>
            <a:spLocks noGrp="1"/>
          </p:cNvSpPr>
          <p:nvPr>
            <p:ph type="title"/>
          </p:nvPr>
        </p:nvSpPr>
        <p:spPr/>
        <p:txBody>
          <a:bodyPr/>
          <a:lstStyle/>
          <a:p>
            <a:r>
              <a:rPr lang="de-DE" dirty="0"/>
              <a:t>Gliederung</a:t>
            </a:r>
          </a:p>
        </p:txBody>
      </p:sp>
      <p:sp>
        <p:nvSpPr>
          <p:cNvPr id="3" name="Content Placeholder 2">
            <a:extLst>
              <a:ext uri="{FF2B5EF4-FFF2-40B4-BE49-F238E27FC236}">
                <a16:creationId xmlns:a16="http://schemas.microsoft.com/office/drawing/2014/main" id="{B84AEE3C-8CB4-4007-836C-B1A1FF926C91}"/>
              </a:ext>
            </a:extLst>
          </p:cNvPr>
          <p:cNvSpPr>
            <a:spLocks noGrp="1"/>
          </p:cNvSpPr>
          <p:nvPr>
            <p:ph idx="1"/>
          </p:nvPr>
        </p:nvSpPr>
        <p:spPr/>
        <p:txBody>
          <a:bodyPr/>
          <a:lstStyle/>
          <a:p>
            <a:r>
              <a:rPr lang="de-DE" dirty="0"/>
              <a:t>1. Beschreibung </a:t>
            </a:r>
          </a:p>
          <a:p>
            <a:r>
              <a:rPr lang="de-DE" dirty="0"/>
              <a:t>2. Features</a:t>
            </a:r>
          </a:p>
          <a:p>
            <a:r>
              <a:rPr lang="de-DE" dirty="0"/>
              <a:t>3. Herausforderungen</a:t>
            </a:r>
          </a:p>
          <a:p>
            <a:r>
              <a:rPr lang="de-DE" dirty="0"/>
              <a:t>4. Projektstrukturplan</a:t>
            </a:r>
          </a:p>
          <a:p>
            <a:r>
              <a:rPr lang="de-DE" dirty="0"/>
              <a:t>5. Zeitplan</a:t>
            </a:r>
          </a:p>
          <a:p>
            <a:r>
              <a:rPr lang="de-DE" dirty="0"/>
              <a:t>6. Struktogramm</a:t>
            </a:r>
          </a:p>
          <a:p>
            <a:r>
              <a:rPr lang="de-DE" dirty="0"/>
              <a:t>7. Unser Code</a:t>
            </a:r>
          </a:p>
        </p:txBody>
      </p:sp>
    </p:spTree>
    <p:extLst>
      <p:ext uri="{BB962C8B-B14F-4D97-AF65-F5344CB8AC3E}">
        <p14:creationId xmlns:p14="http://schemas.microsoft.com/office/powerpoint/2010/main" val="36521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F3C9-0035-4738-ABAE-93E1B47F3B4A}"/>
              </a:ext>
            </a:extLst>
          </p:cNvPr>
          <p:cNvSpPr>
            <a:spLocks noGrp="1"/>
          </p:cNvSpPr>
          <p:nvPr>
            <p:ph type="title"/>
          </p:nvPr>
        </p:nvSpPr>
        <p:spPr/>
        <p:txBody>
          <a:bodyPr/>
          <a:lstStyle/>
          <a:p>
            <a:r>
              <a:rPr lang="de-DE" dirty="0"/>
              <a:t>Beschreibung</a:t>
            </a:r>
          </a:p>
        </p:txBody>
      </p:sp>
      <p:sp>
        <p:nvSpPr>
          <p:cNvPr id="3" name="Content Placeholder 2">
            <a:extLst>
              <a:ext uri="{FF2B5EF4-FFF2-40B4-BE49-F238E27FC236}">
                <a16:creationId xmlns:a16="http://schemas.microsoft.com/office/drawing/2014/main" id="{09A4DA10-F6A1-4E2B-B31E-8075088AF388}"/>
              </a:ext>
            </a:extLst>
          </p:cNvPr>
          <p:cNvSpPr>
            <a:spLocks noGrp="1"/>
          </p:cNvSpPr>
          <p:nvPr>
            <p:ph idx="1"/>
          </p:nvPr>
        </p:nvSpPr>
        <p:spPr/>
        <p:txBody>
          <a:bodyPr>
            <a:normAutofit lnSpcReduction="10000"/>
          </a:bodyPr>
          <a:lstStyle/>
          <a:p>
            <a:r>
              <a:rPr lang="de-DE" dirty="0">
                <a:effectLst/>
              </a:rPr>
              <a:t>Benutzerdefinierte Einträge</a:t>
            </a:r>
          </a:p>
          <a:p>
            <a:r>
              <a:rPr lang="de-DE" dirty="0">
                <a:effectLst/>
              </a:rPr>
              <a:t>Übersichtliche Darstellung</a:t>
            </a:r>
          </a:p>
          <a:p>
            <a:r>
              <a:rPr lang="de-DE" dirty="0">
                <a:effectLst/>
              </a:rPr>
              <a:t>Name, Email, Telefonnummer und vieles mehr!</a:t>
            </a:r>
          </a:p>
          <a:p>
            <a:r>
              <a:rPr lang="de-DE" dirty="0">
                <a:effectLst/>
              </a:rPr>
              <a:t>Suchfunktion - erleichtert das finden von verschiedenen Einträgen</a:t>
            </a:r>
          </a:p>
          <a:p>
            <a:endParaRPr lang="de-DE" dirty="0">
              <a:effectLst/>
            </a:endParaRPr>
          </a:p>
          <a:p>
            <a:pPr marL="36900" indent="0">
              <a:buNone/>
            </a:pPr>
            <a:r>
              <a:rPr lang="de-DE" dirty="0">
                <a:effectLst/>
              </a:rPr>
              <a:t>Das Programm bietet eine übersichtliche Darstellung von allen zuvor eingetragenen Adressen. Diese beinhalten den Namen, die Email, die Telefonnummer und vieles mehr! Alle Einträge werden übersichtlich und Alphabetisch sortiert und dargestellt. Auch bei mehr als 50 Einträgen können Sie die Übersicht mithilfe der Suchfunktion beibehalten.</a:t>
            </a:r>
          </a:p>
          <a:p>
            <a:pPr marL="36900" indent="0">
              <a:buNone/>
            </a:pPr>
            <a:endParaRPr lang="de-DE" dirty="0"/>
          </a:p>
        </p:txBody>
      </p:sp>
    </p:spTree>
    <p:extLst>
      <p:ext uri="{BB962C8B-B14F-4D97-AF65-F5344CB8AC3E}">
        <p14:creationId xmlns:p14="http://schemas.microsoft.com/office/powerpoint/2010/main" val="37168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84D4-119F-41D9-9E77-C5A660AE7BA0}"/>
              </a:ext>
            </a:extLst>
          </p:cNvPr>
          <p:cNvSpPr>
            <a:spLocks noGrp="1"/>
          </p:cNvSpPr>
          <p:nvPr>
            <p:ph type="title"/>
          </p:nvPr>
        </p:nvSpPr>
        <p:spPr/>
        <p:txBody>
          <a:bodyPr/>
          <a:lstStyle/>
          <a:p>
            <a:r>
              <a:rPr lang="de-DE" dirty="0"/>
              <a:t>Features</a:t>
            </a:r>
          </a:p>
        </p:txBody>
      </p:sp>
      <p:sp>
        <p:nvSpPr>
          <p:cNvPr id="3" name="Content Placeholder 2">
            <a:extLst>
              <a:ext uri="{FF2B5EF4-FFF2-40B4-BE49-F238E27FC236}">
                <a16:creationId xmlns:a16="http://schemas.microsoft.com/office/drawing/2014/main" id="{9077BF1A-A8FC-47DE-90CB-BEBE011C3721}"/>
              </a:ext>
            </a:extLst>
          </p:cNvPr>
          <p:cNvSpPr>
            <a:spLocks noGrp="1"/>
          </p:cNvSpPr>
          <p:nvPr>
            <p:ph idx="1"/>
          </p:nvPr>
        </p:nvSpPr>
        <p:spPr/>
        <p:txBody>
          <a:bodyPr/>
          <a:lstStyle/>
          <a:p>
            <a:r>
              <a:rPr lang="de-DE" dirty="0">
                <a:effectLst/>
              </a:rPr>
              <a:t>Eintragungsmaske</a:t>
            </a:r>
          </a:p>
          <a:p>
            <a:r>
              <a:rPr lang="de-DE" dirty="0">
                <a:effectLst/>
              </a:rPr>
              <a:t>Eintragen neuer Daten</a:t>
            </a:r>
          </a:p>
          <a:p>
            <a:r>
              <a:rPr lang="de-DE" dirty="0">
                <a:effectLst/>
              </a:rPr>
              <a:t>Suchen von Einträgen</a:t>
            </a:r>
          </a:p>
          <a:p>
            <a:r>
              <a:rPr lang="de-DE" dirty="0">
                <a:effectLst/>
              </a:rPr>
              <a:t>Einfache Sicherung der Daten</a:t>
            </a:r>
          </a:p>
          <a:p>
            <a:r>
              <a:rPr lang="de-DE" dirty="0">
                <a:effectLst/>
              </a:rPr>
              <a:t>Unkompliziertes Importieren von Einträgen</a:t>
            </a:r>
          </a:p>
          <a:p>
            <a:r>
              <a:rPr lang="de-DE" dirty="0"/>
              <a:t>Alphabetische Darstellung</a:t>
            </a:r>
          </a:p>
          <a:p>
            <a:r>
              <a:rPr lang="de-DE" dirty="0"/>
              <a:t>Suchfunktion</a:t>
            </a:r>
          </a:p>
        </p:txBody>
      </p:sp>
    </p:spTree>
    <p:extLst>
      <p:ext uri="{BB962C8B-B14F-4D97-AF65-F5344CB8AC3E}">
        <p14:creationId xmlns:p14="http://schemas.microsoft.com/office/powerpoint/2010/main" val="59464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450F-9D0A-491C-ACA1-790900B4C4BD}"/>
              </a:ext>
            </a:extLst>
          </p:cNvPr>
          <p:cNvSpPr>
            <a:spLocks noGrp="1"/>
          </p:cNvSpPr>
          <p:nvPr>
            <p:ph type="title"/>
          </p:nvPr>
        </p:nvSpPr>
        <p:spPr/>
        <p:txBody>
          <a:bodyPr/>
          <a:lstStyle/>
          <a:p>
            <a:r>
              <a:rPr lang="de-DE" dirty="0"/>
              <a:t>Herausforderungen</a:t>
            </a:r>
          </a:p>
        </p:txBody>
      </p:sp>
      <p:sp>
        <p:nvSpPr>
          <p:cNvPr id="3" name="Content Placeholder 2">
            <a:extLst>
              <a:ext uri="{FF2B5EF4-FFF2-40B4-BE49-F238E27FC236}">
                <a16:creationId xmlns:a16="http://schemas.microsoft.com/office/drawing/2014/main" id="{506ACB72-5AB0-4E5B-9AD5-382E5227B223}"/>
              </a:ext>
            </a:extLst>
          </p:cNvPr>
          <p:cNvSpPr>
            <a:spLocks noGrp="1"/>
          </p:cNvSpPr>
          <p:nvPr>
            <p:ph idx="1"/>
          </p:nvPr>
        </p:nvSpPr>
        <p:spPr/>
        <p:txBody>
          <a:bodyPr/>
          <a:lstStyle/>
          <a:p>
            <a:r>
              <a:rPr lang="de-DE" dirty="0"/>
              <a:t>Wechsel im Projektteam</a:t>
            </a:r>
          </a:p>
          <a:p>
            <a:r>
              <a:rPr lang="de-DE" dirty="0"/>
              <a:t>Zeitmangel</a:t>
            </a:r>
          </a:p>
          <a:p>
            <a:r>
              <a:rPr lang="de-DE" dirty="0"/>
              <a:t>Programmierung</a:t>
            </a:r>
          </a:p>
          <a:p>
            <a:r>
              <a:rPr lang="de-DE" dirty="0"/>
              <a:t>Zeitplan (Dokumentation)</a:t>
            </a:r>
          </a:p>
        </p:txBody>
      </p:sp>
    </p:spTree>
    <p:extLst>
      <p:ext uri="{BB962C8B-B14F-4D97-AF65-F5344CB8AC3E}">
        <p14:creationId xmlns:p14="http://schemas.microsoft.com/office/powerpoint/2010/main" val="183352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75F1-D535-4547-A3D5-2F7843AD9A26}"/>
              </a:ext>
            </a:extLst>
          </p:cNvPr>
          <p:cNvSpPr>
            <a:spLocks noGrp="1"/>
          </p:cNvSpPr>
          <p:nvPr>
            <p:ph type="title"/>
          </p:nvPr>
        </p:nvSpPr>
        <p:spPr>
          <a:xfrm>
            <a:off x="1405501" y="1144438"/>
            <a:ext cx="10353762" cy="970450"/>
          </a:xfrm>
        </p:spPr>
        <p:txBody>
          <a:bodyPr/>
          <a:lstStyle/>
          <a:p>
            <a:r>
              <a:rPr lang="de-DE" dirty="0"/>
              <a:t>Projektstrukturplan</a:t>
            </a:r>
          </a:p>
        </p:txBody>
      </p:sp>
      <p:graphicFrame>
        <p:nvGraphicFramePr>
          <p:cNvPr id="4" name="Content Placeholder 3">
            <a:extLst>
              <a:ext uri="{FF2B5EF4-FFF2-40B4-BE49-F238E27FC236}">
                <a16:creationId xmlns:a16="http://schemas.microsoft.com/office/drawing/2014/main" id="{C90D778C-8B8D-452D-80B7-6836D9FF3E6F}"/>
              </a:ext>
            </a:extLst>
          </p:cNvPr>
          <p:cNvGraphicFramePr>
            <a:graphicFrameLocks noGrp="1"/>
          </p:cNvGraphicFramePr>
          <p:nvPr>
            <p:ph idx="1"/>
            <p:extLst>
              <p:ext uri="{D42A27DB-BD31-4B8C-83A1-F6EECF244321}">
                <p14:modId xmlns:p14="http://schemas.microsoft.com/office/powerpoint/2010/main" val="2006557477"/>
              </p:ext>
            </p:extLst>
          </p:nvPr>
        </p:nvGraphicFramePr>
        <p:xfrm>
          <a:off x="1733908" y="103517"/>
          <a:ext cx="13320000" cy="665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8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72F-2258-4D56-8994-C33DB89CC8B8}"/>
              </a:ext>
            </a:extLst>
          </p:cNvPr>
          <p:cNvSpPr>
            <a:spLocks noGrp="1"/>
          </p:cNvSpPr>
          <p:nvPr>
            <p:ph type="title"/>
          </p:nvPr>
        </p:nvSpPr>
        <p:spPr>
          <a:xfrm>
            <a:off x="1766782" y="986171"/>
            <a:ext cx="10353762" cy="970450"/>
          </a:xfrm>
        </p:spPr>
        <p:txBody>
          <a:bodyPr/>
          <a:lstStyle/>
          <a:p>
            <a:r>
              <a:rPr lang="de-DE" dirty="0"/>
              <a:t>Zeitplan</a:t>
            </a:r>
          </a:p>
        </p:txBody>
      </p:sp>
      <p:pic>
        <p:nvPicPr>
          <p:cNvPr id="4" name="Content Placeholder 3">
            <a:extLst>
              <a:ext uri="{FF2B5EF4-FFF2-40B4-BE49-F238E27FC236}">
                <a16:creationId xmlns:a16="http://schemas.microsoft.com/office/drawing/2014/main" id="{9EEC9166-E5B2-4CFC-ABA9-FC525E7A6DF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86757" y="515559"/>
            <a:ext cx="4138305" cy="5882481"/>
          </a:xfrm>
          <a:prstGeom prst="rect">
            <a:avLst/>
          </a:prstGeom>
        </p:spPr>
      </p:pic>
    </p:spTree>
    <p:extLst>
      <p:ext uri="{BB962C8B-B14F-4D97-AF65-F5344CB8AC3E}">
        <p14:creationId xmlns:p14="http://schemas.microsoft.com/office/powerpoint/2010/main" val="264090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ABC6-D7BE-4984-BECF-668806469A64}"/>
              </a:ext>
            </a:extLst>
          </p:cNvPr>
          <p:cNvSpPr>
            <a:spLocks noGrp="1"/>
          </p:cNvSpPr>
          <p:nvPr>
            <p:ph type="title"/>
          </p:nvPr>
        </p:nvSpPr>
        <p:spPr/>
        <p:txBody>
          <a:bodyPr/>
          <a:lstStyle/>
          <a:p>
            <a:r>
              <a:rPr lang="de-DE" dirty="0"/>
              <a:t>Unser Code</a:t>
            </a:r>
          </a:p>
        </p:txBody>
      </p:sp>
      <p:sp>
        <p:nvSpPr>
          <p:cNvPr id="12" name="Content Placeholder 11">
            <a:extLst>
              <a:ext uri="{FF2B5EF4-FFF2-40B4-BE49-F238E27FC236}">
                <a16:creationId xmlns:a16="http://schemas.microsoft.com/office/drawing/2014/main" id="{313EB270-EA4F-4CE9-967A-4EEB8421BB1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0388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A23B-6371-423D-AAC3-098BB9FB976B}"/>
              </a:ext>
            </a:extLst>
          </p:cNvPr>
          <p:cNvSpPr>
            <a:spLocks noGrp="1"/>
          </p:cNvSpPr>
          <p:nvPr>
            <p:ph type="title"/>
          </p:nvPr>
        </p:nvSpPr>
        <p:spPr>
          <a:xfrm>
            <a:off x="4193386" y="2943775"/>
            <a:ext cx="3805228" cy="970450"/>
          </a:xfrm>
        </p:spPr>
        <p:txBody>
          <a:bodyPr/>
          <a:lstStyle/>
          <a:p>
            <a:pPr algn="ctr"/>
            <a:r>
              <a:rPr lang="de-DE" dirty="0"/>
              <a:t>Fragen?</a:t>
            </a:r>
          </a:p>
        </p:txBody>
      </p:sp>
    </p:spTree>
    <p:extLst>
      <p:ext uri="{BB962C8B-B14F-4D97-AF65-F5344CB8AC3E}">
        <p14:creationId xmlns:p14="http://schemas.microsoft.com/office/powerpoint/2010/main" val="1547661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183</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Adressverwaltung</vt:lpstr>
      <vt:lpstr>Gliederung</vt:lpstr>
      <vt:lpstr>Beschreibung</vt:lpstr>
      <vt:lpstr>Features</vt:lpstr>
      <vt:lpstr>Herausforderungen</vt:lpstr>
      <vt:lpstr>Projektstrukturplan</vt:lpstr>
      <vt:lpstr>Zeitplan</vt:lpstr>
      <vt:lpstr>Unser Code</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Adressverwaltung</dc:title>
  <dc:creator>Danijel Ilic</dc:creator>
  <cp:lastModifiedBy>Danijel Ilic</cp:lastModifiedBy>
  <cp:revision>11</cp:revision>
  <dcterms:created xsi:type="dcterms:W3CDTF">2019-05-14T09:02:13Z</dcterms:created>
  <dcterms:modified xsi:type="dcterms:W3CDTF">2019-05-27T13:19:16Z</dcterms:modified>
</cp:coreProperties>
</file>