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9" r:id="rId5"/>
    <p:sldId id="262" r:id="rId6"/>
    <p:sldId id="260" r:id="rId7"/>
    <p:sldId id="259" r:id="rId8"/>
    <p:sldId id="280" r:id="rId9"/>
    <p:sldId id="273" r:id="rId10"/>
    <p:sldId id="274" r:id="rId11"/>
    <p:sldId id="275" r:id="rId12"/>
    <p:sldId id="276" r:id="rId13"/>
    <p:sldId id="277" r:id="rId14"/>
    <p:sldId id="265" r:id="rId15"/>
    <p:sldId id="263" r:id="rId16"/>
    <p:sldId id="264" r:id="rId17"/>
    <p:sldId id="266" r:id="rId18"/>
    <p:sldId id="267" r:id="rId19"/>
    <p:sldId id="268" r:id="rId20"/>
    <p:sldId id="272" r:id="rId21"/>
    <p:sldId id="278" r:id="rId22"/>
    <p:sldId id="27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na\Desktop\Spring2017_Coursework\SWEN-749%20Software%20Evolution%20and%20Reengineering\Project\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na\Desktop\Spring2017_Coursework\SWEN-749%20Software%20Evolution%20and%20Reengineering\Project\Sta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na\Desktop\Spring2017_Coursework\SWEN-749%20Software%20Evolution%20and%20Reengineering\Project\Sta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na\Desktop\Spring2017_Coursework\SWEN-749%20Software%20Evolution%20and%20Reengineering\Project\Sta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na\AppData\Roaming\Microsoft\Excel\Stats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ena\AppData\Roaming\Microsoft\Excel\Stats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400" b="0" i="0" cap="all" baseline="0" dirty="0">
                <a:effectLst/>
                <a:latin typeface="+mn-lt"/>
              </a:rPr>
              <a:t>number of issues reported for releases around the transition to rapid cycle RELEASES</a:t>
            </a:r>
            <a:endParaRPr lang="en-US" sz="1400" b="0" i="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Firefox!$B$2</c:f>
              <c:strCache>
                <c:ptCount val="1"/>
                <c:pt idx="0">
                  <c:v>Firefox Release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AD-4E48-9419-13C030EEB432}"/>
            </c:ext>
          </c:extLst>
        </c:ser>
        <c:ser>
          <c:idx val="1"/>
          <c:order val="1"/>
          <c:tx>
            <c:strRef>
              <c:f>Firefox!$C$2</c:f>
              <c:strCache>
                <c:ptCount val="1"/>
                <c:pt idx="0">
                  <c:v>Issues reported</c:v>
                </c:pt>
              </c:strCache>
            </c:strRef>
          </c:tx>
          <c:spPr>
            <a:ln w="19050" cap="rnd" cmpd="sng" algn="ctr">
              <a:solidFill>
                <a:schemeClr val="accent5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Firefox!$C$3:$C$8</c:f>
              <c:numCache>
                <c:formatCode>General</c:formatCode>
                <c:ptCount val="6"/>
                <c:pt idx="0">
                  <c:v>1733</c:v>
                </c:pt>
                <c:pt idx="1">
                  <c:v>3422</c:v>
                </c:pt>
                <c:pt idx="2">
                  <c:v>4801</c:v>
                </c:pt>
                <c:pt idx="3">
                  <c:v>3321</c:v>
                </c:pt>
                <c:pt idx="4">
                  <c:v>2679</c:v>
                </c:pt>
                <c:pt idx="5">
                  <c:v>2692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AD-4E48-9419-13C030EEB432}"/>
            </c:ext>
          </c:extLst>
        </c:ser>
        <c:ser>
          <c:idx val="2"/>
          <c:order val="2"/>
          <c:tx>
            <c:strRef>
              <c:f>Firefox!$D$2</c:f>
              <c:strCache>
                <c:ptCount val="1"/>
                <c:pt idx="0">
                  <c:v>LOC (x1000)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Firefox!$D$3:$D$8</c:f>
              <c:numCache>
                <c:formatCode>General</c:formatCode>
                <c:ptCount val="6"/>
                <c:pt idx="0">
                  <c:v>5474.0129999999999</c:v>
                </c:pt>
                <c:pt idx="1">
                  <c:v>5369.9279999999999</c:v>
                </c:pt>
                <c:pt idx="2">
                  <c:v>5469.1660000000002</c:v>
                </c:pt>
                <c:pt idx="3">
                  <c:v>5518.1589999999997</c:v>
                </c:pt>
                <c:pt idx="4">
                  <c:v>5720.83</c:v>
                </c:pt>
                <c:pt idx="5">
                  <c:v>5729.7120000000004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AD-4E48-9419-13C030EEB4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2851632"/>
        <c:axId val="672853272"/>
      </c:lineChart>
      <c:catAx>
        <c:axId val="672851632"/>
        <c:scaling>
          <c:orientation val="minMax"/>
        </c:scaling>
        <c:delete val="1"/>
        <c:axPos val="b"/>
        <c:majorTickMark val="none"/>
        <c:minorTickMark val="none"/>
        <c:tickLblPos val="nextTo"/>
        <c:crossAx val="672853272"/>
        <c:crosses val="autoZero"/>
        <c:auto val="1"/>
        <c:lblAlgn val="ctr"/>
        <c:lblOffset val="100"/>
        <c:tickLblSkip val="1"/>
        <c:noMultiLvlLbl val="0"/>
      </c:catAx>
      <c:valAx>
        <c:axId val="672853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28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400" b="0" i="0" cap="all" baseline="0" dirty="0">
                <a:effectLst/>
              </a:rPr>
              <a:t>number of issues reported for releases around the transition to rapid cycle Releases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Chromium!$B$2</c:f>
              <c:strCache>
                <c:ptCount val="1"/>
                <c:pt idx="0">
                  <c:v>Chromium Release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Chromium!$B$3:$B$9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97-4233-8F28-1BE02435475A}"/>
            </c:ext>
          </c:extLst>
        </c:ser>
        <c:ser>
          <c:idx val="1"/>
          <c:order val="1"/>
          <c:tx>
            <c:strRef>
              <c:f>Chromium!$C$2</c:f>
              <c:strCache>
                <c:ptCount val="1"/>
                <c:pt idx="0">
                  <c:v>Issues reported</c:v>
                </c:pt>
              </c:strCache>
            </c:strRef>
          </c:tx>
          <c:spPr>
            <a:ln w="19050" cap="rnd" cmpd="sng" algn="ctr">
              <a:solidFill>
                <a:schemeClr val="accent5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Chromium!$C$3:$C$9</c:f>
              <c:numCache>
                <c:formatCode>General</c:formatCode>
                <c:ptCount val="7"/>
                <c:pt idx="0">
                  <c:v>189</c:v>
                </c:pt>
                <c:pt idx="1">
                  <c:v>238</c:v>
                </c:pt>
                <c:pt idx="2">
                  <c:v>469</c:v>
                </c:pt>
                <c:pt idx="3">
                  <c:v>206</c:v>
                </c:pt>
                <c:pt idx="4">
                  <c:v>267</c:v>
                </c:pt>
                <c:pt idx="5">
                  <c:v>154</c:v>
                </c:pt>
                <c:pt idx="6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97-4233-8F28-1BE02435475A}"/>
            </c:ext>
          </c:extLst>
        </c:ser>
        <c:ser>
          <c:idx val="2"/>
          <c:order val="2"/>
          <c:tx>
            <c:strRef>
              <c:f>Chromium!$D$2</c:f>
              <c:strCache>
                <c:ptCount val="1"/>
                <c:pt idx="0">
                  <c:v>LOC (x1000)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Chromium!$D$3:$D$9</c:f>
              <c:numCache>
                <c:formatCode>General</c:formatCode>
                <c:ptCount val="7"/>
                <c:pt idx="0">
                  <c:v>151.59700000000001</c:v>
                </c:pt>
                <c:pt idx="1">
                  <c:v>202.67779999999999</c:v>
                </c:pt>
                <c:pt idx="2">
                  <c:v>268.14800000000002</c:v>
                </c:pt>
                <c:pt idx="3">
                  <c:v>364.90640000000002</c:v>
                </c:pt>
                <c:pt idx="4">
                  <c:v>394.37450000000001</c:v>
                </c:pt>
                <c:pt idx="5">
                  <c:v>405.7663</c:v>
                </c:pt>
                <c:pt idx="6">
                  <c:v>452.63850000000002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97-4233-8F28-1BE0243547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2354360"/>
        <c:axId val="762356984"/>
      </c:lineChart>
      <c:catAx>
        <c:axId val="762354360"/>
        <c:scaling>
          <c:orientation val="minMax"/>
        </c:scaling>
        <c:delete val="1"/>
        <c:axPos val="b"/>
        <c:majorTickMark val="none"/>
        <c:minorTickMark val="none"/>
        <c:tickLblPos val="nextTo"/>
        <c:crossAx val="762356984"/>
        <c:crosses val="autoZero"/>
        <c:auto val="1"/>
        <c:lblAlgn val="ctr"/>
        <c:lblOffset val="100"/>
        <c:noMultiLvlLbl val="0"/>
      </c:catAx>
      <c:valAx>
        <c:axId val="762356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2354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dirty="0"/>
              <a:t>number of closed</a:t>
            </a:r>
            <a:r>
              <a:rPr lang="en-US" baseline="0" dirty="0"/>
              <a:t> issues around the transition to rapid cycle releases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Firefox!$F$2</c:f>
              <c:strCache>
                <c:ptCount val="1"/>
                <c:pt idx="0">
                  <c:v>Release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Firefox!$F$3:$F$8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E6-4217-BB16-6219A83A8087}"/>
            </c:ext>
          </c:extLst>
        </c:ser>
        <c:ser>
          <c:idx val="1"/>
          <c:order val="1"/>
          <c:tx>
            <c:strRef>
              <c:f>Firefox!$G$2</c:f>
              <c:strCache>
                <c:ptCount val="1"/>
                <c:pt idx="0">
                  <c:v>Issues reported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Firefox!$G$3:$G$8</c:f>
              <c:numCache>
                <c:formatCode>General</c:formatCode>
                <c:ptCount val="6"/>
                <c:pt idx="0">
                  <c:v>1733</c:v>
                </c:pt>
                <c:pt idx="1">
                  <c:v>3422</c:v>
                </c:pt>
                <c:pt idx="2">
                  <c:v>4801</c:v>
                </c:pt>
                <c:pt idx="3">
                  <c:v>3321</c:v>
                </c:pt>
                <c:pt idx="4">
                  <c:v>2679</c:v>
                </c:pt>
                <c:pt idx="5">
                  <c:v>2692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E6-4217-BB16-6219A83A8087}"/>
            </c:ext>
          </c:extLst>
        </c:ser>
        <c:ser>
          <c:idx val="2"/>
          <c:order val="2"/>
          <c:tx>
            <c:strRef>
              <c:f>Firefox!$H$2</c:f>
              <c:strCache>
                <c:ptCount val="1"/>
                <c:pt idx="0">
                  <c:v>Number of closed (resolved/verified) issues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Firefox!$H$3:$H$8</c:f>
              <c:numCache>
                <c:formatCode>General</c:formatCode>
                <c:ptCount val="6"/>
                <c:pt idx="0">
                  <c:v>1315</c:v>
                </c:pt>
                <c:pt idx="1">
                  <c:v>1793</c:v>
                </c:pt>
                <c:pt idx="2">
                  <c:v>1000</c:v>
                </c:pt>
                <c:pt idx="3">
                  <c:v>561</c:v>
                </c:pt>
                <c:pt idx="4">
                  <c:v>571</c:v>
                </c:pt>
                <c:pt idx="5">
                  <c:v>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E6-4217-BB16-6219A83A80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0592488"/>
        <c:axId val="660593800"/>
      </c:lineChart>
      <c:catAx>
        <c:axId val="660592488"/>
        <c:scaling>
          <c:orientation val="minMax"/>
        </c:scaling>
        <c:delete val="1"/>
        <c:axPos val="b"/>
        <c:majorTickMark val="none"/>
        <c:minorTickMark val="none"/>
        <c:tickLblPos val="nextTo"/>
        <c:crossAx val="660593800"/>
        <c:crosses val="autoZero"/>
        <c:auto val="1"/>
        <c:lblAlgn val="ctr"/>
        <c:lblOffset val="100"/>
        <c:noMultiLvlLbl val="0"/>
      </c:catAx>
      <c:valAx>
        <c:axId val="660593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059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dirty="0"/>
              <a:t>Average number of days to close an issue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Firefox!$J$2</c:f>
              <c:strCache>
                <c:ptCount val="1"/>
                <c:pt idx="0">
                  <c:v>Release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Firefox!$J$3:$J$8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3-4D9A-A46F-C907D4A64C2C}"/>
            </c:ext>
          </c:extLst>
        </c:ser>
        <c:ser>
          <c:idx val="2"/>
          <c:order val="1"/>
          <c:tx>
            <c:strRef>
              <c:f>Firefox!$L$2</c:f>
              <c:strCache>
                <c:ptCount val="1"/>
                <c:pt idx="0">
                  <c:v>Avg. no of days to fix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Firefox!$L$3:$L$8</c:f>
              <c:numCache>
                <c:formatCode>General</c:formatCode>
                <c:ptCount val="6"/>
                <c:pt idx="0">
                  <c:v>268</c:v>
                </c:pt>
                <c:pt idx="1">
                  <c:v>322</c:v>
                </c:pt>
                <c:pt idx="2">
                  <c:v>303</c:v>
                </c:pt>
                <c:pt idx="3">
                  <c:v>308</c:v>
                </c:pt>
                <c:pt idx="4">
                  <c:v>268</c:v>
                </c:pt>
                <c:pt idx="5">
                  <c:v>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F3-4D9A-A46F-C907D4A64C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7702064"/>
        <c:axId val="707702392"/>
      </c:lineChart>
      <c:catAx>
        <c:axId val="707702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707702392"/>
        <c:crosses val="autoZero"/>
        <c:auto val="1"/>
        <c:lblAlgn val="ctr"/>
        <c:lblOffset val="100"/>
        <c:noMultiLvlLbl val="0"/>
      </c:catAx>
      <c:valAx>
        <c:axId val="707702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770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440" b="0" i="0" kern="1200" cap="all" spc="0" baseline="0" dirty="0">
                <a:gradFill>
                  <a:gsLst>
                    <a:gs pos="0">
                      <a:srgbClr val="7F7F7F"/>
                    </a:gs>
                    <a:gs pos="100000">
                      <a:srgbClr val="262626"/>
                    </a:gs>
                  </a:gsLst>
                  <a:lin ang="5400000" scaled="0"/>
                </a:gradFill>
                <a:effectLst/>
              </a:rPr>
              <a:t>number of closed issues around the transition to rapid cycle releases 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994173533869386E-2"/>
          <c:y val="0.1379959197188047"/>
          <c:w val="0.96201165293226121"/>
          <c:h val="0.73759627771938019"/>
        </c:manualLayout>
      </c:layout>
      <c:lineChart>
        <c:grouping val="standard"/>
        <c:varyColors val="0"/>
        <c:ser>
          <c:idx val="0"/>
          <c:order val="0"/>
          <c:tx>
            <c:strRef>
              <c:f>Chromium!$L$2</c:f>
              <c:strCache>
                <c:ptCount val="1"/>
                <c:pt idx="0">
                  <c:v>Release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Chromium!$L$3:$L$9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19-4FEF-9F2D-979FCFEAD972}"/>
            </c:ext>
          </c:extLst>
        </c:ser>
        <c:ser>
          <c:idx val="1"/>
          <c:order val="1"/>
          <c:tx>
            <c:strRef>
              <c:f>Chromium!$M$2</c:f>
              <c:strCache>
                <c:ptCount val="1"/>
                <c:pt idx="0">
                  <c:v>Issues reported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Chromium!$M$3:$M$9</c:f>
              <c:numCache>
                <c:formatCode>General</c:formatCode>
                <c:ptCount val="7"/>
                <c:pt idx="0">
                  <c:v>189</c:v>
                </c:pt>
                <c:pt idx="1">
                  <c:v>238</c:v>
                </c:pt>
                <c:pt idx="2">
                  <c:v>469</c:v>
                </c:pt>
                <c:pt idx="3">
                  <c:v>206</c:v>
                </c:pt>
                <c:pt idx="4">
                  <c:v>267</c:v>
                </c:pt>
                <c:pt idx="5">
                  <c:v>154</c:v>
                </c:pt>
                <c:pt idx="6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19-4FEF-9F2D-979FCFEAD972}"/>
            </c:ext>
          </c:extLst>
        </c:ser>
        <c:ser>
          <c:idx val="2"/>
          <c:order val="2"/>
          <c:tx>
            <c:strRef>
              <c:f>Chromium!$N$2</c:f>
              <c:strCache>
                <c:ptCount val="1"/>
                <c:pt idx="0">
                  <c:v>Number of closed (resolved/verified) issues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Chromium!$N$3:$N$9</c:f>
              <c:numCache>
                <c:formatCode>General</c:formatCode>
                <c:ptCount val="7"/>
                <c:pt idx="0">
                  <c:v>34</c:v>
                </c:pt>
                <c:pt idx="1">
                  <c:v>54</c:v>
                </c:pt>
                <c:pt idx="2">
                  <c:v>115</c:v>
                </c:pt>
                <c:pt idx="3">
                  <c:v>60</c:v>
                </c:pt>
                <c:pt idx="4">
                  <c:v>77</c:v>
                </c:pt>
                <c:pt idx="5">
                  <c:v>51</c:v>
                </c:pt>
                <c:pt idx="6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19-4FEF-9F2D-979FCFEAD9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6320056"/>
        <c:axId val="596313496"/>
      </c:lineChart>
      <c:catAx>
        <c:axId val="596320056"/>
        <c:scaling>
          <c:orientation val="minMax"/>
        </c:scaling>
        <c:delete val="1"/>
        <c:axPos val="b"/>
        <c:majorTickMark val="none"/>
        <c:minorTickMark val="none"/>
        <c:tickLblPos val="nextTo"/>
        <c:crossAx val="596313496"/>
        <c:crosses val="autoZero"/>
        <c:auto val="1"/>
        <c:lblAlgn val="ctr"/>
        <c:lblOffset val="100"/>
        <c:noMultiLvlLbl val="0"/>
      </c:catAx>
      <c:valAx>
        <c:axId val="596313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6320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440" b="0" i="0" kern="1200" cap="all" spc="0" baseline="0" dirty="0">
                <a:gradFill>
                  <a:gsLst>
                    <a:gs pos="0">
                      <a:srgbClr val="7F7F7F"/>
                    </a:gs>
                    <a:gs pos="100000">
                      <a:srgbClr val="262626"/>
                    </a:gs>
                  </a:gsLst>
                  <a:lin ang="5400000" scaled="0"/>
                </a:gradFill>
                <a:effectLst/>
              </a:rPr>
              <a:t>Average number of days to close an issue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Chromium!$P$2</c:f>
              <c:strCache>
                <c:ptCount val="1"/>
                <c:pt idx="0">
                  <c:v>Release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Chromium!$P$3:$P$9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6D-45F7-996D-70ABE5662EAC}"/>
            </c:ext>
          </c:extLst>
        </c:ser>
        <c:ser>
          <c:idx val="2"/>
          <c:order val="2"/>
          <c:tx>
            <c:strRef>
              <c:f>Chromium!$R$2</c:f>
              <c:strCache>
                <c:ptCount val="1"/>
                <c:pt idx="0">
                  <c:v>Avg. no of days to fix (x10)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Chromium!$R$3:$R$9</c:f>
              <c:numCache>
                <c:formatCode>General</c:formatCode>
                <c:ptCount val="7"/>
                <c:pt idx="0">
                  <c:v>214</c:v>
                </c:pt>
                <c:pt idx="1">
                  <c:v>215.2</c:v>
                </c:pt>
                <c:pt idx="2">
                  <c:v>194.9</c:v>
                </c:pt>
                <c:pt idx="3">
                  <c:v>169.9</c:v>
                </c:pt>
                <c:pt idx="4">
                  <c:v>179.6</c:v>
                </c:pt>
                <c:pt idx="5">
                  <c:v>188.5</c:v>
                </c:pt>
                <c:pt idx="6">
                  <c:v>182.3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6D-45F7-996D-70ABE5662E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83910824"/>
        <c:axId val="68390918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Chromium!$Q$2</c15:sqref>
                        </c15:formulaRef>
                      </c:ext>
                    </c:extLst>
                    <c:strCache>
                      <c:ptCount val="1"/>
                      <c:pt idx="0">
                        <c:v>Issues reported 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Chromium!$Q$3:$Q$9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189</c:v>
                      </c:pt>
                      <c:pt idx="1">
                        <c:v>238</c:v>
                      </c:pt>
                      <c:pt idx="2">
                        <c:v>469</c:v>
                      </c:pt>
                      <c:pt idx="3">
                        <c:v>206</c:v>
                      </c:pt>
                      <c:pt idx="4">
                        <c:v>267</c:v>
                      </c:pt>
                      <c:pt idx="5">
                        <c:v>154</c:v>
                      </c:pt>
                      <c:pt idx="6">
                        <c:v>183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46D-45F7-996D-70ABE5662EAC}"/>
                  </c:ext>
                </c:extLst>
              </c15:ser>
            </c15:filteredLineSeries>
          </c:ext>
        </c:extLst>
      </c:lineChart>
      <c:catAx>
        <c:axId val="683910824"/>
        <c:scaling>
          <c:orientation val="minMax"/>
        </c:scaling>
        <c:delete val="1"/>
        <c:axPos val="b"/>
        <c:majorTickMark val="none"/>
        <c:minorTickMark val="none"/>
        <c:tickLblPos val="nextTo"/>
        <c:crossAx val="683909184"/>
        <c:crosses val="autoZero"/>
        <c:auto val="1"/>
        <c:lblAlgn val="ctr"/>
        <c:lblOffset val="100"/>
        <c:noMultiLvlLbl val="0"/>
      </c:catAx>
      <c:valAx>
        <c:axId val="683909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391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0F012-B018-4918-A15D-39A55DFFD4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0D2E6-653D-4673-B156-3D295C735217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Too many software process models to choose from</a:t>
          </a:r>
        </a:p>
      </dgm:t>
    </dgm:pt>
    <dgm:pt modelId="{97D5FD37-64AD-4177-9573-3D6F2E429AD3}" type="parTrans" cxnId="{AC2B324A-83F0-4D9E-BD58-2E0E3FD0E619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1C1ADDD6-5F71-412A-A3CB-17CE57EADEA2}" type="sibTrans" cxnId="{AC2B324A-83F0-4D9E-BD58-2E0E3FD0E619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8D8F6272-EF72-4547-BCF5-66DC17991E84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Choice made at the organization’s level</a:t>
          </a:r>
        </a:p>
      </dgm:t>
    </dgm:pt>
    <dgm:pt modelId="{ED17FE51-6712-450B-ADE7-EA1EDFE3366F}" type="parTrans" cxnId="{B9716010-1F8D-496E-8EE5-8A86BB3E9666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7FC121E5-05B9-456D-A871-5F057184EA74}" type="sibTrans" cxnId="{B9716010-1F8D-496E-8EE5-8A86BB3E9666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90B33CBD-C1B8-4241-83AD-2D820B3C73B0}">
      <dgm:prSet/>
      <dgm:spPr/>
      <dgm:t>
        <a:bodyPr anchor="ctr"/>
        <a:lstStyle/>
        <a:p>
          <a:pPr algn="ctr"/>
          <a:r>
            <a:rPr lang="en-US" b="0" i="0" dirty="0">
              <a:latin typeface="Arial Narrow" panose="020B0606020202030204" pitchFamily="34" charset="0"/>
            </a:rPr>
            <a:t>Project teams may not </a:t>
          </a:r>
        </a:p>
      </dgm:t>
    </dgm:pt>
    <dgm:pt modelId="{7D74A47F-EE10-4074-89C3-78BF6781D9AD}" type="parTrans" cxnId="{75B81AD3-BE4F-436A-855C-358F0D257796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9C4D17FC-381A-40D5-9FCF-F3112C272195}" type="sibTrans" cxnId="{75B81AD3-BE4F-436A-855C-358F0D257796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7C0CE852-64DA-4BD4-BED2-86C702FA4A23}">
      <dgm:prSet/>
      <dgm:spPr/>
      <dgm:t>
        <a:bodyPr/>
        <a:lstStyle/>
        <a:p>
          <a:r>
            <a:rPr lang="en-US" b="0" i="0">
              <a:latin typeface="Arial Narrow" panose="020B0606020202030204" pitchFamily="34" charset="0"/>
            </a:rPr>
            <a:t>Identify with the chosen model</a:t>
          </a:r>
        </a:p>
      </dgm:t>
    </dgm:pt>
    <dgm:pt modelId="{DE8F9F0C-5E88-47AB-A5E7-ECAF99D31C30}" type="parTrans" cxnId="{120FC9FF-D163-469E-8030-8106EF4A0BAD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CD8C472C-8960-4410-A8E9-F3EED36F2596}" type="sibTrans" cxnId="{120FC9FF-D163-469E-8030-8106EF4A0BAD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A8BD66EF-F629-41C9-8AC2-6D59C3B29296}">
      <dgm:prSet/>
      <dgm:spPr/>
      <dgm:t>
        <a:bodyPr/>
        <a:lstStyle/>
        <a:p>
          <a:r>
            <a:rPr lang="en-US" b="0" i="0" dirty="0">
              <a:latin typeface="Arial Narrow" panose="020B0606020202030204" pitchFamily="34" charset="0"/>
            </a:rPr>
            <a:t>See it fit for their project</a:t>
          </a:r>
        </a:p>
      </dgm:t>
    </dgm:pt>
    <dgm:pt modelId="{8571E18C-AE54-45ED-B0D1-295E05B3CD25}" type="parTrans" cxnId="{79D2B6DF-C8B2-466F-B653-048F97E2CDA4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A97F7FE3-0FA7-42D6-8EA9-C6C8C18F9297}" type="sibTrans" cxnId="{79D2B6DF-C8B2-466F-B653-048F97E2CDA4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A7DE5DC2-E989-4F92-9F9D-7E094AA5817A}">
      <dgm:prSet/>
      <dgm:spPr/>
      <dgm:t>
        <a:bodyPr/>
        <a:lstStyle/>
        <a:p>
          <a:r>
            <a:rPr lang="en-US" b="0" i="0">
              <a:latin typeface="Arial Narrow" panose="020B0606020202030204" pitchFamily="34" charset="0"/>
            </a:rPr>
            <a:t>See any immediate benefits in employing the model</a:t>
          </a:r>
        </a:p>
      </dgm:t>
    </dgm:pt>
    <dgm:pt modelId="{DC53B230-726D-4EAE-AD52-6A839F2769AB}" type="parTrans" cxnId="{2E67DCCE-1DEC-4F8C-AF00-33A8079494C3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888C40B7-DAA2-4894-90B8-DFEDD2140CD2}" type="sibTrans" cxnId="{2E67DCCE-1DEC-4F8C-AF00-33A8079494C3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7CBB7856-C010-4F96-8D84-848541B066B8}" type="pres">
      <dgm:prSet presAssocID="{5730F012-B018-4918-A15D-39A55DFFD43A}" presName="vert0" presStyleCnt="0">
        <dgm:presLayoutVars>
          <dgm:dir/>
          <dgm:animOne val="branch"/>
          <dgm:animLvl val="lvl"/>
        </dgm:presLayoutVars>
      </dgm:prSet>
      <dgm:spPr/>
    </dgm:pt>
    <dgm:pt modelId="{1903BDBC-8CCC-43E5-B545-B1C539F4E53D}" type="pres">
      <dgm:prSet presAssocID="{A720D2E6-653D-4673-B156-3D295C735217}" presName="thickLine" presStyleLbl="alignNode1" presStyleIdx="0" presStyleCnt="3"/>
      <dgm:spPr/>
    </dgm:pt>
    <dgm:pt modelId="{E930EA1C-7A50-4358-9D95-CFE3FFCB3800}" type="pres">
      <dgm:prSet presAssocID="{A720D2E6-653D-4673-B156-3D295C735217}" presName="horz1" presStyleCnt="0"/>
      <dgm:spPr/>
    </dgm:pt>
    <dgm:pt modelId="{8B995547-0339-4794-AE72-8B60E7FE6632}" type="pres">
      <dgm:prSet presAssocID="{A720D2E6-653D-4673-B156-3D295C735217}" presName="tx1" presStyleLbl="revTx" presStyleIdx="0" presStyleCnt="6" custScaleX="500000"/>
      <dgm:spPr/>
    </dgm:pt>
    <dgm:pt modelId="{038F00E5-AA97-48EA-8710-7A6DF474B1E1}" type="pres">
      <dgm:prSet presAssocID="{A720D2E6-653D-4673-B156-3D295C735217}" presName="vert1" presStyleCnt="0"/>
      <dgm:spPr/>
    </dgm:pt>
    <dgm:pt modelId="{69E9C299-E213-4004-BAFA-818650B82B30}" type="pres">
      <dgm:prSet presAssocID="{8D8F6272-EF72-4547-BCF5-66DC17991E84}" presName="thickLine" presStyleLbl="alignNode1" presStyleIdx="1" presStyleCnt="3"/>
      <dgm:spPr/>
    </dgm:pt>
    <dgm:pt modelId="{BC4D2E3D-A0D4-4FD5-8078-9E9A833FADA4}" type="pres">
      <dgm:prSet presAssocID="{8D8F6272-EF72-4547-BCF5-66DC17991E84}" presName="horz1" presStyleCnt="0"/>
      <dgm:spPr/>
    </dgm:pt>
    <dgm:pt modelId="{2856D2BC-A437-4ED3-8DA2-1360611C4092}" type="pres">
      <dgm:prSet presAssocID="{8D8F6272-EF72-4547-BCF5-66DC17991E84}" presName="tx1" presStyleLbl="revTx" presStyleIdx="1" presStyleCnt="6" custScaleX="500000"/>
      <dgm:spPr/>
    </dgm:pt>
    <dgm:pt modelId="{F441F6FF-DC74-4CC8-B4BF-8613794A12F0}" type="pres">
      <dgm:prSet presAssocID="{8D8F6272-EF72-4547-BCF5-66DC17991E84}" presName="vert1" presStyleCnt="0"/>
      <dgm:spPr/>
    </dgm:pt>
    <dgm:pt modelId="{93C97DAA-B2F3-4B88-9005-5F523157683D}" type="pres">
      <dgm:prSet presAssocID="{90B33CBD-C1B8-4241-83AD-2D820B3C73B0}" presName="thickLine" presStyleLbl="alignNode1" presStyleIdx="2" presStyleCnt="3"/>
      <dgm:spPr/>
    </dgm:pt>
    <dgm:pt modelId="{3BDCA44E-8BAB-44F4-95A7-D02C55E5AC1B}" type="pres">
      <dgm:prSet presAssocID="{90B33CBD-C1B8-4241-83AD-2D820B3C73B0}" presName="horz1" presStyleCnt="0"/>
      <dgm:spPr/>
    </dgm:pt>
    <dgm:pt modelId="{A91E5B40-9D58-4B6C-A749-C464B2BE256E}" type="pres">
      <dgm:prSet presAssocID="{90B33CBD-C1B8-4241-83AD-2D820B3C73B0}" presName="tx1" presStyleLbl="revTx" presStyleIdx="2" presStyleCnt="6"/>
      <dgm:spPr/>
    </dgm:pt>
    <dgm:pt modelId="{5DE339CC-BC2E-4574-A2BB-15DCBB22D31D}" type="pres">
      <dgm:prSet presAssocID="{90B33CBD-C1B8-4241-83AD-2D820B3C73B0}" presName="vert1" presStyleCnt="0"/>
      <dgm:spPr/>
    </dgm:pt>
    <dgm:pt modelId="{05230DD5-A2A7-4031-90E9-C954DB7892FC}" type="pres">
      <dgm:prSet presAssocID="{7C0CE852-64DA-4BD4-BED2-86C702FA4A23}" presName="vertSpace2a" presStyleCnt="0"/>
      <dgm:spPr/>
    </dgm:pt>
    <dgm:pt modelId="{2D0A15BF-DCB2-428B-BD09-914969BDAE88}" type="pres">
      <dgm:prSet presAssocID="{7C0CE852-64DA-4BD4-BED2-86C702FA4A23}" presName="horz2" presStyleCnt="0"/>
      <dgm:spPr/>
    </dgm:pt>
    <dgm:pt modelId="{B30BAF0C-6083-4B96-824D-20A069EAAAAC}" type="pres">
      <dgm:prSet presAssocID="{7C0CE852-64DA-4BD4-BED2-86C702FA4A23}" presName="horzSpace2" presStyleCnt="0"/>
      <dgm:spPr/>
    </dgm:pt>
    <dgm:pt modelId="{3C61E0C7-73D2-4468-8AE9-1742A3E3C9B8}" type="pres">
      <dgm:prSet presAssocID="{7C0CE852-64DA-4BD4-BED2-86C702FA4A23}" presName="tx2" presStyleLbl="revTx" presStyleIdx="3" presStyleCnt="6"/>
      <dgm:spPr/>
    </dgm:pt>
    <dgm:pt modelId="{CB8D1CF9-099C-46C9-A6CB-967E9B765645}" type="pres">
      <dgm:prSet presAssocID="{7C0CE852-64DA-4BD4-BED2-86C702FA4A23}" presName="vert2" presStyleCnt="0"/>
      <dgm:spPr/>
    </dgm:pt>
    <dgm:pt modelId="{3F4059C9-A790-45D9-8B2D-3CB378A7650F}" type="pres">
      <dgm:prSet presAssocID="{7C0CE852-64DA-4BD4-BED2-86C702FA4A23}" presName="thinLine2b" presStyleLbl="callout" presStyleIdx="0" presStyleCnt="3"/>
      <dgm:spPr/>
    </dgm:pt>
    <dgm:pt modelId="{6F2024CE-6006-47BE-A162-330414644632}" type="pres">
      <dgm:prSet presAssocID="{7C0CE852-64DA-4BD4-BED2-86C702FA4A23}" presName="vertSpace2b" presStyleCnt="0"/>
      <dgm:spPr/>
    </dgm:pt>
    <dgm:pt modelId="{D9B91AE1-A8D5-453F-A6F1-FD4743049F44}" type="pres">
      <dgm:prSet presAssocID="{A8BD66EF-F629-41C9-8AC2-6D59C3B29296}" presName="horz2" presStyleCnt="0"/>
      <dgm:spPr/>
    </dgm:pt>
    <dgm:pt modelId="{04E2D83A-D558-4BB0-9D5A-F4B59C2DE9AD}" type="pres">
      <dgm:prSet presAssocID="{A8BD66EF-F629-41C9-8AC2-6D59C3B29296}" presName="horzSpace2" presStyleCnt="0"/>
      <dgm:spPr/>
    </dgm:pt>
    <dgm:pt modelId="{6218614E-8B48-482A-B416-73B9A23C4B7E}" type="pres">
      <dgm:prSet presAssocID="{A8BD66EF-F629-41C9-8AC2-6D59C3B29296}" presName="tx2" presStyleLbl="revTx" presStyleIdx="4" presStyleCnt="6"/>
      <dgm:spPr/>
    </dgm:pt>
    <dgm:pt modelId="{770AF3D8-804A-442E-9A83-058670F9D118}" type="pres">
      <dgm:prSet presAssocID="{A8BD66EF-F629-41C9-8AC2-6D59C3B29296}" presName="vert2" presStyleCnt="0"/>
      <dgm:spPr/>
    </dgm:pt>
    <dgm:pt modelId="{ABCB1542-16DD-449D-AA04-A4907219D3E4}" type="pres">
      <dgm:prSet presAssocID="{A8BD66EF-F629-41C9-8AC2-6D59C3B29296}" presName="thinLine2b" presStyleLbl="callout" presStyleIdx="1" presStyleCnt="3"/>
      <dgm:spPr/>
    </dgm:pt>
    <dgm:pt modelId="{27C80576-F136-468E-95E0-A0989EC4522F}" type="pres">
      <dgm:prSet presAssocID="{A8BD66EF-F629-41C9-8AC2-6D59C3B29296}" presName="vertSpace2b" presStyleCnt="0"/>
      <dgm:spPr/>
    </dgm:pt>
    <dgm:pt modelId="{A7E97796-6128-4A35-9C01-B7F9D486C3AE}" type="pres">
      <dgm:prSet presAssocID="{A7DE5DC2-E989-4F92-9F9D-7E094AA5817A}" presName="horz2" presStyleCnt="0"/>
      <dgm:spPr/>
    </dgm:pt>
    <dgm:pt modelId="{700CEF43-9E1F-4C53-84F9-965A23B6ECBF}" type="pres">
      <dgm:prSet presAssocID="{A7DE5DC2-E989-4F92-9F9D-7E094AA5817A}" presName="horzSpace2" presStyleCnt="0"/>
      <dgm:spPr/>
    </dgm:pt>
    <dgm:pt modelId="{6113E7C4-D86C-46A4-BC84-9076EE3AE5F4}" type="pres">
      <dgm:prSet presAssocID="{A7DE5DC2-E989-4F92-9F9D-7E094AA5817A}" presName="tx2" presStyleLbl="revTx" presStyleIdx="5" presStyleCnt="6"/>
      <dgm:spPr/>
    </dgm:pt>
    <dgm:pt modelId="{055DD915-EE85-43FE-BBC7-37B398353DCD}" type="pres">
      <dgm:prSet presAssocID="{A7DE5DC2-E989-4F92-9F9D-7E094AA5817A}" presName="vert2" presStyleCnt="0"/>
      <dgm:spPr/>
    </dgm:pt>
    <dgm:pt modelId="{72018F4E-EE63-4E09-970D-9912A68A139A}" type="pres">
      <dgm:prSet presAssocID="{A7DE5DC2-E989-4F92-9F9D-7E094AA5817A}" presName="thinLine2b" presStyleLbl="callout" presStyleIdx="2" presStyleCnt="3"/>
      <dgm:spPr/>
    </dgm:pt>
    <dgm:pt modelId="{ABA10541-36DC-4820-AA60-04E03D6F3669}" type="pres">
      <dgm:prSet presAssocID="{A7DE5DC2-E989-4F92-9F9D-7E094AA5817A}" presName="vertSpace2b" presStyleCnt="0"/>
      <dgm:spPr/>
    </dgm:pt>
  </dgm:ptLst>
  <dgm:cxnLst>
    <dgm:cxn modelId="{E1B8420E-7A27-4FCF-8F6D-8F9E0126ACD2}" type="presOf" srcId="{A720D2E6-653D-4673-B156-3D295C735217}" destId="{8B995547-0339-4794-AE72-8B60E7FE6632}" srcOrd="0" destOrd="0" presId="urn:microsoft.com/office/officeart/2008/layout/LinedList"/>
    <dgm:cxn modelId="{B9716010-1F8D-496E-8EE5-8A86BB3E9666}" srcId="{5730F012-B018-4918-A15D-39A55DFFD43A}" destId="{8D8F6272-EF72-4547-BCF5-66DC17991E84}" srcOrd="1" destOrd="0" parTransId="{ED17FE51-6712-450B-ADE7-EA1EDFE3366F}" sibTransId="{7FC121E5-05B9-456D-A871-5F057184EA74}"/>
    <dgm:cxn modelId="{10F2AA19-591B-4CA1-9C71-2340796993AE}" type="presOf" srcId="{A7DE5DC2-E989-4F92-9F9D-7E094AA5817A}" destId="{6113E7C4-D86C-46A4-BC84-9076EE3AE5F4}" srcOrd="0" destOrd="0" presId="urn:microsoft.com/office/officeart/2008/layout/LinedList"/>
    <dgm:cxn modelId="{7465CA41-6B23-4107-9DF5-2308648F3051}" type="presOf" srcId="{90B33CBD-C1B8-4241-83AD-2D820B3C73B0}" destId="{A91E5B40-9D58-4B6C-A749-C464B2BE256E}" srcOrd="0" destOrd="0" presId="urn:microsoft.com/office/officeart/2008/layout/LinedList"/>
    <dgm:cxn modelId="{94050065-C347-4F65-A5D8-88B417509294}" type="presOf" srcId="{A8BD66EF-F629-41C9-8AC2-6D59C3B29296}" destId="{6218614E-8B48-482A-B416-73B9A23C4B7E}" srcOrd="0" destOrd="0" presId="urn:microsoft.com/office/officeart/2008/layout/LinedList"/>
    <dgm:cxn modelId="{AC2B324A-83F0-4D9E-BD58-2E0E3FD0E619}" srcId="{5730F012-B018-4918-A15D-39A55DFFD43A}" destId="{A720D2E6-653D-4673-B156-3D295C735217}" srcOrd="0" destOrd="0" parTransId="{97D5FD37-64AD-4177-9573-3D6F2E429AD3}" sibTransId="{1C1ADDD6-5F71-412A-A3CB-17CE57EADEA2}"/>
    <dgm:cxn modelId="{8A261B75-D203-4CD2-87B5-73A96DC79C05}" type="presOf" srcId="{7C0CE852-64DA-4BD4-BED2-86C702FA4A23}" destId="{3C61E0C7-73D2-4468-8AE9-1742A3E3C9B8}" srcOrd="0" destOrd="0" presId="urn:microsoft.com/office/officeart/2008/layout/LinedList"/>
    <dgm:cxn modelId="{2E67DCCE-1DEC-4F8C-AF00-33A8079494C3}" srcId="{90B33CBD-C1B8-4241-83AD-2D820B3C73B0}" destId="{A7DE5DC2-E989-4F92-9F9D-7E094AA5817A}" srcOrd="2" destOrd="0" parTransId="{DC53B230-726D-4EAE-AD52-6A839F2769AB}" sibTransId="{888C40B7-DAA2-4894-90B8-DFEDD2140CD2}"/>
    <dgm:cxn modelId="{75B81AD3-BE4F-436A-855C-358F0D257796}" srcId="{5730F012-B018-4918-A15D-39A55DFFD43A}" destId="{90B33CBD-C1B8-4241-83AD-2D820B3C73B0}" srcOrd="2" destOrd="0" parTransId="{7D74A47F-EE10-4074-89C3-78BF6781D9AD}" sibTransId="{9C4D17FC-381A-40D5-9FCF-F3112C272195}"/>
    <dgm:cxn modelId="{23E915DD-FCA4-47AF-BD8E-7D70B7C6BFBC}" type="presOf" srcId="{8D8F6272-EF72-4547-BCF5-66DC17991E84}" destId="{2856D2BC-A437-4ED3-8DA2-1360611C4092}" srcOrd="0" destOrd="0" presId="urn:microsoft.com/office/officeart/2008/layout/LinedList"/>
    <dgm:cxn modelId="{79D2B6DF-C8B2-466F-B653-048F97E2CDA4}" srcId="{90B33CBD-C1B8-4241-83AD-2D820B3C73B0}" destId="{A8BD66EF-F629-41C9-8AC2-6D59C3B29296}" srcOrd="1" destOrd="0" parTransId="{8571E18C-AE54-45ED-B0D1-295E05B3CD25}" sibTransId="{A97F7FE3-0FA7-42D6-8EA9-C6C8C18F9297}"/>
    <dgm:cxn modelId="{99E99FED-03CE-45E4-91DD-CACE8EDA4974}" type="presOf" srcId="{5730F012-B018-4918-A15D-39A55DFFD43A}" destId="{7CBB7856-C010-4F96-8D84-848541B066B8}" srcOrd="0" destOrd="0" presId="urn:microsoft.com/office/officeart/2008/layout/LinedList"/>
    <dgm:cxn modelId="{120FC9FF-D163-469E-8030-8106EF4A0BAD}" srcId="{90B33CBD-C1B8-4241-83AD-2D820B3C73B0}" destId="{7C0CE852-64DA-4BD4-BED2-86C702FA4A23}" srcOrd="0" destOrd="0" parTransId="{DE8F9F0C-5E88-47AB-A5E7-ECAF99D31C30}" sibTransId="{CD8C472C-8960-4410-A8E9-F3EED36F2596}"/>
    <dgm:cxn modelId="{E089DF90-37EB-4CE9-B8B8-95B8AE19F88B}" type="presParOf" srcId="{7CBB7856-C010-4F96-8D84-848541B066B8}" destId="{1903BDBC-8CCC-43E5-B545-B1C539F4E53D}" srcOrd="0" destOrd="0" presId="urn:microsoft.com/office/officeart/2008/layout/LinedList"/>
    <dgm:cxn modelId="{DF533DB5-142A-4A89-BE21-FFC01C561D74}" type="presParOf" srcId="{7CBB7856-C010-4F96-8D84-848541B066B8}" destId="{E930EA1C-7A50-4358-9D95-CFE3FFCB3800}" srcOrd="1" destOrd="0" presId="urn:microsoft.com/office/officeart/2008/layout/LinedList"/>
    <dgm:cxn modelId="{58C5DFA9-4CA9-4057-B3E9-BEDF6940A5E9}" type="presParOf" srcId="{E930EA1C-7A50-4358-9D95-CFE3FFCB3800}" destId="{8B995547-0339-4794-AE72-8B60E7FE6632}" srcOrd="0" destOrd="0" presId="urn:microsoft.com/office/officeart/2008/layout/LinedList"/>
    <dgm:cxn modelId="{E4078275-7AE7-4088-8D92-8D94786AF9E2}" type="presParOf" srcId="{E930EA1C-7A50-4358-9D95-CFE3FFCB3800}" destId="{038F00E5-AA97-48EA-8710-7A6DF474B1E1}" srcOrd="1" destOrd="0" presId="urn:microsoft.com/office/officeart/2008/layout/LinedList"/>
    <dgm:cxn modelId="{2A2591C8-A1BB-4274-8A7A-87698A78EDEB}" type="presParOf" srcId="{7CBB7856-C010-4F96-8D84-848541B066B8}" destId="{69E9C299-E213-4004-BAFA-818650B82B30}" srcOrd="2" destOrd="0" presId="urn:microsoft.com/office/officeart/2008/layout/LinedList"/>
    <dgm:cxn modelId="{3C62B285-1CB6-4061-B767-CA8C498B93CB}" type="presParOf" srcId="{7CBB7856-C010-4F96-8D84-848541B066B8}" destId="{BC4D2E3D-A0D4-4FD5-8078-9E9A833FADA4}" srcOrd="3" destOrd="0" presId="urn:microsoft.com/office/officeart/2008/layout/LinedList"/>
    <dgm:cxn modelId="{43472EB5-E27E-401B-AE9D-7AD285EA5E44}" type="presParOf" srcId="{BC4D2E3D-A0D4-4FD5-8078-9E9A833FADA4}" destId="{2856D2BC-A437-4ED3-8DA2-1360611C4092}" srcOrd="0" destOrd="0" presId="urn:microsoft.com/office/officeart/2008/layout/LinedList"/>
    <dgm:cxn modelId="{EC968DA7-1C86-439A-8DAB-9974C40C37BC}" type="presParOf" srcId="{BC4D2E3D-A0D4-4FD5-8078-9E9A833FADA4}" destId="{F441F6FF-DC74-4CC8-B4BF-8613794A12F0}" srcOrd="1" destOrd="0" presId="urn:microsoft.com/office/officeart/2008/layout/LinedList"/>
    <dgm:cxn modelId="{B2166D98-D8B4-4C78-86A6-7009859A2CF8}" type="presParOf" srcId="{7CBB7856-C010-4F96-8D84-848541B066B8}" destId="{93C97DAA-B2F3-4B88-9005-5F523157683D}" srcOrd="4" destOrd="0" presId="urn:microsoft.com/office/officeart/2008/layout/LinedList"/>
    <dgm:cxn modelId="{CBFF499D-3D98-4603-98A9-AC7B043B9891}" type="presParOf" srcId="{7CBB7856-C010-4F96-8D84-848541B066B8}" destId="{3BDCA44E-8BAB-44F4-95A7-D02C55E5AC1B}" srcOrd="5" destOrd="0" presId="urn:microsoft.com/office/officeart/2008/layout/LinedList"/>
    <dgm:cxn modelId="{418BBA2D-C00C-4758-B245-9CCB5FA0A494}" type="presParOf" srcId="{3BDCA44E-8BAB-44F4-95A7-D02C55E5AC1B}" destId="{A91E5B40-9D58-4B6C-A749-C464B2BE256E}" srcOrd="0" destOrd="0" presId="urn:microsoft.com/office/officeart/2008/layout/LinedList"/>
    <dgm:cxn modelId="{F35AC6E2-E2E0-4B3C-B2FF-F55FB11BFC50}" type="presParOf" srcId="{3BDCA44E-8BAB-44F4-95A7-D02C55E5AC1B}" destId="{5DE339CC-BC2E-4574-A2BB-15DCBB22D31D}" srcOrd="1" destOrd="0" presId="urn:microsoft.com/office/officeart/2008/layout/LinedList"/>
    <dgm:cxn modelId="{F5BA9062-745C-4472-95DA-87CB1CA11831}" type="presParOf" srcId="{5DE339CC-BC2E-4574-A2BB-15DCBB22D31D}" destId="{05230DD5-A2A7-4031-90E9-C954DB7892FC}" srcOrd="0" destOrd="0" presId="urn:microsoft.com/office/officeart/2008/layout/LinedList"/>
    <dgm:cxn modelId="{B79D6865-1632-4859-8F04-C7C6B843B073}" type="presParOf" srcId="{5DE339CC-BC2E-4574-A2BB-15DCBB22D31D}" destId="{2D0A15BF-DCB2-428B-BD09-914969BDAE88}" srcOrd="1" destOrd="0" presId="urn:microsoft.com/office/officeart/2008/layout/LinedList"/>
    <dgm:cxn modelId="{6FAD4BC6-371E-413F-8768-6984C0C4EE4A}" type="presParOf" srcId="{2D0A15BF-DCB2-428B-BD09-914969BDAE88}" destId="{B30BAF0C-6083-4B96-824D-20A069EAAAAC}" srcOrd="0" destOrd="0" presId="urn:microsoft.com/office/officeart/2008/layout/LinedList"/>
    <dgm:cxn modelId="{898B98AA-5DC1-44A3-AF63-156F5051EADD}" type="presParOf" srcId="{2D0A15BF-DCB2-428B-BD09-914969BDAE88}" destId="{3C61E0C7-73D2-4468-8AE9-1742A3E3C9B8}" srcOrd="1" destOrd="0" presId="urn:microsoft.com/office/officeart/2008/layout/LinedList"/>
    <dgm:cxn modelId="{04FE9991-2639-4AE5-8A51-D3E868E88713}" type="presParOf" srcId="{2D0A15BF-DCB2-428B-BD09-914969BDAE88}" destId="{CB8D1CF9-099C-46C9-A6CB-967E9B765645}" srcOrd="2" destOrd="0" presId="urn:microsoft.com/office/officeart/2008/layout/LinedList"/>
    <dgm:cxn modelId="{1AEF3BC8-85B4-4E2B-9ED6-6DD57623D169}" type="presParOf" srcId="{5DE339CC-BC2E-4574-A2BB-15DCBB22D31D}" destId="{3F4059C9-A790-45D9-8B2D-3CB378A7650F}" srcOrd="2" destOrd="0" presId="urn:microsoft.com/office/officeart/2008/layout/LinedList"/>
    <dgm:cxn modelId="{6C75D8C8-60B9-4391-B1CA-BC097A708D68}" type="presParOf" srcId="{5DE339CC-BC2E-4574-A2BB-15DCBB22D31D}" destId="{6F2024CE-6006-47BE-A162-330414644632}" srcOrd="3" destOrd="0" presId="urn:microsoft.com/office/officeart/2008/layout/LinedList"/>
    <dgm:cxn modelId="{BC470140-529A-4001-A60A-69A4548594F4}" type="presParOf" srcId="{5DE339CC-BC2E-4574-A2BB-15DCBB22D31D}" destId="{D9B91AE1-A8D5-453F-A6F1-FD4743049F44}" srcOrd="4" destOrd="0" presId="urn:microsoft.com/office/officeart/2008/layout/LinedList"/>
    <dgm:cxn modelId="{C2720951-3F97-44CA-98E5-14FA5BAA43FD}" type="presParOf" srcId="{D9B91AE1-A8D5-453F-A6F1-FD4743049F44}" destId="{04E2D83A-D558-4BB0-9D5A-F4B59C2DE9AD}" srcOrd="0" destOrd="0" presId="urn:microsoft.com/office/officeart/2008/layout/LinedList"/>
    <dgm:cxn modelId="{FE9B8984-4D27-4557-8506-70FCCDA020B6}" type="presParOf" srcId="{D9B91AE1-A8D5-453F-A6F1-FD4743049F44}" destId="{6218614E-8B48-482A-B416-73B9A23C4B7E}" srcOrd="1" destOrd="0" presId="urn:microsoft.com/office/officeart/2008/layout/LinedList"/>
    <dgm:cxn modelId="{9A96309F-45A3-4B79-A0E2-353F3CCC69FC}" type="presParOf" srcId="{D9B91AE1-A8D5-453F-A6F1-FD4743049F44}" destId="{770AF3D8-804A-442E-9A83-058670F9D118}" srcOrd="2" destOrd="0" presId="urn:microsoft.com/office/officeart/2008/layout/LinedList"/>
    <dgm:cxn modelId="{80B8C6E9-BB2E-49B1-82DB-DA9492A53BBA}" type="presParOf" srcId="{5DE339CC-BC2E-4574-A2BB-15DCBB22D31D}" destId="{ABCB1542-16DD-449D-AA04-A4907219D3E4}" srcOrd="5" destOrd="0" presId="urn:microsoft.com/office/officeart/2008/layout/LinedList"/>
    <dgm:cxn modelId="{2A4462E9-749F-4978-A13C-E8036CFA2504}" type="presParOf" srcId="{5DE339CC-BC2E-4574-A2BB-15DCBB22D31D}" destId="{27C80576-F136-468E-95E0-A0989EC4522F}" srcOrd="6" destOrd="0" presId="urn:microsoft.com/office/officeart/2008/layout/LinedList"/>
    <dgm:cxn modelId="{C7608540-52F8-493B-B3C8-B752090DCA29}" type="presParOf" srcId="{5DE339CC-BC2E-4574-A2BB-15DCBB22D31D}" destId="{A7E97796-6128-4A35-9C01-B7F9D486C3AE}" srcOrd="7" destOrd="0" presId="urn:microsoft.com/office/officeart/2008/layout/LinedList"/>
    <dgm:cxn modelId="{569DA637-D988-4F4D-B30F-1CA3EED16404}" type="presParOf" srcId="{A7E97796-6128-4A35-9C01-B7F9D486C3AE}" destId="{700CEF43-9E1F-4C53-84F9-965A23B6ECBF}" srcOrd="0" destOrd="0" presId="urn:microsoft.com/office/officeart/2008/layout/LinedList"/>
    <dgm:cxn modelId="{050081E2-1B99-47F3-9797-81D7C42F718A}" type="presParOf" srcId="{A7E97796-6128-4A35-9C01-B7F9D486C3AE}" destId="{6113E7C4-D86C-46A4-BC84-9076EE3AE5F4}" srcOrd="1" destOrd="0" presId="urn:microsoft.com/office/officeart/2008/layout/LinedList"/>
    <dgm:cxn modelId="{EE0520CF-20EA-46AA-B42E-EBD3F644918E}" type="presParOf" srcId="{A7E97796-6128-4A35-9C01-B7F9D486C3AE}" destId="{055DD915-EE85-43FE-BBC7-37B398353DCD}" srcOrd="2" destOrd="0" presId="urn:microsoft.com/office/officeart/2008/layout/LinedList"/>
    <dgm:cxn modelId="{5285DDDD-FAB0-4558-92EB-D5831EDE3092}" type="presParOf" srcId="{5DE339CC-BC2E-4574-A2BB-15DCBB22D31D}" destId="{72018F4E-EE63-4E09-970D-9912A68A139A}" srcOrd="8" destOrd="0" presId="urn:microsoft.com/office/officeart/2008/layout/LinedList"/>
    <dgm:cxn modelId="{45394A4B-272E-486F-BC67-FF721E09648D}" type="presParOf" srcId="{5DE339CC-BC2E-4574-A2BB-15DCBB22D31D}" destId="{ABA10541-36DC-4820-AA60-04E03D6F366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136E3-8CB5-4BDA-9F35-9AA8700D9B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43064-8E41-4A56-863B-A0EC23B53117}">
      <dgm:prSet/>
      <dgm:spPr/>
      <dgm:t>
        <a:bodyPr anchor="ctr"/>
        <a:lstStyle/>
        <a:p>
          <a:pPr algn="ctr"/>
          <a:r>
            <a:rPr lang="en-US" b="0" i="0" dirty="0">
              <a:latin typeface="Arial Narrow" panose="020B0606020202030204" pitchFamily="34" charset="0"/>
            </a:rPr>
            <a:t>GOING AGILE</a:t>
          </a:r>
        </a:p>
      </dgm:t>
    </dgm:pt>
    <dgm:pt modelId="{36B207EC-76A5-4327-92BC-3DF624CFFC44}" type="parTrans" cxnId="{0EC273C9-63D2-498A-913E-D3B28E268603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0E871D61-7198-4288-A3DF-EEBD386013CF}" type="sibTrans" cxnId="{0EC273C9-63D2-498A-913E-D3B28E268603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92C9B4CC-9BEB-4781-9ABB-3065983AA975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Most used software development approach for FOSS projects</a:t>
          </a:r>
        </a:p>
      </dgm:t>
    </dgm:pt>
    <dgm:pt modelId="{B74B9230-E03C-4B14-903B-B4BDD1659BAF}" type="parTrans" cxnId="{118D3048-2BF3-44BA-B4A4-536B64E92122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CE64785B-5A76-47AE-99F5-8894F8ECF6E5}" type="sibTrans" cxnId="{118D3048-2BF3-44BA-B4A4-536B64E92122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62A5314D-4EB8-4A4A-A00D-25D2D502F49F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The agile manifesto – activities that have foreseeable consequences</a:t>
          </a:r>
        </a:p>
      </dgm:t>
    </dgm:pt>
    <dgm:pt modelId="{8D3A1A56-8D80-4A19-8C46-037E8567B013}" type="parTrans" cxnId="{25057FAB-464E-4BDA-82E6-F7BCB6F7E595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D279F41E-1A8D-4293-A4AC-16D0E46BF84B}" type="sibTrans" cxnId="{25057FAB-464E-4BDA-82E6-F7BCB6F7E595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E3D103C0-7225-4ADC-B7F2-CE5D23C2BBF4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What does this mean for development teams </a:t>
          </a:r>
        </a:p>
      </dgm:t>
    </dgm:pt>
    <dgm:pt modelId="{9E50C4F5-CFBA-4099-9EF2-69AC3B7D000F}" type="parTrans" cxnId="{324AF7F3-03C3-4577-9D8B-34EB19059825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021EF983-208E-44B3-9478-DB60B4B551C2}" type="sibTrans" cxnId="{324AF7F3-03C3-4577-9D8B-34EB19059825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DE3D2EA4-2DA9-49FF-828C-D3198AF66072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A better understanding of the outcomes of adoption</a:t>
          </a:r>
        </a:p>
      </dgm:t>
    </dgm:pt>
    <dgm:pt modelId="{63412EEE-E111-4F17-837D-E82176CE8FF6}" type="parTrans" cxnId="{C701ED63-01FB-4D3B-B0DC-0C647B8D401B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72AE779A-E36E-4080-8677-1D165F8B083C}" type="sibTrans" cxnId="{C701ED63-01FB-4D3B-B0DC-0C647B8D401B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E0813B76-7FDB-49CE-B5F7-C651C7DB5043}">
      <dgm:prSet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b="1" i="0" dirty="0">
              <a:latin typeface="Arial Narrow" panose="020B0606020202030204" pitchFamily="34" charset="0"/>
            </a:rPr>
            <a:t>Is that enough motivation for adoption ?</a:t>
          </a:r>
        </a:p>
      </dgm:t>
    </dgm:pt>
    <dgm:pt modelId="{5EF8FA2B-EE09-43EC-B1BE-3F6B59BBF261}" type="parTrans" cxnId="{5730B07A-C605-4701-BF59-1B85A9F18CEE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A5671A83-DD1E-4FC8-8135-A6FE15ADBE14}" type="sibTrans" cxnId="{5730B07A-C605-4701-BF59-1B85A9F18CEE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FC12D9DA-FFBB-4117-B408-2AAF38017591}" type="pres">
      <dgm:prSet presAssocID="{DCC136E3-8CB5-4BDA-9F35-9AA8700D9B9A}" presName="vert0" presStyleCnt="0">
        <dgm:presLayoutVars>
          <dgm:dir/>
          <dgm:animOne val="branch"/>
          <dgm:animLvl val="lvl"/>
        </dgm:presLayoutVars>
      </dgm:prSet>
      <dgm:spPr/>
    </dgm:pt>
    <dgm:pt modelId="{C1CE8E6F-47A3-4E2A-9411-616F6B59ADC7}" type="pres">
      <dgm:prSet presAssocID="{D8643064-8E41-4A56-863B-A0EC23B53117}" presName="thickLine" presStyleLbl="alignNode1" presStyleIdx="0" presStyleCnt="2"/>
      <dgm:spPr/>
    </dgm:pt>
    <dgm:pt modelId="{A539FC45-7168-4A9D-A075-5AA7521EAD43}" type="pres">
      <dgm:prSet presAssocID="{D8643064-8E41-4A56-863B-A0EC23B53117}" presName="horz1" presStyleCnt="0"/>
      <dgm:spPr/>
    </dgm:pt>
    <dgm:pt modelId="{3D4A82A4-2F69-4F15-9323-8B5A86E188B3}" type="pres">
      <dgm:prSet presAssocID="{D8643064-8E41-4A56-863B-A0EC23B53117}" presName="tx1" presStyleLbl="revTx" presStyleIdx="0" presStyleCnt="6"/>
      <dgm:spPr/>
    </dgm:pt>
    <dgm:pt modelId="{1F991739-7A2C-49A0-BA0A-AAEDD5DFD799}" type="pres">
      <dgm:prSet presAssocID="{D8643064-8E41-4A56-863B-A0EC23B53117}" presName="vert1" presStyleCnt="0"/>
      <dgm:spPr/>
    </dgm:pt>
    <dgm:pt modelId="{D53BDBC4-6D8B-4A9A-936B-6767572E02BA}" type="pres">
      <dgm:prSet presAssocID="{92C9B4CC-9BEB-4781-9ABB-3065983AA975}" presName="vertSpace2a" presStyleCnt="0"/>
      <dgm:spPr/>
    </dgm:pt>
    <dgm:pt modelId="{0427EE5C-40FD-4317-B407-5CA26DBA7AB8}" type="pres">
      <dgm:prSet presAssocID="{92C9B4CC-9BEB-4781-9ABB-3065983AA975}" presName="horz2" presStyleCnt="0"/>
      <dgm:spPr/>
    </dgm:pt>
    <dgm:pt modelId="{4A3E92E6-8C20-4373-91FB-6C4E6B687104}" type="pres">
      <dgm:prSet presAssocID="{92C9B4CC-9BEB-4781-9ABB-3065983AA975}" presName="horzSpace2" presStyleCnt="0"/>
      <dgm:spPr/>
    </dgm:pt>
    <dgm:pt modelId="{146BC3C4-6CE7-4181-A7F4-92661933E503}" type="pres">
      <dgm:prSet presAssocID="{92C9B4CC-9BEB-4781-9ABB-3065983AA975}" presName="tx2" presStyleLbl="revTx" presStyleIdx="1" presStyleCnt="6" custScaleX="223412"/>
      <dgm:spPr/>
    </dgm:pt>
    <dgm:pt modelId="{7D246A68-413D-42AD-AE0C-C5036533B9D7}" type="pres">
      <dgm:prSet presAssocID="{92C9B4CC-9BEB-4781-9ABB-3065983AA975}" presName="vert2" presStyleCnt="0"/>
      <dgm:spPr/>
    </dgm:pt>
    <dgm:pt modelId="{958425B4-0F96-47D5-965A-F39C07F999C4}" type="pres">
      <dgm:prSet presAssocID="{92C9B4CC-9BEB-4781-9ABB-3065983AA975}" presName="thinLine2b" presStyleLbl="callout" presStyleIdx="0" presStyleCnt="3"/>
      <dgm:spPr/>
    </dgm:pt>
    <dgm:pt modelId="{5E2CEC5D-AA51-4E58-B93C-2DE307C0B435}" type="pres">
      <dgm:prSet presAssocID="{92C9B4CC-9BEB-4781-9ABB-3065983AA975}" presName="vertSpace2b" presStyleCnt="0"/>
      <dgm:spPr/>
    </dgm:pt>
    <dgm:pt modelId="{3D1F3D60-53B8-4020-B135-5598BFDEBDAB}" type="pres">
      <dgm:prSet presAssocID="{62A5314D-4EB8-4A4A-A00D-25D2D502F49F}" presName="horz2" presStyleCnt="0"/>
      <dgm:spPr/>
    </dgm:pt>
    <dgm:pt modelId="{CE14A23E-6372-47D7-9DA4-3DD3E1777628}" type="pres">
      <dgm:prSet presAssocID="{62A5314D-4EB8-4A4A-A00D-25D2D502F49F}" presName="horzSpace2" presStyleCnt="0"/>
      <dgm:spPr/>
    </dgm:pt>
    <dgm:pt modelId="{0291FFB8-7904-4BF3-AD8F-5115EACF994B}" type="pres">
      <dgm:prSet presAssocID="{62A5314D-4EB8-4A4A-A00D-25D2D502F49F}" presName="tx2" presStyleLbl="revTx" presStyleIdx="2" presStyleCnt="6" custScaleX="224688"/>
      <dgm:spPr/>
    </dgm:pt>
    <dgm:pt modelId="{D7972B27-8D79-49FC-B005-FA4A059D7194}" type="pres">
      <dgm:prSet presAssocID="{62A5314D-4EB8-4A4A-A00D-25D2D502F49F}" presName="vert2" presStyleCnt="0"/>
      <dgm:spPr/>
    </dgm:pt>
    <dgm:pt modelId="{2FD5AB3E-C257-4252-9D5D-6F310E939C8A}" type="pres">
      <dgm:prSet presAssocID="{62A5314D-4EB8-4A4A-A00D-25D2D502F49F}" presName="thinLine2b" presStyleLbl="callout" presStyleIdx="1" presStyleCnt="3"/>
      <dgm:spPr/>
    </dgm:pt>
    <dgm:pt modelId="{6F78D3FF-0EFD-4FD9-8301-72CB42A38EFC}" type="pres">
      <dgm:prSet presAssocID="{62A5314D-4EB8-4A4A-A00D-25D2D502F49F}" presName="vertSpace2b" presStyleCnt="0"/>
      <dgm:spPr/>
    </dgm:pt>
    <dgm:pt modelId="{A91950E8-7390-4744-96FF-E23B8D53004B}" type="pres">
      <dgm:prSet presAssocID="{E3D103C0-7225-4ADC-B7F2-CE5D23C2BBF4}" presName="horz2" presStyleCnt="0"/>
      <dgm:spPr/>
    </dgm:pt>
    <dgm:pt modelId="{3B685F70-18D9-4D2E-BB00-42D36F22AEFB}" type="pres">
      <dgm:prSet presAssocID="{E3D103C0-7225-4ADC-B7F2-CE5D23C2BBF4}" presName="horzSpace2" presStyleCnt="0"/>
      <dgm:spPr/>
    </dgm:pt>
    <dgm:pt modelId="{BF3EA3C3-A2FE-4A56-A694-0B55368C2FC3}" type="pres">
      <dgm:prSet presAssocID="{E3D103C0-7225-4ADC-B7F2-CE5D23C2BBF4}" presName="tx2" presStyleLbl="revTx" presStyleIdx="3" presStyleCnt="6" custScaleX="143644"/>
      <dgm:spPr/>
    </dgm:pt>
    <dgm:pt modelId="{4527EAE4-4440-464D-BA7A-C81BCAE6A57C}" type="pres">
      <dgm:prSet presAssocID="{E3D103C0-7225-4ADC-B7F2-CE5D23C2BBF4}" presName="vert2" presStyleCnt="0"/>
      <dgm:spPr/>
    </dgm:pt>
    <dgm:pt modelId="{88B16617-6698-4A59-A212-9BAD85285F4F}" type="pres">
      <dgm:prSet presAssocID="{DE3D2EA4-2DA9-49FF-828C-D3198AF66072}" presName="horz3" presStyleCnt="0"/>
      <dgm:spPr/>
    </dgm:pt>
    <dgm:pt modelId="{35DD2FF7-BA5D-4E69-A283-D248570EAB1F}" type="pres">
      <dgm:prSet presAssocID="{DE3D2EA4-2DA9-49FF-828C-D3198AF66072}" presName="horzSpace3" presStyleCnt="0"/>
      <dgm:spPr/>
    </dgm:pt>
    <dgm:pt modelId="{F3FFAFE7-D3B6-4A64-8DF6-246134B35620}" type="pres">
      <dgm:prSet presAssocID="{DE3D2EA4-2DA9-49FF-828C-D3198AF66072}" presName="tx3" presStyleLbl="revTx" presStyleIdx="4" presStyleCnt="6"/>
      <dgm:spPr/>
    </dgm:pt>
    <dgm:pt modelId="{0D31FC33-2138-4B59-92A3-8A8BC4A32EFC}" type="pres">
      <dgm:prSet presAssocID="{DE3D2EA4-2DA9-49FF-828C-D3198AF66072}" presName="vert3" presStyleCnt="0"/>
      <dgm:spPr/>
    </dgm:pt>
    <dgm:pt modelId="{FA8FBE15-501E-4295-831E-95B2E7C1DDD9}" type="pres">
      <dgm:prSet presAssocID="{E3D103C0-7225-4ADC-B7F2-CE5D23C2BBF4}" presName="thinLine2b" presStyleLbl="callout" presStyleIdx="2" presStyleCnt="3"/>
      <dgm:spPr/>
    </dgm:pt>
    <dgm:pt modelId="{13811C3A-1C42-4D4E-9B46-BD78172FA298}" type="pres">
      <dgm:prSet presAssocID="{E3D103C0-7225-4ADC-B7F2-CE5D23C2BBF4}" presName="vertSpace2b" presStyleCnt="0"/>
      <dgm:spPr/>
    </dgm:pt>
    <dgm:pt modelId="{FA6A70BB-E857-49CF-85F7-24D949C4727F}" type="pres">
      <dgm:prSet presAssocID="{E0813B76-7FDB-49CE-B5F7-C651C7DB5043}" presName="thickLine" presStyleLbl="alignNode1" presStyleIdx="1" presStyleCnt="2"/>
      <dgm:spPr/>
    </dgm:pt>
    <dgm:pt modelId="{FEE4DACC-1327-41CF-B6C7-671E5CE282C9}" type="pres">
      <dgm:prSet presAssocID="{E0813B76-7FDB-49CE-B5F7-C651C7DB5043}" presName="horz1" presStyleCnt="0"/>
      <dgm:spPr/>
    </dgm:pt>
    <dgm:pt modelId="{7B529696-3681-4356-B30A-FFEF68479A6D}" type="pres">
      <dgm:prSet presAssocID="{E0813B76-7FDB-49CE-B5F7-C651C7DB5043}" presName="tx1" presStyleLbl="revTx" presStyleIdx="5" presStyleCnt="6" custScaleX="500000"/>
      <dgm:spPr/>
    </dgm:pt>
    <dgm:pt modelId="{4596051D-803A-4696-AA0C-8A69B80AAFFE}" type="pres">
      <dgm:prSet presAssocID="{E0813B76-7FDB-49CE-B5F7-C651C7DB5043}" presName="vert1" presStyleCnt="0"/>
      <dgm:spPr/>
    </dgm:pt>
  </dgm:ptLst>
  <dgm:cxnLst>
    <dgm:cxn modelId="{C701ED63-01FB-4D3B-B0DC-0C647B8D401B}" srcId="{E3D103C0-7225-4ADC-B7F2-CE5D23C2BBF4}" destId="{DE3D2EA4-2DA9-49FF-828C-D3198AF66072}" srcOrd="0" destOrd="0" parTransId="{63412EEE-E111-4F17-837D-E82176CE8FF6}" sibTransId="{72AE779A-E36E-4080-8677-1D165F8B083C}"/>
    <dgm:cxn modelId="{118D3048-2BF3-44BA-B4A4-536B64E92122}" srcId="{D8643064-8E41-4A56-863B-A0EC23B53117}" destId="{92C9B4CC-9BEB-4781-9ABB-3065983AA975}" srcOrd="0" destOrd="0" parTransId="{B74B9230-E03C-4B14-903B-B4BDD1659BAF}" sibTransId="{CE64785B-5A76-47AE-99F5-8894F8ECF6E5}"/>
    <dgm:cxn modelId="{346FF370-2F37-4D94-BA0A-8070CC6D1502}" type="presOf" srcId="{DCC136E3-8CB5-4BDA-9F35-9AA8700D9B9A}" destId="{FC12D9DA-FFBB-4117-B408-2AAF38017591}" srcOrd="0" destOrd="0" presId="urn:microsoft.com/office/officeart/2008/layout/LinedList"/>
    <dgm:cxn modelId="{2458ED55-3149-4503-9A4D-834E460B8F32}" type="presOf" srcId="{DE3D2EA4-2DA9-49FF-828C-D3198AF66072}" destId="{F3FFAFE7-D3B6-4A64-8DF6-246134B35620}" srcOrd="0" destOrd="0" presId="urn:microsoft.com/office/officeart/2008/layout/LinedList"/>
    <dgm:cxn modelId="{5730B07A-C605-4701-BF59-1B85A9F18CEE}" srcId="{DCC136E3-8CB5-4BDA-9F35-9AA8700D9B9A}" destId="{E0813B76-7FDB-49CE-B5F7-C651C7DB5043}" srcOrd="1" destOrd="0" parTransId="{5EF8FA2B-EE09-43EC-B1BE-3F6B59BBF261}" sibTransId="{A5671A83-DD1E-4FC8-8135-A6FE15ADBE14}"/>
    <dgm:cxn modelId="{FC41B07A-4D82-47E3-B7BB-A57CD7ABBB6D}" type="presOf" srcId="{92C9B4CC-9BEB-4781-9ABB-3065983AA975}" destId="{146BC3C4-6CE7-4181-A7F4-92661933E503}" srcOrd="0" destOrd="0" presId="urn:microsoft.com/office/officeart/2008/layout/LinedList"/>
    <dgm:cxn modelId="{3705F58D-CD5E-4819-8F5F-259749756C20}" type="presOf" srcId="{E0813B76-7FDB-49CE-B5F7-C651C7DB5043}" destId="{7B529696-3681-4356-B30A-FFEF68479A6D}" srcOrd="0" destOrd="0" presId="urn:microsoft.com/office/officeart/2008/layout/LinedList"/>
    <dgm:cxn modelId="{25057FAB-464E-4BDA-82E6-F7BCB6F7E595}" srcId="{D8643064-8E41-4A56-863B-A0EC23B53117}" destId="{62A5314D-4EB8-4A4A-A00D-25D2D502F49F}" srcOrd="1" destOrd="0" parTransId="{8D3A1A56-8D80-4A19-8C46-037E8567B013}" sibTransId="{D279F41E-1A8D-4293-A4AC-16D0E46BF84B}"/>
    <dgm:cxn modelId="{0EC273C9-63D2-498A-913E-D3B28E268603}" srcId="{DCC136E3-8CB5-4BDA-9F35-9AA8700D9B9A}" destId="{D8643064-8E41-4A56-863B-A0EC23B53117}" srcOrd="0" destOrd="0" parTransId="{36B207EC-76A5-4327-92BC-3DF624CFFC44}" sibTransId="{0E871D61-7198-4288-A3DF-EEBD386013CF}"/>
    <dgm:cxn modelId="{576A14CE-818D-4692-9209-BE4790567E77}" type="presOf" srcId="{E3D103C0-7225-4ADC-B7F2-CE5D23C2BBF4}" destId="{BF3EA3C3-A2FE-4A56-A694-0B55368C2FC3}" srcOrd="0" destOrd="0" presId="urn:microsoft.com/office/officeart/2008/layout/LinedList"/>
    <dgm:cxn modelId="{3F53BBDB-E105-4E70-8B8C-EA37D9BA2980}" type="presOf" srcId="{62A5314D-4EB8-4A4A-A00D-25D2D502F49F}" destId="{0291FFB8-7904-4BF3-AD8F-5115EACF994B}" srcOrd="0" destOrd="0" presId="urn:microsoft.com/office/officeart/2008/layout/LinedList"/>
    <dgm:cxn modelId="{BC63DDE3-8DDB-4287-8CD5-7EA2C2A48D78}" type="presOf" srcId="{D8643064-8E41-4A56-863B-A0EC23B53117}" destId="{3D4A82A4-2F69-4F15-9323-8B5A86E188B3}" srcOrd="0" destOrd="0" presId="urn:microsoft.com/office/officeart/2008/layout/LinedList"/>
    <dgm:cxn modelId="{324AF7F3-03C3-4577-9D8B-34EB19059825}" srcId="{D8643064-8E41-4A56-863B-A0EC23B53117}" destId="{E3D103C0-7225-4ADC-B7F2-CE5D23C2BBF4}" srcOrd="2" destOrd="0" parTransId="{9E50C4F5-CFBA-4099-9EF2-69AC3B7D000F}" sibTransId="{021EF983-208E-44B3-9478-DB60B4B551C2}"/>
    <dgm:cxn modelId="{8726C3F1-9B27-4467-BFA9-8EE4C557EC4F}" type="presParOf" srcId="{FC12D9DA-FFBB-4117-B408-2AAF38017591}" destId="{C1CE8E6F-47A3-4E2A-9411-616F6B59ADC7}" srcOrd="0" destOrd="0" presId="urn:microsoft.com/office/officeart/2008/layout/LinedList"/>
    <dgm:cxn modelId="{73BD5762-528C-4834-8D58-2E0CB22DF5A8}" type="presParOf" srcId="{FC12D9DA-FFBB-4117-B408-2AAF38017591}" destId="{A539FC45-7168-4A9D-A075-5AA7521EAD43}" srcOrd="1" destOrd="0" presId="urn:microsoft.com/office/officeart/2008/layout/LinedList"/>
    <dgm:cxn modelId="{E5DF3E95-49FD-425F-938F-FB38E07BE5DF}" type="presParOf" srcId="{A539FC45-7168-4A9D-A075-5AA7521EAD43}" destId="{3D4A82A4-2F69-4F15-9323-8B5A86E188B3}" srcOrd="0" destOrd="0" presId="urn:microsoft.com/office/officeart/2008/layout/LinedList"/>
    <dgm:cxn modelId="{BF220468-43A4-49F1-96E8-6111BB6302ED}" type="presParOf" srcId="{A539FC45-7168-4A9D-A075-5AA7521EAD43}" destId="{1F991739-7A2C-49A0-BA0A-AAEDD5DFD799}" srcOrd="1" destOrd="0" presId="urn:microsoft.com/office/officeart/2008/layout/LinedList"/>
    <dgm:cxn modelId="{6D9C6A76-824D-44E5-98B8-0333CAB54AD3}" type="presParOf" srcId="{1F991739-7A2C-49A0-BA0A-AAEDD5DFD799}" destId="{D53BDBC4-6D8B-4A9A-936B-6767572E02BA}" srcOrd="0" destOrd="0" presId="urn:microsoft.com/office/officeart/2008/layout/LinedList"/>
    <dgm:cxn modelId="{01DC544E-D7C7-4517-9FAA-7D939F0FAD25}" type="presParOf" srcId="{1F991739-7A2C-49A0-BA0A-AAEDD5DFD799}" destId="{0427EE5C-40FD-4317-B407-5CA26DBA7AB8}" srcOrd="1" destOrd="0" presId="urn:microsoft.com/office/officeart/2008/layout/LinedList"/>
    <dgm:cxn modelId="{785E2CF3-DE92-40B0-B6C5-E2D7FB5E3377}" type="presParOf" srcId="{0427EE5C-40FD-4317-B407-5CA26DBA7AB8}" destId="{4A3E92E6-8C20-4373-91FB-6C4E6B687104}" srcOrd="0" destOrd="0" presId="urn:microsoft.com/office/officeart/2008/layout/LinedList"/>
    <dgm:cxn modelId="{5DB08800-371B-4363-AE36-85E451B29D8A}" type="presParOf" srcId="{0427EE5C-40FD-4317-B407-5CA26DBA7AB8}" destId="{146BC3C4-6CE7-4181-A7F4-92661933E503}" srcOrd="1" destOrd="0" presId="urn:microsoft.com/office/officeart/2008/layout/LinedList"/>
    <dgm:cxn modelId="{741C1C83-EBE2-4406-825C-D7E31A323D26}" type="presParOf" srcId="{0427EE5C-40FD-4317-B407-5CA26DBA7AB8}" destId="{7D246A68-413D-42AD-AE0C-C5036533B9D7}" srcOrd="2" destOrd="0" presId="urn:microsoft.com/office/officeart/2008/layout/LinedList"/>
    <dgm:cxn modelId="{CF2E3DA2-2562-4BE1-8BDA-B25B3A7A94DA}" type="presParOf" srcId="{1F991739-7A2C-49A0-BA0A-AAEDD5DFD799}" destId="{958425B4-0F96-47D5-965A-F39C07F999C4}" srcOrd="2" destOrd="0" presId="urn:microsoft.com/office/officeart/2008/layout/LinedList"/>
    <dgm:cxn modelId="{5BA3DEAB-703D-4F85-B9FD-E1AA63B5CC1C}" type="presParOf" srcId="{1F991739-7A2C-49A0-BA0A-AAEDD5DFD799}" destId="{5E2CEC5D-AA51-4E58-B93C-2DE307C0B435}" srcOrd="3" destOrd="0" presId="urn:microsoft.com/office/officeart/2008/layout/LinedList"/>
    <dgm:cxn modelId="{8D6CE56B-6497-48EB-BE92-09C074992D1E}" type="presParOf" srcId="{1F991739-7A2C-49A0-BA0A-AAEDD5DFD799}" destId="{3D1F3D60-53B8-4020-B135-5598BFDEBDAB}" srcOrd="4" destOrd="0" presId="urn:microsoft.com/office/officeart/2008/layout/LinedList"/>
    <dgm:cxn modelId="{D368B60E-B94C-472C-A756-607EDC22CAA5}" type="presParOf" srcId="{3D1F3D60-53B8-4020-B135-5598BFDEBDAB}" destId="{CE14A23E-6372-47D7-9DA4-3DD3E1777628}" srcOrd="0" destOrd="0" presId="urn:microsoft.com/office/officeart/2008/layout/LinedList"/>
    <dgm:cxn modelId="{4F4DB158-4482-4CC3-891D-EF30C97D1E96}" type="presParOf" srcId="{3D1F3D60-53B8-4020-B135-5598BFDEBDAB}" destId="{0291FFB8-7904-4BF3-AD8F-5115EACF994B}" srcOrd="1" destOrd="0" presId="urn:microsoft.com/office/officeart/2008/layout/LinedList"/>
    <dgm:cxn modelId="{F2CF026D-2CB4-4DF2-AE8D-BC536A8BBEB4}" type="presParOf" srcId="{3D1F3D60-53B8-4020-B135-5598BFDEBDAB}" destId="{D7972B27-8D79-49FC-B005-FA4A059D7194}" srcOrd="2" destOrd="0" presId="urn:microsoft.com/office/officeart/2008/layout/LinedList"/>
    <dgm:cxn modelId="{3C193104-9AC5-49B0-9E21-7E0714C3280C}" type="presParOf" srcId="{1F991739-7A2C-49A0-BA0A-AAEDD5DFD799}" destId="{2FD5AB3E-C257-4252-9D5D-6F310E939C8A}" srcOrd="5" destOrd="0" presId="urn:microsoft.com/office/officeart/2008/layout/LinedList"/>
    <dgm:cxn modelId="{22A48119-DD44-4023-828F-F800F5469B20}" type="presParOf" srcId="{1F991739-7A2C-49A0-BA0A-AAEDD5DFD799}" destId="{6F78D3FF-0EFD-4FD9-8301-72CB42A38EFC}" srcOrd="6" destOrd="0" presId="urn:microsoft.com/office/officeart/2008/layout/LinedList"/>
    <dgm:cxn modelId="{7BDAF047-4AD5-4EE9-AE76-DA65084863EC}" type="presParOf" srcId="{1F991739-7A2C-49A0-BA0A-AAEDD5DFD799}" destId="{A91950E8-7390-4744-96FF-E23B8D53004B}" srcOrd="7" destOrd="0" presId="urn:microsoft.com/office/officeart/2008/layout/LinedList"/>
    <dgm:cxn modelId="{C2174BD9-87AC-41A8-8E42-7B153384BA07}" type="presParOf" srcId="{A91950E8-7390-4744-96FF-E23B8D53004B}" destId="{3B685F70-18D9-4D2E-BB00-42D36F22AEFB}" srcOrd="0" destOrd="0" presId="urn:microsoft.com/office/officeart/2008/layout/LinedList"/>
    <dgm:cxn modelId="{648C5430-C0BC-4A29-962D-5084B95F6F31}" type="presParOf" srcId="{A91950E8-7390-4744-96FF-E23B8D53004B}" destId="{BF3EA3C3-A2FE-4A56-A694-0B55368C2FC3}" srcOrd="1" destOrd="0" presId="urn:microsoft.com/office/officeart/2008/layout/LinedList"/>
    <dgm:cxn modelId="{B47CBAF4-6D3A-4B24-B6A3-9FB2E981800E}" type="presParOf" srcId="{A91950E8-7390-4744-96FF-E23B8D53004B}" destId="{4527EAE4-4440-464D-BA7A-C81BCAE6A57C}" srcOrd="2" destOrd="0" presId="urn:microsoft.com/office/officeart/2008/layout/LinedList"/>
    <dgm:cxn modelId="{2168DFEA-FC6A-4279-B2A8-FD6994023536}" type="presParOf" srcId="{4527EAE4-4440-464D-BA7A-C81BCAE6A57C}" destId="{88B16617-6698-4A59-A212-9BAD85285F4F}" srcOrd="0" destOrd="0" presId="urn:microsoft.com/office/officeart/2008/layout/LinedList"/>
    <dgm:cxn modelId="{80EE4CA6-F6A2-40A9-9263-4291607817F8}" type="presParOf" srcId="{88B16617-6698-4A59-A212-9BAD85285F4F}" destId="{35DD2FF7-BA5D-4E69-A283-D248570EAB1F}" srcOrd="0" destOrd="0" presId="urn:microsoft.com/office/officeart/2008/layout/LinedList"/>
    <dgm:cxn modelId="{07C8CA6F-4C84-4DE1-96EB-0262AF02F163}" type="presParOf" srcId="{88B16617-6698-4A59-A212-9BAD85285F4F}" destId="{F3FFAFE7-D3B6-4A64-8DF6-246134B35620}" srcOrd="1" destOrd="0" presId="urn:microsoft.com/office/officeart/2008/layout/LinedList"/>
    <dgm:cxn modelId="{0221A9F8-6613-438F-990C-376497D70245}" type="presParOf" srcId="{88B16617-6698-4A59-A212-9BAD85285F4F}" destId="{0D31FC33-2138-4B59-92A3-8A8BC4A32EFC}" srcOrd="2" destOrd="0" presId="urn:microsoft.com/office/officeart/2008/layout/LinedList"/>
    <dgm:cxn modelId="{72F92B49-F033-4C5F-8654-60206F1F6415}" type="presParOf" srcId="{1F991739-7A2C-49A0-BA0A-AAEDD5DFD799}" destId="{FA8FBE15-501E-4295-831E-95B2E7C1DDD9}" srcOrd="8" destOrd="0" presId="urn:microsoft.com/office/officeart/2008/layout/LinedList"/>
    <dgm:cxn modelId="{070BF21B-98D5-49E1-8E79-D4C34ED84F7C}" type="presParOf" srcId="{1F991739-7A2C-49A0-BA0A-AAEDD5DFD799}" destId="{13811C3A-1C42-4D4E-9B46-BD78172FA298}" srcOrd="9" destOrd="0" presId="urn:microsoft.com/office/officeart/2008/layout/LinedList"/>
    <dgm:cxn modelId="{5070C2AA-D089-41E9-A754-2DC08C54B0EF}" type="presParOf" srcId="{FC12D9DA-FFBB-4117-B408-2AAF38017591}" destId="{FA6A70BB-E857-49CF-85F7-24D949C4727F}" srcOrd="2" destOrd="0" presId="urn:microsoft.com/office/officeart/2008/layout/LinedList"/>
    <dgm:cxn modelId="{5C3F45E0-B747-477B-9F40-F7752059F77C}" type="presParOf" srcId="{FC12D9DA-FFBB-4117-B408-2AAF38017591}" destId="{FEE4DACC-1327-41CF-B6C7-671E5CE282C9}" srcOrd="3" destOrd="0" presId="urn:microsoft.com/office/officeart/2008/layout/LinedList"/>
    <dgm:cxn modelId="{8A7B6C54-7A8B-4541-9443-B624FF3CFD8D}" type="presParOf" srcId="{FEE4DACC-1327-41CF-B6C7-671E5CE282C9}" destId="{7B529696-3681-4356-B30A-FFEF68479A6D}" srcOrd="0" destOrd="0" presId="urn:microsoft.com/office/officeart/2008/layout/LinedList"/>
    <dgm:cxn modelId="{0D88090E-19F5-4FDA-A0A6-48A7E5CB8601}" type="presParOf" srcId="{FEE4DACC-1327-41CF-B6C7-671E5CE282C9}" destId="{4596051D-803A-4696-AA0C-8A69B80AAF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A281C-ABFE-4311-8308-68C4C8FA77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3CD42-D8F6-409D-BB05-DD92151AAFBD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Empirical study of the Mozilla Firefox project</a:t>
          </a:r>
        </a:p>
      </dgm:t>
    </dgm:pt>
    <dgm:pt modelId="{EB02DD70-B758-4001-8A67-427015C4434B}" type="parTrans" cxnId="{D4544158-E5E0-4036-8BAD-04DE72DA189D}">
      <dgm:prSet/>
      <dgm:spPr/>
      <dgm:t>
        <a:bodyPr/>
        <a:lstStyle/>
        <a:p>
          <a:endParaRPr lang="en-US"/>
        </a:p>
      </dgm:t>
    </dgm:pt>
    <dgm:pt modelId="{678B722D-6DD2-478E-872C-5EB30613A919}" type="sibTrans" cxnId="{D4544158-E5E0-4036-8BAD-04DE72DA189D}">
      <dgm:prSet/>
      <dgm:spPr/>
      <dgm:t>
        <a:bodyPr/>
        <a:lstStyle/>
        <a:p>
          <a:endParaRPr lang="en-US"/>
        </a:p>
      </dgm:t>
    </dgm:pt>
    <dgm:pt modelId="{F244BC8D-A622-4275-ABE1-0B279AC99C3B}">
      <dgm:prSet/>
      <dgm:spPr/>
      <dgm:t>
        <a:bodyPr/>
        <a:lstStyle/>
        <a:p>
          <a:r>
            <a:rPr lang="en-US" b="0" i="0" dirty="0">
              <a:latin typeface="Arial Narrow" panose="020B0606020202030204" pitchFamily="34" charset="0"/>
            </a:rPr>
            <a:t>Effect on observed field quality</a:t>
          </a:r>
        </a:p>
      </dgm:t>
    </dgm:pt>
    <dgm:pt modelId="{208BD96E-2B22-466F-8CBB-E05A80584CEB}" type="parTrans" cxnId="{8F8EACB7-2808-400A-8378-EEE22AB71209}">
      <dgm:prSet/>
      <dgm:spPr/>
      <dgm:t>
        <a:bodyPr/>
        <a:lstStyle/>
        <a:p>
          <a:endParaRPr lang="en-US"/>
        </a:p>
      </dgm:t>
    </dgm:pt>
    <dgm:pt modelId="{7DA10052-0FED-4EE1-A70F-CD087FED62F4}" type="sibTrans" cxnId="{8F8EACB7-2808-400A-8378-EEE22AB71209}">
      <dgm:prSet/>
      <dgm:spPr/>
      <dgm:t>
        <a:bodyPr/>
        <a:lstStyle/>
        <a:p>
          <a:endParaRPr lang="en-US"/>
        </a:p>
      </dgm:t>
    </dgm:pt>
    <dgm:pt modelId="{71FDAA34-6714-4065-983F-B75E053E1B3A}">
      <dgm:prSet/>
      <dgm:spPr/>
      <dgm:t>
        <a:bodyPr/>
        <a:lstStyle/>
        <a:p>
          <a:r>
            <a:rPr lang="en-US" b="0" i="0" dirty="0">
              <a:latin typeface="Arial Narrow" panose="020B0606020202030204" pitchFamily="34" charset="0"/>
            </a:rPr>
            <a:t>Integration of issues</a:t>
          </a:r>
        </a:p>
      </dgm:t>
    </dgm:pt>
    <dgm:pt modelId="{2F0E5D23-DB99-4012-B319-4C583C62766B}" type="parTrans" cxnId="{F2F081B8-2FAF-4FE4-8F62-0E027284EED4}">
      <dgm:prSet/>
      <dgm:spPr/>
      <dgm:t>
        <a:bodyPr/>
        <a:lstStyle/>
        <a:p>
          <a:endParaRPr lang="en-US"/>
        </a:p>
      </dgm:t>
    </dgm:pt>
    <dgm:pt modelId="{CD2571B2-D726-427C-917F-BECFC56A64C8}" type="sibTrans" cxnId="{F2F081B8-2FAF-4FE4-8F62-0E027284EED4}">
      <dgm:prSet/>
      <dgm:spPr/>
      <dgm:t>
        <a:bodyPr/>
        <a:lstStyle/>
        <a:p>
          <a:endParaRPr lang="en-US"/>
        </a:p>
      </dgm:t>
    </dgm:pt>
    <dgm:pt modelId="{552C4A9B-0B06-4CB4-BD16-7C9B6A6C5D12}">
      <dgm:prSet/>
      <dgm:spPr/>
      <dgm:t>
        <a:bodyPr/>
        <a:lstStyle/>
        <a:p>
          <a:r>
            <a:rPr lang="en-US" b="0" i="0" dirty="0">
              <a:latin typeface="Arial Narrow" panose="020B0606020202030204" pitchFamily="34" charset="0"/>
            </a:rPr>
            <a:t>Correlation between release cycle models and coding activity</a:t>
          </a:r>
        </a:p>
      </dgm:t>
    </dgm:pt>
    <dgm:pt modelId="{8F335575-2C0A-4C17-8A0F-E9D87ACE4D52}" type="parTrans" cxnId="{491CBFAF-0EA5-4337-AF56-6590CF567300}">
      <dgm:prSet/>
      <dgm:spPr/>
      <dgm:t>
        <a:bodyPr/>
        <a:lstStyle/>
        <a:p>
          <a:endParaRPr lang="en-US"/>
        </a:p>
      </dgm:t>
    </dgm:pt>
    <dgm:pt modelId="{46DC530E-9170-4797-8951-8AB9144F8488}" type="sibTrans" cxnId="{491CBFAF-0EA5-4337-AF56-6590CF567300}">
      <dgm:prSet/>
      <dgm:spPr/>
      <dgm:t>
        <a:bodyPr/>
        <a:lstStyle/>
        <a:p>
          <a:endParaRPr lang="en-US"/>
        </a:p>
      </dgm:t>
    </dgm:pt>
    <dgm:pt modelId="{DFED20AC-FAC2-4B53-8342-96CBE80D7823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Impact of agile approaches on process quality attributes</a:t>
          </a:r>
        </a:p>
      </dgm:t>
    </dgm:pt>
    <dgm:pt modelId="{07124053-796D-4862-8E6B-F0ED5D9E0E84}" type="parTrans" cxnId="{FE86C681-F51F-411E-94BE-8F1721316B6B}">
      <dgm:prSet/>
      <dgm:spPr/>
      <dgm:t>
        <a:bodyPr/>
        <a:lstStyle/>
        <a:p>
          <a:endParaRPr lang="en-US"/>
        </a:p>
      </dgm:t>
    </dgm:pt>
    <dgm:pt modelId="{CBE58F9D-0937-42F0-A49E-30162350A9B7}" type="sibTrans" cxnId="{FE86C681-F51F-411E-94BE-8F1721316B6B}">
      <dgm:prSet/>
      <dgm:spPr/>
      <dgm:t>
        <a:bodyPr/>
        <a:lstStyle/>
        <a:p>
          <a:endParaRPr lang="en-US"/>
        </a:p>
      </dgm:t>
    </dgm:pt>
    <dgm:pt modelId="{8BD38993-186B-4B97-884E-70DC10062928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Agile principles applied to non-software projects – Extreme manufacturing</a:t>
          </a:r>
        </a:p>
      </dgm:t>
    </dgm:pt>
    <dgm:pt modelId="{40625088-7C1C-47B0-9027-A92747D329D9}" type="parTrans" cxnId="{EBADBDF5-679A-4888-A8E6-EC576D05CB98}">
      <dgm:prSet/>
      <dgm:spPr/>
      <dgm:t>
        <a:bodyPr/>
        <a:lstStyle/>
        <a:p>
          <a:endParaRPr lang="en-US"/>
        </a:p>
      </dgm:t>
    </dgm:pt>
    <dgm:pt modelId="{E4D5676C-E739-4979-B70E-1DEB8698E480}" type="sibTrans" cxnId="{EBADBDF5-679A-4888-A8E6-EC576D05CB98}">
      <dgm:prSet/>
      <dgm:spPr/>
      <dgm:t>
        <a:bodyPr/>
        <a:lstStyle/>
        <a:p>
          <a:endParaRPr lang="en-US"/>
        </a:p>
      </dgm:t>
    </dgm:pt>
    <dgm:pt modelId="{5AA7DA2C-CE32-4010-8D71-8B7EC308DB4C}" type="pres">
      <dgm:prSet presAssocID="{373A281C-ABFE-4311-8308-68C4C8FA77C1}" presName="vert0" presStyleCnt="0">
        <dgm:presLayoutVars>
          <dgm:dir/>
          <dgm:animOne val="branch"/>
          <dgm:animLvl val="lvl"/>
        </dgm:presLayoutVars>
      </dgm:prSet>
      <dgm:spPr/>
    </dgm:pt>
    <dgm:pt modelId="{D8659BB6-ADB0-49B7-B279-A3D70DC3F5EF}" type="pres">
      <dgm:prSet presAssocID="{8393CD42-D8F6-409D-BB05-DD92151AAFBD}" presName="thickLine" presStyleLbl="alignNode1" presStyleIdx="0" presStyleCnt="3"/>
      <dgm:spPr/>
    </dgm:pt>
    <dgm:pt modelId="{F237696A-606A-49B5-8163-95612747BBF2}" type="pres">
      <dgm:prSet presAssocID="{8393CD42-D8F6-409D-BB05-DD92151AAFBD}" presName="horz1" presStyleCnt="0"/>
      <dgm:spPr/>
    </dgm:pt>
    <dgm:pt modelId="{DDF582FA-D70E-460F-AC69-5049F89C64C0}" type="pres">
      <dgm:prSet presAssocID="{8393CD42-D8F6-409D-BB05-DD92151AAFBD}" presName="tx1" presStyleLbl="revTx" presStyleIdx="0" presStyleCnt="6"/>
      <dgm:spPr/>
    </dgm:pt>
    <dgm:pt modelId="{DFEC787F-FD16-4C1C-80FF-C6B5C349FD17}" type="pres">
      <dgm:prSet presAssocID="{8393CD42-D8F6-409D-BB05-DD92151AAFBD}" presName="vert1" presStyleCnt="0"/>
      <dgm:spPr/>
    </dgm:pt>
    <dgm:pt modelId="{8AB0E262-40CE-4E43-9544-8034D6009860}" type="pres">
      <dgm:prSet presAssocID="{F244BC8D-A622-4275-ABE1-0B279AC99C3B}" presName="vertSpace2a" presStyleCnt="0"/>
      <dgm:spPr/>
    </dgm:pt>
    <dgm:pt modelId="{7CEF72FB-5384-431B-A88D-204C3F024C63}" type="pres">
      <dgm:prSet presAssocID="{F244BC8D-A622-4275-ABE1-0B279AC99C3B}" presName="horz2" presStyleCnt="0"/>
      <dgm:spPr/>
    </dgm:pt>
    <dgm:pt modelId="{D5E4FEBE-68F7-458F-BE2A-89D0A4CC4DAE}" type="pres">
      <dgm:prSet presAssocID="{F244BC8D-A622-4275-ABE1-0B279AC99C3B}" presName="horzSpace2" presStyleCnt="0"/>
      <dgm:spPr/>
    </dgm:pt>
    <dgm:pt modelId="{07B39003-651C-40EF-9C97-87A4E69A74E8}" type="pres">
      <dgm:prSet presAssocID="{F244BC8D-A622-4275-ABE1-0B279AC99C3B}" presName="tx2" presStyleLbl="revTx" presStyleIdx="1" presStyleCnt="6"/>
      <dgm:spPr/>
    </dgm:pt>
    <dgm:pt modelId="{5B0F14ED-4DAD-4822-B07E-D84019AE57F3}" type="pres">
      <dgm:prSet presAssocID="{F244BC8D-A622-4275-ABE1-0B279AC99C3B}" presName="vert2" presStyleCnt="0"/>
      <dgm:spPr/>
    </dgm:pt>
    <dgm:pt modelId="{A4086360-391D-4C1F-94F3-8DDCFFE33AA1}" type="pres">
      <dgm:prSet presAssocID="{F244BC8D-A622-4275-ABE1-0B279AC99C3B}" presName="thinLine2b" presStyleLbl="callout" presStyleIdx="0" presStyleCnt="3"/>
      <dgm:spPr/>
    </dgm:pt>
    <dgm:pt modelId="{35BE6E7A-B328-4936-BB0F-2046BDA032E6}" type="pres">
      <dgm:prSet presAssocID="{F244BC8D-A622-4275-ABE1-0B279AC99C3B}" presName="vertSpace2b" presStyleCnt="0"/>
      <dgm:spPr/>
    </dgm:pt>
    <dgm:pt modelId="{638DE1C3-B99A-4F40-A7C3-F9B9BBD33DD1}" type="pres">
      <dgm:prSet presAssocID="{71FDAA34-6714-4065-983F-B75E053E1B3A}" presName="horz2" presStyleCnt="0"/>
      <dgm:spPr/>
    </dgm:pt>
    <dgm:pt modelId="{BAEFCE92-EA18-46D4-B057-A23E4DDA6F53}" type="pres">
      <dgm:prSet presAssocID="{71FDAA34-6714-4065-983F-B75E053E1B3A}" presName="horzSpace2" presStyleCnt="0"/>
      <dgm:spPr/>
    </dgm:pt>
    <dgm:pt modelId="{4D8A6DFB-0457-495F-9E6A-2ADE6CC172F5}" type="pres">
      <dgm:prSet presAssocID="{71FDAA34-6714-4065-983F-B75E053E1B3A}" presName="tx2" presStyleLbl="revTx" presStyleIdx="2" presStyleCnt="6"/>
      <dgm:spPr/>
    </dgm:pt>
    <dgm:pt modelId="{BCC159C0-6BEE-4365-B63A-4FE38FE5CFAE}" type="pres">
      <dgm:prSet presAssocID="{71FDAA34-6714-4065-983F-B75E053E1B3A}" presName="vert2" presStyleCnt="0"/>
      <dgm:spPr/>
    </dgm:pt>
    <dgm:pt modelId="{F873B044-B037-44DE-857D-0C4FA2DAF91A}" type="pres">
      <dgm:prSet presAssocID="{71FDAA34-6714-4065-983F-B75E053E1B3A}" presName="thinLine2b" presStyleLbl="callout" presStyleIdx="1" presStyleCnt="3"/>
      <dgm:spPr/>
    </dgm:pt>
    <dgm:pt modelId="{38B9A73F-BA2E-40D8-9F0D-6A061A6A0AB0}" type="pres">
      <dgm:prSet presAssocID="{71FDAA34-6714-4065-983F-B75E053E1B3A}" presName="vertSpace2b" presStyleCnt="0"/>
      <dgm:spPr/>
    </dgm:pt>
    <dgm:pt modelId="{D8D5CCF9-EA34-41AE-B47C-E756A42F9303}" type="pres">
      <dgm:prSet presAssocID="{552C4A9B-0B06-4CB4-BD16-7C9B6A6C5D12}" presName="horz2" presStyleCnt="0"/>
      <dgm:spPr/>
    </dgm:pt>
    <dgm:pt modelId="{74021513-89BC-4820-9875-8656CE29F5DE}" type="pres">
      <dgm:prSet presAssocID="{552C4A9B-0B06-4CB4-BD16-7C9B6A6C5D12}" presName="horzSpace2" presStyleCnt="0"/>
      <dgm:spPr/>
    </dgm:pt>
    <dgm:pt modelId="{D7FBEFBF-BF26-46B1-997F-E6DAE89C0066}" type="pres">
      <dgm:prSet presAssocID="{552C4A9B-0B06-4CB4-BD16-7C9B6A6C5D12}" presName="tx2" presStyleLbl="revTx" presStyleIdx="3" presStyleCnt="6"/>
      <dgm:spPr/>
    </dgm:pt>
    <dgm:pt modelId="{B22CF9C5-2A7B-4E7E-A8AF-CDAE9779693C}" type="pres">
      <dgm:prSet presAssocID="{552C4A9B-0B06-4CB4-BD16-7C9B6A6C5D12}" presName="vert2" presStyleCnt="0"/>
      <dgm:spPr/>
    </dgm:pt>
    <dgm:pt modelId="{C66D99E2-E03E-437D-BA48-02F52D741B81}" type="pres">
      <dgm:prSet presAssocID="{552C4A9B-0B06-4CB4-BD16-7C9B6A6C5D12}" presName="thinLine2b" presStyleLbl="callout" presStyleIdx="2" presStyleCnt="3"/>
      <dgm:spPr/>
    </dgm:pt>
    <dgm:pt modelId="{EC74BCE9-5D48-48A5-8E34-5FD6FE8830F7}" type="pres">
      <dgm:prSet presAssocID="{552C4A9B-0B06-4CB4-BD16-7C9B6A6C5D12}" presName="vertSpace2b" presStyleCnt="0"/>
      <dgm:spPr/>
    </dgm:pt>
    <dgm:pt modelId="{E088A29B-B5B1-457C-B90F-5B07599A7C5A}" type="pres">
      <dgm:prSet presAssocID="{DFED20AC-FAC2-4B53-8342-96CBE80D7823}" presName="thickLine" presStyleLbl="alignNode1" presStyleIdx="1" presStyleCnt="3"/>
      <dgm:spPr/>
    </dgm:pt>
    <dgm:pt modelId="{9725E13A-143C-4855-B25D-DA379C27C1A9}" type="pres">
      <dgm:prSet presAssocID="{DFED20AC-FAC2-4B53-8342-96CBE80D7823}" presName="horz1" presStyleCnt="0"/>
      <dgm:spPr/>
    </dgm:pt>
    <dgm:pt modelId="{CD97B9C6-1151-4B67-A359-BC4A3CCAD402}" type="pres">
      <dgm:prSet presAssocID="{DFED20AC-FAC2-4B53-8342-96CBE80D7823}" presName="tx1" presStyleLbl="revTx" presStyleIdx="4" presStyleCnt="6" custScaleX="500000"/>
      <dgm:spPr/>
    </dgm:pt>
    <dgm:pt modelId="{1F7C3EB8-54E0-48B1-B317-E1B65435EDF1}" type="pres">
      <dgm:prSet presAssocID="{DFED20AC-FAC2-4B53-8342-96CBE80D7823}" presName="vert1" presStyleCnt="0"/>
      <dgm:spPr/>
    </dgm:pt>
    <dgm:pt modelId="{959AC0EB-E1D9-4056-8926-2520CA0227EF}" type="pres">
      <dgm:prSet presAssocID="{8BD38993-186B-4B97-884E-70DC10062928}" presName="thickLine" presStyleLbl="alignNode1" presStyleIdx="2" presStyleCnt="3"/>
      <dgm:spPr/>
    </dgm:pt>
    <dgm:pt modelId="{A7FC56C3-BCD3-4C68-8754-41F2BE0FECD0}" type="pres">
      <dgm:prSet presAssocID="{8BD38993-186B-4B97-884E-70DC10062928}" presName="horz1" presStyleCnt="0"/>
      <dgm:spPr/>
    </dgm:pt>
    <dgm:pt modelId="{6AD186C7-1539-4C67-888B-902E021ACC08}" type="pres">
      <dgm:prSet presAssocID="{8BD38993-186B-4B97-884E-70DC10062928}" presName="tx1" presStyleLbl="revTx" presStyleIdx="5" presStyleCnt="6" custScaleX="500000"/>
      <dgm:spPr/>
    </dgm:pt>
    <dgm:pt modelId="{AB19A9E3-8035-4886-AFB5-D62F07C9F69F}" type="pres">
      <dgm:prSet presAssocID="{8BD38993-186B-4B97-884E-70DC10062928}" presName="vert1" presStyleCnt="0"/>
      <dgm:spPr/>
    </dgm:pt>
  </dgm:ptLst>
  <dgm:cxnLst>
    <dgm:cxn modelId="{564E3306-AB86-4FDE-93F9-A6D9F1A5BD3D}" type="presOf" srcId="{F244BC8D-A622-4275-ABE1-0B279AC99C3B}" destId="{07B39003-651C-40EF-9C97-87A4E69A74E8}" srcOrd="0" destOrd="0" presId="urn:microsoft.com/office/officeart/2008/layout/LinedList"/>
    <dgm:cxn modelId="{4716FB10-6512-44E1-A16B-614D5BB3CBC9}" type="presOf" srcId="{DFED20AC-FAC2-4B53-8342-96CBE80D7823}" destId="{CD97B9C6-1151-4B67-A359-BC4A3CCAD402}" srcOrd="0" destOrd="0" presId="urn:microsoft.com/office/officeart/2008/layout/LinedList"/>
    <dgm:cxn modelId="{FCCBCC28-D5F0-4FA1-B3DB-16F82926202E}" type="presOf" srcId="{552C4A9B-0B06-4CB4-BD16-7C9B6A6C5D12}" destId="{D7FBEFBF-BF26-46B1-997F-E6DAE89C0066}" srcOrd="0" destOrd="0" presId="urn:microsoft.com/office/officeart/2008/layout/LinedList"/>
    <dgm:cxn modelId="{3B8E5A70-1300-4E89-9E36-187DF62CAED8}" type="presOf" srcId="{373A281C-ABFE-4311-8308-68C4C8FA77C1}" destId="{5AA7DA2C-CE32-4010-8D71-8B7EC308DB4C}" srcOrd="0" destOrd="0" presId="urn:microsoft.com/office/officeart/2008/layout/LinedList"/>
    <dgm:cxn modelId="{D4544158-E5E0-4036-8BAD-04DE72DA189D}" srcId="{373A281C-ABFE-4311-8308-68C4C8FA77C1}" destId="{8393CD42-D8F6-409D-BB05-DD92151AAFBD}" srcOrd="0" destOrd="0" parTransId="{EB02DD70-B758-4001-8A67-427015C4434B}" sibTransId="{678B722D-6DD2-478E-872C-5EB30613A919}"/>
    <dgm:cxn modelId="{FE86C681-F51F-411E-94BE-8F1721316B6B}" srcId="{373A281C-ABFE-4311-8308-68C4C8FA77C1}" destId="{DFED20AC-FAC2-4B53-8342-96CBE80D7823}" srcOrd="1" destOrd="0" parTransId="{07124053-796D-4862-8E6B-F0ED5D9E0E84}" sibTransId="{CBE58F9D-0937-42F0-A49E-30162350A9B7}"/>
    <dgm:cxn modelId="{A21BA591-B6EE-4055-9A8C-9AEA8A61B20F}" type="presOf" srcId="{8393CD42-D8F6-409D-BB05-DD92151AAFBD}" destId="{DDF582FA-D70E-460F-AC69-5049F89C64C0}" srcOrd="0" destOrd="0" presId="urn:microsoft.com/office/officeart/2008/layout/LinedList"/>
    <dgm:cxn modelId="{491CBFAF-0EA5-4337-AF56-6590CF567300}" srcId="{8393CD42-D8F6-409D-BB05-DD92151AAFBD}" destId="{552C4A9B-0B06-4CB4-BD16-7C9B6A6C5D12}" srcOrd="2" destOrd="0" parTransId="{8F335575-2C0A-4C17-8A0F-E9D87ACE4D52}" sibTransId="{46DC530E-9170-4797-8951-8AB9144F8488}"/>
    <dgm:cxn modelId="{8F8EACB7-2808-400A-8378-EEE22AB71209}" srcId="{8393CD42-D8F6-409D-BB05-DD92151AAFBD}" destId="{F244BC8D-A622-4275-ABE1-0B279AC99C3B}" srcOrd="0" destOrd="0" parTransId="{208BD96E-2B22-466F-8CBB-E05A80584CEB}" sibTransId="{7DA10052-0FED-4EE1-A70F-CD087FED62F4}"/>
    <dgm:cxn modelId="{F2F081B8-2FAF-4FE4-8F62-0E027284EED4}" srcId="{8393CD42-D8F6-409D-BB05-DD92151AAFBD}" destId="{71FDAA34-6714-4065-983F-B75E053E1B3A}" srcOrd="1" destOrd="0" parTransId="{2F0E5D23-DB99-4012-B319-4C583C62766B}" sibTransId="{CD2571B2-D726-427C-917F-BECFC56A64C8}"/>
    <dgm:cxn modelId="{4135E7DE-C639-48E9-8B33-08AD6186412D}" type="presOf" srcId="{71FDAA34-6714-4065-983F-B75E053E1B3A}" destId="{4D8A6DFB-0457-495F-9E6A-2ADE6CC172F5}" srcOrd="0" destOrd="0" presId="urn:microsoft.com/office/officeart/2008/layout/LinedList"/>
    <dgm:cxn modelId="{4DBA9CE0-A1C1-43FF-B4AA-7A06CE87C09A}" type="presOf" srcId="{8BD38993-186B-4B97-884E-70DC10062928}" destId="{6AD186C7-1539-4C67-888B-902E021ACC08}" srcOrd="0" destOrd="0" presId="urn:microsoft.com/office/officeart/2008/layout/LinedList"/>
    <dgm:cxn modelId="{EBADBDF5-679A-4888-A8E6-EC576D05CB98}" srcId="{373A281C-ABFE-4311-8308-68C4C8FA77C1}" destId="{8BD38993-186B-4B97-884E-70DC10062928}" srcOrd="2" destOrd="0" parTransId="{40625088-7C1C-47B0-9027-A92747D329D9}" sibTransId="{E4D5676C-E739-4979-B70E-1DEB8698E480}"/>
    <dgm:cxn modelId="{444EF682-0140-45AD-86A0-911BA78D2AC8}" type="presParOf" srcId="{5AA7DA2C-CE32-4010-8D71-8B7EC308DB4C}" destId="{D8659BB6-ADB0-49B7-B279-A3D70DC3F5EF}" srcOrd="0" destOrd="0" presId="urn:microsoft.com/office/officeart/2008/layout/LinedList"/>
    <dgm:cxn modelId="{0150C20A-FE1A-48BD-98BB-7D516D327E5F}" type="presParOf" srcId="{5AA7DA2C-CE32-4010-8D71-8B7EC308DB4C}" destId="{F237696A-606A-49B5-8163-95612747BBF2}" srcOrd="1" destOrd="0" presId="urn:microsoft.com/office/officeart/2008/layout/LinedList"/>
    <dgm:cxn modelId="{83F3FB9E-8C78-474E-B8CC-D4855E0DD2A2}" type="presParOf" srcId="{F237696A-606A-49B5-8163-95612747BBF2}" destId="{DDF582FA-D70E-460F-AC69-5049F89C64C0}" srcOrd="0" destOrd="0" presId="urn:microsoft.com/office/officeart/2008/layout/LinedList"/>
    <dgm:cxn modelId="{5B380E12-5F65-4FD8-8621-6DEDEBB67F8C}" type="presParOf" srcId="{F237696A-606A-49B5-8163-95612747BBF2}" destId="{DFEC787F-FD16-4C1C-80FF-C6B5C349FD17}" srcOrd="1" destOrd="0" presId="urn:microsoft.com/office/officeart/2008/layout/LinedList"/>
    <dgm:cxn modelId="{3DFFEA76-DE0C-4E85-9046-57A901A78684}" type="presParOf" srcId="{DFEC787F-FD16-4C1C-80FF-C6B5C349FD17}" destId="{8AB0E262-40CE-4E43-9544-8034D6009860}" srcOrd="0" destOrd="0" presId="urn:microsoft.com/office/officeart/2008/layout/LinedList"/>
    <dgm:cxn modelId="{D197EE2C-2636-4859-8A16-FBF4CCC11038}" type="presParOf" srcId="{DFEC787F-FD16-4C1C-80FF-C6B5C349FD17}" destId="{7CEF72FB-5384-431B-A88D-204C3F024C63}" srcOrd="1" destOrd="0" presId="urn:microsoft.com/office/officeart/2008/layout/LinedList"/>
    <dgm:cxn modelId="{71687768-3779-4AEC-8357-A6F71B7945E9}" type="presParOf" srcId="{7CEF72FB-5384-431B-A88D-204C3F024C63}" destId="{D5E4FEBE-68F7-458F-BE2A-89D0A4CC4DAE}" srcOrd="0" destOrd="0" presId="urn:microsoft.com/office/officeart/2008/layout/LinedList"/>
    <dgm:cxn modelId="{46866B10-E4CA-4612-9AA8-CFB9A70B4152}" type="presParOf" srcId="{7CEF72FB-5384-431B-A88D-204C3F024C63}" destId="{07B39003-651C-40EF-9C97-87A4E69A74E8}" srcOrd="1" destOrd="0" presId="urn:microsoft.com/office/officeart/2008/layout/LinedList"/>
    <dgm:cxn modelId="{C85DDBEA-AF0D-4561-8CBA-6E5538DE803C}" type="presParOf" srcId="{7CEF72FB-5384-431B-A88D-204C3F024C63}" destId="{5B0F14ED-4DAD-4822-B07E-D84019AE57F3}" srcOrd="2" destOrd="0" presId="urn:microsoft.com/office/officeart/2008/layout/LinedList"/>
    <dgm:cxn modelId="{600D21C8-6EEE-42BE-8233-B3574C5E1C0A}" type="presParOf" srcId="{DFEC787F-FD16-4C1C-80FF-C6B5C349FD17}" destId="{A4086360-391D-4C1F-94F3-8DDCFFE33AA1}" srcOrd="2" destOrd="0" presId="urn:microsoft.com/office/officeart/2008/layout/LinedList"/>
    <dgm:cxn modelId="{E9BA587F-341D-4FE4-A7F7-BEAAC2A8AEE5}" type="presParOf" srcId="{DFEC787F-FD16-4C1C-80FF-C6B5C349FD17}" destId="{35BE6E7A-B328-4936-BB0F-2046BDA032E6}" srcOrd="3" destOrd="0" presId="urn:microsoft.com/office/officeart/2008/layout/LinedList"/>
    <dgm:cxn modelId="{948B9BBA-D7EC-4733-B732-9A838A450526}" type="presParOf" srcId="{DFEC787F-FD16-4C1C-80FF-C6B5C349FD17}" destId="{638DE1C3-B99A-4F40-A7C3-F9B9BBD33DD1}" srcOrd="4" destOrd="0" presId="urn:microsoft.com/office/officeart/2008/layout/LinedList"/>
    <dgm:cxn modelId="{1C2D188F-E199-4430-AC51-6BF3B827BABA}" type="presParOf" srcId="{638DE1C3-B99A-4F40-A7C3-F9B9BBD33DD1}" destId="{BAEFCE92-EA18-46D4-B057-A23E4DDA6F53}" srcOrd="0" destOrd="0" presId="urn:microsoft.com/office/officeart/2008/layout/LinedList"/>
    <dgm:cxn modelId="{3A20A471-D72F-4354-B1FF-A1B1AB56C0AA}" type="presParOf" srcId="{638DE1C3-B99A-4F40-A7C3-F9B9BBD33DD1}" destId="{4D8A6DFB-0457-495F-9E6A-2ADE6CC172F5}" srcOrd="1" destOrd="0" presId="urn:microsoft.com/office/officeart/2008/layout/LinedList"/>
    <dgm:cxn modelId="{C9D4BFD5-F16D-46A7-A27C-426F93A98879}" type="presParOf" srcId="{638DE1C3-B99A-4F40-A7C3-F9B9BBD33DD1}" destId="{BCC159C0-6BEE-4365-B63A-4FE38FE5CFAE}" srcOrd="2" destOrd="0" presId="urn:microsoft.com/office/officeart/2008/layout/LinedList"/>
    <dgm:cxn modelId="{14E11C16-4F74-4B34-9574-8B0E5BB52589}" type="presParOf" srcId="{DFEC787F-FD16-4C1C-80FF-C6B5C349FD17}" destId="{F873B044-B037-44DE-857D-0C4FA2DAF91A}" srcOrd="5" destOrd="0" presId="urn:microsoft.com/office/officeart/2008/layout/LinedList"/>
    <dgm:cxn modelId="{90E7995E-63CC-45FC-B503-50E133017C1F}" type="presParOf" srcId="{DFEC787F-FD16-4C1C-80FF-C6B5C349FD17}" destId="{38B9A73F-BA2E-40D8-9F0D-6A061A6A0AB0}" srcOrd="6" destOrd="0" presId="urn:microsoft.com/office/officeart/2008/layout/LinedList"/>
    <dgm:cxn modelId="{61EBEAE7-4031-46C2-B938-38E48807C46C}" type="presParOf" srcId="{DFEC787F-FD16-4C1C-80FF-C6B5C349FD17}" destId="{D8D5CCF9-EA34-41AE-B47C-E756A42F9303}" srcOrd="7" destOrd="0" presId="urn:microsoft.com/office/officeart/2008/layout/LinedList"/>
    <dgm:cxn modelId="{0C274927-F590-4BDD-A4D4-059B969148E6}" type="presParOf" srcId="{D8D5CCF9-EA34-41AE-B47C-E756A42F9303}" destId="{74021513-89BC-4820-9875-8656CE29F5DE}" srcOrd="0" destOrd="0" presId="urn:microsoft.com/office/officeart/2008/layout/LinedList"/>
    <dgm:cxn modelId="{9FF62A18-E70D-4C8E-8FCC-D71145BADC81}" type="presParOf" srcId="{D8D5CCF9-EA34-41AE-B47C-E756A42F9303}" destId="{D7FBEFBF-BF26-46B1-997F-E6DAE89C0066}" srcOrd="1" destOrd="0" presId="urn:microsoft.com/office/officeart/2008/layout/LinedList"/>
    <dgm:cxn modelId="{23B11A5D-6BAF-42C7-A440-C25EB3640552}" type="presParOf" srcId="{D8D5CCF9-EA34-41AE-B47C-E756A42F9303}" destId="{B22CF9C5-2A7B-4E7E-A8AF-CDAE9779693C}" srcOrd="2" destOrd="0" presId="urn:microsoft.com/office/officeart/2008/layout/LinedList"/>
    <dgm:cxn modelId="{27CB48BF-379E-4B84-8811-B8A18F65B946}" type="presParOf" srcId="{DFEC787F-FD16-4C1C-80FF-C6B5C349FD17}" destId="{C66D99E2-E03E-437D-BA48-02F52D741B81}" srcOrd="8" destOrd="0" presId="urn:microsoft.com/office/officeart/2008/layout/LinedList"/>
    <dgm:cxn modelId="{945DB9BE-71BE-4239-9159-B9D52D6CFD95}" type="presParOf" srcId="{DFEC787F-FD16-4C1C-80FF-C6B5C349FD17}" destId="{EC74BCE9-5D48-48A5-8E34-5FD6FE8830F7}" srcOrd="9" destOrd="0" presId="urn:microsoft.com/office/officeart/2008/layout/LinedList"/>
    <dgm:cxn modelId="{C1C98211-DF95-4317-9388-F97AE919DC69}" type="presParOf" srcId="{5AA7DA2C-CE32-4010-8D71-8B7EC308DB4C}" destId="{E088A29B-B5B1-457C-B90F-5B07599A7C5A}" srcOrd="2" destOrd="0" presId="urn:microsoft.com/office/officeart/2008/layout/LinedList"/>
    <dgm:cxn modelId="{C30BF709-29CE-4D1D-A1B6-7AAF61A8876A}" type="presParOf" srcId="{5AA7DA2C-CE32-4010-8D71-8B7EC308DB4C}" destId="{9725E13A-143C-4855-B25D-DA379C27C1A9}" srcOrd="3" destOrd="0" presId="urn:microsoft.com/office/officeart/2008/layout/LinedList"/>
    <dgm:cxn modelId="{95643CEB-AE80-4C2E-A156-7AE77B1242AA}" type="presParOf" srcId="{9725E13A-143C-4855-B25D-DA379C27C1A9}" destId="{CD97B9C6-1151-4B67-A359-BC4A3CCAD402}" srcOrd="0" destOrd="0" presId="urn:microsoft.com/office/officeart/2008/layout/LinedList"/>
    <dgm:cxn modelId="{BF17BCB1-38FA-431D-B9F3-148EC9D3021F}" type="presParOf" srcId="{9725E13A-143C-4855-B25D-DA379C27C1A9}" destId="{1F7C3EB8-54E0-48B1-B317-E1B65435EDF1}" srcOrd="1" destOrd="0" presId="urn:microsoft.com/office/officeart/2008/layout/LinedList"/>
    <dgm:cxn modelId="{A5A06064-4C60-48A1-9797-7C94710E355D}" type="presParOf" srcId="{5AA7DA2C-CE32-4010-8D71-8B7EC308DB4C}" destId="{959AC0EB-E1D9-4056-8926-2520CA0227EF}" srcOrd="4" destOrd="0" presId="urn:microsoft.com/office/officeart/2008/layout/LinedList"/>
    <dgm:cxn modelId="{F5A5AC6A-9AD5-4F58-86EA-F4FC713EEA05}" type="presParOf" srcId="{5AA7DA2C-CE32-4010-8D71-8B7EC308DB4C}" destId="{A7FC56C3-BCD3-4C68-8754-41F2BE0FECD0}" srcOrd="5" destOrd="0" presId="urn:microsoft.com/office/officeart/2008/layout/LinedList"/>
    <dgm:cxn modelId="{6A89D1B2-980E-483A-AADF-47CC4DF99427}" type="presParOf" srcId="{A7FC56C3-BCD3-4C68-8754-41F2BE0FECD0}" destId="{6AD186C7-1539-4C67-888B-902E021ACC08}" srcOrd="0" destOrd="0" presId="urn:microsoft.com/office/officeart/2008/layout/LinedList"/>
    <dgm:cxn modelId="{EF4A795A-A6E7-4916-9737-4B345E8B9004}" type="presParOf" srcId="{A7FC56C3-BCD3-4C68-8754-41F2BE0FECD0}" destId="{AB19A9E3-8035-4886-AFB5-D62F07C9F6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7CC8C-86AE-49A2-B8A3-FAB7100AB9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F187F-BBA3-4BFE-B4C1-DFC4D43D548A}">
      <dgm:prSet custT="1"/>
      <dgm:spPr/>
      <dgm:t>
        <a:bodyPr anchor="ctr"/>
        <a:lstStyle/>
        <a:p>
          <a:r>
            <a:rPr lang="en-US" sz="2800" b="0" i="0" dirty="0">
              <a:latin typeface="Arial Narrow" panose="020B0606020202030204" pitchFamily="34" charset="0"/>
            </a:rPr>
            <a:t>Few works address consequences of making the transition</a:t>
          </a:r>
        </a:p>
      </dgm:t>
    </dgm:pt>
    <dgm:pt modelId="{B4AABAD6-FF61-469E-A750-844F965C95A5}" type="parTrans" cxnId="{334F0B39-BF1C-456B-AD07-D0358D6B1160}">
      <dgm:prSet/>
      <dgm:spPr/>
      <dgm:t>
        <a:bodyPr/>
        <a:lstStyle/>
        <a:p>
          <a:endParaRPr lang="en-US" sz="2800" b="0" i="0">
            <a:latin typeface="Arial Narrow" panose="020B0606020202030204" pitchFamily="34" charset="0"/>
          </a:endParaRPr>
        </a:p>
      </dgm:t>
    </dgm:pt>
    <dgm:pt modelId="{F5D99851-DE57-4FCD-977E-C6842A9E7B1F}" type="sibTrans" cxnId="{334F0B39-BF1C-456B-AD07-D0358D6B1160}">
      <dgm:prSet/>
      <dgm:spPr/>
      <dgm:t>
        <a:bodyPr/>
        <a:lstStyle/>
        <a:p>
          <a:endParaRPr lang="en-US" sz="2800" b="0" i="0">
            <a:latin typeface="Arial Narrow" panose="020B0606020202030204" pitchFamily="34" charset="0"/>
          </a:endParaRPr>
        </a:p>
      </dgm:t>
    </dgm:pt>
    <dgm:pt modelId="{978BC8AF-9C3D-4BCC-AD7F-CAC0D83D787F}">
      <dgm:prSet custT="1"/>
      <dgm:spPr/>
      <dgm:t>
        <a:bodyPr anchor="ctr"/>
        <a:lstStyle/>
        <a:p>
          <a:r>
            <a:rPr lang="en-US" sz="2800" b="0" i="0" dirty="0">
              <a:latin typeface="Arial Narrow" panose="020B0606020202030204" pitchFamily="34" charset="0"/>
            </a:rPr>
            <a:t>Majority of the related work is limited to one project </a:t>
          </a:r>
        </a:p>
      </dgm:t>
    </dgm:pt>
    <dgm:pt modelId="{C8F1CECC-3417-4D5D-A2DC-58301572AE45}" type="parTrans" cxnId="{BFBF60FF-B59B-4699-850E-20121A80A589}">
      <dgm:prSet/>
      <dgm:spPr/>
      <dgm:t>
        <a:bodyPr/>
        <a:lstStyle/>
        <a:p>
          <a:endParaRPr lang="en-US" sz="2800" b="0" i="0">
            <a:latin typeface="Arial Narrow" panose="020B0606020202030204" pitchFamily="34" charset="0"/>
          </a:endParaRPr>
        </a:p>
      </dgm:t>
    </dgm:pt>
    <dgm:pt modelId="{00BB106B-4441-4552-BC69-347FA041EC1C}" type="sibTrans" cxnId="{BFBF60FF-B59B-4699-850E-20121A80A589}">
      <dgm:prSet/>
      <dgm:spPr/>
      <dgm:t>
        <a:bodyPr/>
        <a:lstStyle/>
        <a:p>
          <a:endParaRPr lang="en-US" sz="2800" b="0" i="0">
            <a:latin typeface="Arial Narrow" panose="020B0606020202030204" pitchFamily="34" charset="0"/>
          </a:endParaRPr>
        </a:p>
      </dgm:t>
    </dgm:pt>
    <dgm:pt modelId="{A17FC6F9-2BB0-4EBD-B7F4-8AC2C34365D0}">
      <dgm:prSet custT="1"/>
      <dgm:spPr/>
      <dgm:t>
        <a:bodyPr anchor="ctr"/>
        <a:lstStyle/>
        <a:p>
          <a:r>
            <a:rPr lang="en-US" sz="2800" b="0" i="0" dirty="0">
              <a:latin typeface="Arial Narrow" panose="020B0606020202030204" pitchFamily="34" charset="0"/>
            </a:rPr>
            <a:t>No objective assessment of impact</a:t>
          </a:r>
        </a:p>
      </dgm:t>
    </dgm:pt>
    <dgm:pt modelId="{C382D8CB-1012-4FFB-AD7B-46F7B0103434}" type="parTrans" cxnId="{B8A477F9-5C39-4505-A5D5-2F9137CC1498}">
      <dgm:prSet/>
      <dgm:spPr/>
      <dgm:t>
        <a:bodyPr/>
        <a:lstStyle/>
        <a:p>
          <a:endParaRPr lang="en-US" sz="2800" b="0" i="0">
            <a:latin typeface="Arial Narrow" panose="020B0606020202030204" pitchFamily="34" charset="0"/>
          </a:endParaRPr>
        </a:p>
      </dgm:t>
    </dgm:pt>
    <dgm:pt modelId="{A3FA56D2-B93B-4124-80DE-145A3AB85130}" type="sibTrans" cxnId="{B8A477F9-5C39-4505-A5D5-2F9137CC1498}">
      <dgm:prSet/>
      <dgm:spPr/>
      <dgm:t>
        <a:bodyPr/>
        <a:lstStyle/>
        <a:p>
          <a:endParaRPr lang="en-US" sz="2800" b="0" i="0">
            <a:latin typeface="Arial Narrow" panose="020B0606020202030204" pitchFamily="34" charset="0"/>
          </a:endParaRPr>
        </a:p>
      </dgm:t>
    </dgm:pt>
    <dgm:pt modelId="{FD1E6DD0-7325-4D9F-8B62-16196FECD090}" type="pres">
      <dgm:prSet presAssocID="{3617CC8C-86AE-49A2-B8A3-FAB7100AB97E}" presName="vert0" presStyleCnt="0">
        <dgm:presLayoutVars>
          <dgm:dir/>
          <dgm:animOne val="branch"/>
          <dgm:animLvl val="lvl"/>
        </dgm:presLayoutVars>
      </dgm:prSet>
      <dgm:spPr/>
    </dgm:pt>
    <dgm:pt modelId="{F7F226A3-12A7-4E0A-A6EA-A1013D95CDF6}" type="pres">
      <dgm:prSet presAssocID="{15EF187F-BBA3-4BFE-B4C1-DFC4D43D548A}" presName="thickLine" presStyleLbl="alignNode1" presStyleIdx="0" presStyleCnt="3"/>
      <dgm:spPr/>
    </dgm:pt>
    <dgm:pt modelId="{6A0A8F55-6AD1-46DF-A569-0C76CDE5F925}" type="pres">
      <dgm:prSet presAssocID="{15EF187F-BBA3-4BFE-B4C1-DFC4D43D548A}" presName="horz1" presStyleCnt="0"/>
      <dgm:spPr/>
    </dgm:pt>
    <dgm:pt modelId="{C3863F91-45B9-4037-BF85-690CC8AB2FEE}" type="pres">
      <dgm:prSet presAssocID="{15EF187F-BBA3-4BFE-B4C1-DFC4D43D548A}" presName="tx1" presStyleLbl="revTx" presStyleIdx="0" presStyleCnt="3"/>
      <dgm:spPr/>
    </dgm:pt>
    <dgm:pt modelId="{0C6AFE68-EC75-494A-8A32-16806DE1ED4E}" type="pres">
      <dgm:prSet presAssocID="{15EF187F-BBA3-4BFE-B4C1-DFC4D43D548A}" presName="vert1" presStyleCnt="0"/>
      <dgm:spPr/>
    </dgm:pt>
    <dgm:pt modelId="{3C406F45-28B3-46BE-973E-FDA3C0F03FD2}" type="pres">
      <dgm:prSet presAssocID="{978BC8AF-9C3D-4BCC-AD7F-CAC0D83D787F}" presName="thickLine" presStyleLbl="alignNode1" presStyleIdx="1" presStyleCnt="3"/>
      <dgm:spPr/>
    </dgm:pt>
    <dgm:pt modelId="{DD096201-8BA8-4DD2-899E-6D12EDAD4257}" type="pres">
      <dgm:prSet presAssocID="{978BC8AF-9C3D-4BCC-AD7F-CAC0D83D787F}" presName="horz1" presStyleCnt="0"/>
      <dgm:spPr/>
    </dgm:pt>
    <dgm:pt modelId="{48B502AB-C5C5-4515-9313-4E8752C12D34}" type="pres">
      <dgm:prSet presAssocID="{978BC8AF-9C3D-4BCC-AD7F-CAC0D83D787F}" presName="tx1" presStyleLbl="revTx" presStyleIdx="1" presStyleCnt="3"/>
      <dgm:spPr/>
    </dgm:pt>
    <dgm:pt modelId="{FF6F9C5E-EA29-4372-80BE-F6FE6745E48F}" type="pres">
      <dgm:prSet presAssocID="{978BC8AF-9C3D-4BCC-AD7F-CAC0D83D787F}" presName="vert1" presStyleCnt="0"/>
      <dgm:spPr/>
    </dgm:pt>
    <dgm:pt modelId="{02E92E7F-B788-4485-A1DD-0F612F4A7B62}" type="pres">
      <dgm:prSet presAssocID="{A17FC6F9-2BB0-4EBD-B7F4-8AC2C34365D0}" presName="thickLine" presStyleLbl="alignNode1" presStyleIdx="2" presStyleCnt="3"/>
      <dgm:spPr/>
    </dgm:pt>
    <dgm:pt modelId="{6DABC047-98BC-4A58-B0A3-1DF00DB7D9BB}" type="pres">
      <dgm:prSet presAssocID="{A17FC6F9-2BB0-4EBD-B7F4-8AC2C34365D0}" presName="horz1" presStyleCnt="0"/>
      <dgm:spPr/>
    </dgm:pt>
    <dgm:pt modelId="{77499775-39EB-4E97-A119-61FF5126738D}" type="pres">
      <dgm:prSet presAssocID="{A17FC6F9-2BB0-4EBD-B7F4-8AC2C34365D0}" presName="tx1" presStyleLbl="revTx" presStyleIdx="2" presStyleCnt="3"/>
      <dgm:spPr/>
    </dgm:pt>
    <dgm:pt modelId="{F393E6CD-705D-4C64-983E-F932CBA60D5C}" type="pres">
      <dgm:prSet presAssocID="{A17FC6F9-2BB0-4EBD-B7F4-8AC2C34365D0}" presName="vert1" presStyleCnt="0"/>
      <dgm:spPr/>
    </dgm:pt>
  </dgm:ptLst>
  <dgm:cxnLst>
    <dgm:cxn modelId="{189B5708-ED51-4679-AB32-2AC44CE92B3D}" type="presOf" srcId="{A17FC6F9-2BB0-4EBD-B7F4-8AC2C34365D0}" destId="{77499775-39EB-4E97-A119-61FF5126738D}" srcOrd="0" destOrd="0" presId="urn:microsoft.com/office/officeart/2008/layout/LinedList"/>
    <dgm:cxn modelId="{8C7E4F15-76F4-496D-9517-922D28DDB89B}" type="presOf" srcId="{15EF187F-BBA3-4BFE-B4C1-DFC4D43D548A}" destId="{C3863F91-45B9-4037-BF85-690CC8AB2FEE}" srcOrd="0" destOrd="0" presId="urn:microsoft.com/office/officeart/2008/layout/LinedList"/>
    <dgm:cxn modelId="{334F0B39-BF1C-456B-AD07-D0358D6B1160}" srcId="{3617CC8C-86AE-49A2-B8A3-FAB7100AB97E}" destId="{15EF187F-BBA3-4BFE-B4C1-DFC4D43D548A}" srcOrd="0" destOrd="0" parTransId="{B4AABAD6-FF61-469E-A750-844F965C95A5}" sibTransId="{F5D99851-DE57-4FCD-977E-C6842A9E7B1F}"/>
    <dgm:cxn modelId="{222EEC6D-D408-419C-894F-0D32B564FEF2}" type="presOf" srcId="{3617CC8C-86AE-49A2-B8A3-FAB7100AB97E}" destId="{FD1E6DD0-7325-4D9F-8B62-16196FECD090}" srcOrd="0" destOrd="0" presId="urn:microsoft.com/office/officeart/2008/layout/LinedList"/>
    <dgm:cxn modelId="{5D41ADCB-C224-47CB-98D9-E0224D353919}" type="presOf" srcId="{978BC8AF-9C3D-4BCC-AD7F-CAC0D83D787F}" destId="{48B502AB-C5C5-4515-9313-4E8752C12D34}" srcOrd="0" destOrd="0" presId="urn:microsoft.com/office/officeart/2008/layout/LinedList"/>
    <dgm:cxn modelId="{B8A477F9-5C39-4505-A5D5-2F9137CC1498}" srcId="{3617CC8C-86AE-49A2-B8A3-FAB7100AB97E}" destId="{A17FC6F9-2BB0-4EBD-B7F4-8AC2C34365D0}" srcOrd="2" destOrd="0" parTransId="{C382D8CB-1012-4FFB-AD7B-46F7B0103434}" sibTransId="{A3FA56D2-B93B-4124-80DE-145A3AB85130}"/>
    <dgm:cxn modelId="{BFBF60FF-B59B-4699-850E-20121A80A589}" srcId="{3617CC8C-86AE-49A2-B8A3-FAB7100AB97E}" destId="{978BC8AF-9C3D-4BCC-AD7F-CAC0D83D787F}" srcOrd="1" destOrd="0" parTransId="{C8F1CECC-3417-4D5D-A2DC-58301572AE45}" sibTransId="{00BB106B-4441-4552-BC69-347FA041EC1C}"/>
    <dgm:cxn modelId="{3C74E4B5-259F-48DC-8239-6255641A8202}" type="presParOf" srcId="{FD1E6DD0-7325-4D9F-8B62-16196FECD090}" destId="{F7F226A3-12A7-4E0A-A6EA-A1013D95CDF6}" srcOrd="0" destOrd="0" presId="urn:microsoft.com/office/officeart/2008/layout/LinedList"/>
    <dgm:cxn modelId="{818FCC31-A544-45D2-8A40-F4A73D88A770}" type="presParOf" srcId="{FD1E6DD0-7325-4D9F-8B62-16196FECD090}" destId="{6A0A8F55-6AD1-46DF-A569-0C76CDE5F925}" srcOrd="1" destOrd="0" presId="urn:microsoft.com/office/officeart/2008/layout/LinedList"/>
    <dgm:cxn modelId="{A10540B6-3E33-49B5-B88F-82A6F09F8A97}" type="presParOf" srcId="{6A0A8F55-6AD1-46DF-A569-0C76CDE5F925}" destId="{C3863F91-45B9-4037-BF85-690CC8AB2FEE}" srcOrd="0" destOrd="0" presId="urn:microsoft.com/office/officeart/2008/layout/LinedList"/>
    <dgm:cxn modelId="{C0D1ED0D-068B-4BFE-9063-5A36F41FE735}" type="presParOf" srcId="{6A0A8F55-6AD1-46DF-A569-0C76CDE5F925}" destId="{0C6AFE68-EC75-494A-8A32-16806DE1ED4E}" srcOrd="1" destOrd="0" presId="urn:microsoft.com/office/officeart/2008/layout/LinedList"/>
    <dgm:cxn modelId="{27E7894B-DD23-48D4-BAD7-C61AF015C2BE}" type="presParOf" srcId="{FD1E6DD0-7325-4D9F-8B62-16196FECD090}" destId="{3C406F45-28B3-46BE-973E-FDA3C0F03FD2}" srcOrd="2" destOrd="0" presId="urn:microsoft.com/office/officeart/2008/layout/LinedList"/>
    <dgm:cxn modelId="{2F458A18-4A49-4522-850D-8C3EB7B71CEF}" type="presParOf" srcId="{FD1E6DD0-7325-4D9F-8B62-16196FECD090}" destId="{DD096201-8BA8-4DD2-899E-6D12EDAD4257}" srcOrd="3" destOrd="0" presId="urn:microsoft.com/office/officeart/2008/layout/LinedList"/>
    <dgm:cxn modelId="{B56DD06C-DA37-428D-89B1-F995036953F6}" type="presParOf" srcId="{DD096201-8BA8-4DD2-899E-6D12EDAD4257}" destId="{48B502AB-C5C5-4515-9313-4E8752C12D34}" srcOrd="0" destOrd="0" presId="urn:microsoft.com/office/officeart/2008/layout/LinedList"/>
    <dgm:cxn modelId="{C26F3511-B0F7-4DF3-A094-790EE787EB25}" type="presParOf" srcId="{DD096201-8BA8-4DD2-899E-6D12EDAD4257}" destId="{FF6F9C5E-EA29-4372-80BE-F6FE6745E48F}" srcOrd="1" destOrd="0" presId="urn:microsoft.com/office/officeart/2008/layout/LinedList"/>
    <dgm:cxn modelId="{BD6A0817-585D-4AF9-B53A-25DAEA1FD7E5}" type="presParOf" srcId="{FD1E6DD0-7325-4D9F-8B62-16196FECD090}" destId="{02E92E7F-B788-4485-A1DD-0F612F4A7B62}" srcOrd="4" destOrd="0" presId="urn:microsoft.com/office/officeart/2008/layout/LinedList"/>
    <dgm:cxn modelId="{3C3F8209-471C-4DCB-AFD7-C29DE5ED5ACE}" type="presParOf" srcId="{FD1E6DD0-7325-4D9F-8B62-16196FECD090}" destId="{6DABC047-98BC-4A58-B0A3-1DF00DB7D9BB}" srcOrd="5" destOrd="0" presId="urn:microsoft.com/office/officeart/2008/layout/LinedList"/>
    <dgm:cxn modelId="{A57A4B49-D088-4344-86A4-5E1073EFFC5F}" type="presParOf" srcId="{6DABC047-98BC-4A58-B0A3-1DF00DB7D9BB}" destId="{77499775-39EB-4E97-A119-61FF5126738D}" srcOrd="0" destOrd="0" presId="urn:microsoft.com/office/officeart/2008/layout/LinedList"/>
    <dgm:cxn modelId="{D627516F-CC52-4AE1-A250-4881EEA04139}" type="presParOf" srcId="{6DABC047-98BC-4A58-B0A3-1DF00DB7D9BB}" destId="{F393E6CD-705D-4C64-983E-F932CBA60D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453CE-42A0-4BA0-908D-AE108D70DE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998647-A7E6-4F58-8DDA-1D4D79370503}">
      <dgm:prSet/>
      <dgm:spPr/>
      <dgm:t>
        <a:bodyPr anchor="ctr"/>
        <a:lstStyle/>
        <a:p>
          <a:pPr algn="ctr"/>
          <a:r>
            <a:rPr lang="en-US" b="0" i="0" dirty="0">
              <a:latin typeface="Arial Narrow" panose="020B0606020202030204" pitchFamily="34" charset="0"/>
            </a:rPr>
            <a:t>Seeks to address the following questions</a:t>
          </a:r>
        </a:p>
      </dgm:t>
    </dgm:pt>
    <dgm:pt modelId="{C4D85AFD-0F11-495A-A76E-F9F84FCF2C86}" type="parTrans" cxnId="{F5F5C7AA-7A56-4795-93E4-1D07370D2EE2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04E4C7B7-78EA-403D-8634-6BDAD8C2B263}" type="sibTrans" cxnId="{F5F5C7AA-7A56-4795-93E4-1D07370D2EE2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14A31FC8-8D0E-42F4-858E-551F02E26EAC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Whether agile practices have contributed to a bug fix or a change in the design?</a:t>
          </a:r>
        </a:p>
      </dgm:t>
    </dgm:pt>
    <dgm:pt modelId="{F0030923-9EBA-4946-823F-07FC3AEE7DB9}" type="parTrans" cxnId="{F48BD456-6BE0-49BC-9B4D-2FDCA1F7C1AB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95E75507-93B5-49D3-A986-53855B07A1BE}" type="sibTrans" cxnId="{F48BD456-6BE0-49BC-9B4D-2FDCA1F7C1AB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0A4F328B-D023-435B-BA79-C334DDE61C6B}">
      <dgm:prSet/>
      <dgm:spPr/>
      <dgm:t>
        <a:bodyPr anchor="ctr"/>
        <a:lstStyle/>
        <a:p>
          <a:r>
            <a:rPr lang="en-US" b="1" i="0" dirty="0">
              <a:latin typeface="Arial Narrow" panose="020B0606020202030204" pitchFamily="34" charset="0"/>
            </a:rPr>
            <a:t>Is there an increase in frequency of issues being fixed after the switch to agile development practices?</a:t>
          </a:r>
        </a:p>
      </dgm:t>
    </dgm:pt>
    <dgm:pt modelId="{C2F71C22-EAD8-4802-8B27-C97221E7FA02}" type="parTrans" cxnId="{32A04D35-F44B-455F-A1E0-8FB7D0567FBA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E815121C-D35E-4128-8D25-EF03823653D5}" type="sibTrans" cxnId="{32A04D35-F44B-455F-A1E0-8FB7D0567FBA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4632C6FE-10A9-4764-A3DE-7E12E6B1C99D}">
      <dgm:prSet/>
      <dgm:spPr/>
      <dgm:t>
        <a:bodyPr anchor="ctr"/>
        <a:lstStyle/>
        <a:p>
          <a:r>
            <a:rPr lang="en-US" b="1" i="0" dirty="0">
              <a:latin typeface="Arial Narrow" panose="020B0606020202030204" pitchFamily="34" charset="0"/>
            </a:rPr>
            <a:t>Is there a change in the time required for integration of the fixed issues?</a:t>
          </a:r>
        </a:p>
      </dgm:t>
    </dgm:pt>
    <dgm:pt modelId="{61685807-AF14-4077-A1E7-8E7D48B6892E}" type="parTrans" cxnId="{95530359-07DE-43A2-9DB2-B04AADCE0F03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1012CE78-A2E7-4170-86A2-4BF2BFBE0DCF}" type="sibTrans" cxnId="{95530359-07DE-43A2-9DB2-B04AADCE0F03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F7784AC5-DF73-4BA4-AD78-CBEA18E9E3AD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If agility introduces any quality deficits (due to the nature of agile processes) that weren’t present</a:t>
          </a:r>
          <a:br>
            <a:rPr lang="en-US" b="0" i="0" dirty="0">
              <a:latin typeface="Arial Narrow" panose="020B0606020202030204" pitchFamily="34" charset="0"/>
            </a:rPr>
          </a:br>
          <a:r>
            <a:rPr lang="en-US" b="0" i="0" dirty="0">
              <a:latin typeface="Arial Narrow" panose="020B0606020202030204" pitchFamily="34" charset="0"/>
            </a:rPr>
            <a:t>when traditional software development practices were employed? </a:t>
          </a:r>
          <a:br>
            <a:rPr lang="en-US" b="0" i="0" dirty="0">
              <a:latin typeface="Arial Narrow" panose="020B0606020202030204" pitchFamily="34" charset="0"/>
            </a:rPr>
          </a:br>
          <a:endParaRPr lang="en-US" b="0" i="0" dirty="0">
            <a:latin typeface="Arial Narrow" panose="020B0606020202030204" pitchFamily="34" charset="0"/>
          </a:endParaRPr>
        </a:p>
      </dgm:t>
    </dgm:pt>
    <dgm:pt modelId="{B30B7DE2-A6C3-4A0A-BE56-D0D7BF6D581A}" type="parTrans" cxnId="{196B3FB2-6A7F-4DCE-BDFA-02B2681ACC9E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CE170F2B-EBE8-42C1-96C0-B2D56FBD4777}" type="sibTrans" cxnId="{196B3FB2-6A7F-4DCE-BDFA-02B2681ACC9E}">
      <dgm:prSet/>
      <dgm:spPr/>
      <dgm:t>
        <a:bodyPr/>
        <a:lstStyle/>
        <a:p>
          <a:endParaRPr lang="en-US" b="0" i="0">
            <a:latin typeface="Arial Narrow" panose="020B0606020202030204" pitchFamily="34" charset="0"/>
          </a:endParaRPr>
        </a:p>
      </dgm:t>
    </dgm:pt>
    <dgm:pt modelId="{6A4A010B-7796-4FD6-880D-C4CCB79AEF58}">
      <dgm:prSet/>
      <dgm:spPr/>
      <dgm:t>
        <a:bodyPr anchor="ctr"/>
        <a:lstStyle/>
        <a:p>
          <a:r>
            <a:rPr lang="en-US" b="1" i="0" dirty="0">
              <a:latin typeface="Arial Narrow" panose="020B0606020202030204" pitchFamily="34" charset="0"/>
            </a:rPr>
            <a:t>Do all OSS projects known to have transitioned to using agile development practices exhibit similar characteristics?</a:t>
          </a:r>
          <a:br>
            <a:rPr lang="en-US" b="1" i="0" dirty="0">
              <a:latin typeface="Arial Narrow" panose="020B0606020202030204" pitchFamily="34" charset="0"/>
            </a:rPr>
          </a:br>
          <a:endParaRPr lang="en-US" b="1" i="0" dirty="0">
            <a:latin typeface="Arial Narrow" panose="020B0606020202030204" pitchFamily="34" charset="0"/>
          </a:endParaRPr>
        </a:p>
      </dgm:t>
    </dgm:pt>
    <dgm:pt modelId="{ADAAA1F4-2929-413E-94FB-16993E67CFA3}" type="parTrans" cxnId="{D9EEA061-BB52-4C36-953E-93B9AADFA17E}">
      <dgm:prSet/>
      <dgm:spPr/>
      <dgm:t>
        <a:bodyPr/>
        <a:lstStyle/>
        <a:p>
          <a:endParaRPr lang="en-US"/>
        </a:p>
      </dgm:t>
    </dgm:pt>
    <dgm:pt modelId="{0BF64D13-73E1-4F62-BE28-14B37A000088}" type="sibTrans" cxnId="{D9EEA061-BB52-4C36-953E-93B9AADFA17E}">
      <dgm:prSet/>
      <dgm:spPr/>
      <dgm:t>
        <a:bodyPr/>
        <a:lstStyle/>
        <a:p>
          <a:endParaRPr lang="en-US"/>
        </a:p>
      </dgm:t>
    </dgm:pt>
    <dgm:pt modelId="{B7587FED-6677-4402-B670-2D178DBAE556}" type="pres">
      <dgm:prSet presAssocID="{6F7453CE-42A0-4BA0-908D-AE108D70DEFB}" presName="vert0" presStyleCnt="0">
        <dgm:presLayoutVars>
          <dgm:dir/>
          <dgm:animOne val="branch"/>
          <dgm:animLvl val="lvl"/>
        </dgm:presLayoutVars>
      </dgm:prSet>
      <dgm:spPr/>
    </dgm:pt>
    <dgm:pt modelId="{A0F4F645-7F05-4A4D-A4B4-306FAB06A9D9}" type="pres">
      <dgm:prSet presAssocID="{57998647-A7E6-4F58-8DDA-1D4D79370503}" presName="thickLine" presStyleLbl="alignNode1" presStyleIdx="0" presStyleCnt="1"/>
      <dgm:spPr/>
    </dgm:pt>
    <dgm:pt modelId="{3DC22F94-371B-4A57-94A0-9A00705E9EB6}" type="pres">
      <dgm:prSet presAssocID="{57998647-A7E6-4F58-8DDA-1D4D79370503}" presName="horz1" presStyleCnt="0"/>
      <dgm:spPr/>
    </dgm:pt>
    <dgm:pt modelId="{BC28682B-10A9-43DC-AF06-EDEC5D913A4D}" type="pres">
      <dgm:prSet presAssocID="{57998647-A7E6-4F58-8DDA-1D4D79370503}" presName="tx1" presStyleLbl="revTx" presStyleIdx="0" presStyleCnt="6"/>
      <dgm:spPr/>
    </dgm:pt>
    <dgm:pt modelId="{A6ECA702-483A-4809-AB57-1FD353494804}" type="pres">
      <dgm:prSet presAssocID="{57998647-A7E6-4F58-8DDA-1D4D79370503}" presName="vert1" presStyleCnt="0"/>
      <dgm:spPr/>
    </dgm:pt>
    <dgm:pt modelId="{93D2A7F0-AE14-4718-B6E9-A2C0AB48DFC4}" type="pres">
      <dgm:prSet presAssocID="{14A31FC8-8D0E-42F4-858E-551F02E26EAC}" presName="vertSpace2a" presStyleCnt="0"/>
      <dgm:spPr/>
    </dgm:pt>
    <dgm:pt modelId="{789AA0A7-1B6F-4C1F-A12A-059FEF1433D5}" type="pres">
      <dgm:prSet presAssocID="{14A31FC8-8D0E-42F4-858E-551F02E26EAC}" presName="horz2" presStyleCnt="0"/>
      <dgm:spPr/>
    </dgm:pt>
    <dgm:pt modelId="{AA904F2D-2D3E-42F5-86BF-47887F2FBE4B}" type="pres">
      <dgm:prSet presAssocID="{14A31FC8-8D0E-42F4-858E-551F02E26EAC}" presName="horzSpace2" presStyleCnt="0"/>
      <dgm:spPr/>
    </dgm:pt>
    <dgm:pt modelId="{852190FF-8BD1-4F90-8584-C24ACEAB3A87}" type="pres">
      <dgm:prSet presAssocID="{14A31FC8-8D0E-42F4-858E-551F02E26EAC}" presName="tx2" presStyleLbl="revTx" presStyleIdx="1" presStyleCnt="6"/>
      <dgm:spPr/>
    </dgm:pt>
    <dgm:pt modelId="{D27CA7EC-49B5-4B05-B267-7DC60A282731}" type="pres">
      <dgm:prSet presAssocID="{14A31FC8-8D0E-42F4-858E-551F02E26EAC}" presName="vert2" presStyleCnt="0"/>
      <dgm:spPr/>
    </dgm:pt>
    <dgm:pt modelId="{1C9BAD0C-C5CA-43A4-9CA8-0318EAA1F841}" type="pres">
      <dgm:prSet presAssocID="{14A31FC8-8D0E-42F4-858E-551F02E26EAC}" presName="thinLine2b" presStyleLbl="callout" presStyleIdx="0" presStyleCnt="5"/>
      <dgm:spPr/>
    </dgm:pt>
    <dgm:pt modelId="{D05B53DC-07C9-4DCE-A687-122B8E38938D}" type="pres">
      <dgm:prSet presAssocID="{14A31FC8-8D0E-42F4-858E-551F02E26EAC}" presName="vertSpace2b" presStyleCnt="0"/>
      <dgm:spPr/>
    </dgm:pt>
    <dgm:pt modelId="{C0CE602E-D9C0-437C-855A-6FD846DB8057}" type="pres">
      <dgm:prSet presAssocID="{0A4F328B-D023-435B-BA79-C334DDE61C6B}" presName="horz2" presStyleCnt="0"/>
      <dgm:spPr/>
    </dgm:pt>
    <dgm:pt modelId="{9B9F4F53-8BC1-4E5A-BA59-B70BE551349B}" type="pres">
      <dgm:prSet presAssocID="{0A4F328B-D023-435B-BA79-C334DDE61C6B}" presName="horzSpace2" presStyleCnt="0"/>
      <dgm:spPr/>
    </dgm:pt>
    <dgm:pt modelId="{6B0C8A8B-53CE-4426-8C8E-B3D0057ECF66}" type="pres">
      <dgm:prSet presAssocID="{0A4F328B-D023-435B-BA79-C334DDE61C6B}" presName="tx2" presStyleLbl="revTx" presStyleIdx="2" presStyleCnt="6"/>
      <dgm:spPr/>
    </dgm:pt>
    <dgm:pt modelId="{D883DC4C-FC9F-4A09-A274-67892CFC41E8}" type="pres">
      <dgm:prSet presAssocID="{0A4F328B-D023-435B-BA79-C334DDE61C6B}" presName="vert2" presStyleCnt="0"/>
      <dgm:spPr/>
    </dgm:pt>
    <dgm:pt modelId="{C6986CB4-7476-48B8-8851-52924E45284D}" type="pres">
      <dgm:prSet presAssocID="{0A4F328B-D023-435B-BA79-C334DDE61C6B}" presName="thinLine2b" presStyleLbl="callout" presStyleIdx="1" presStyleCnt="5"/>
      <dgm:spPr/>
    </dgm:pt>
    <dgm:pt modelId="{5FDF7AE7-A5C7-41DA-B5F1-811E2F339F25}" type="pres">
      <dgm:prSet presAssocID="{0A4F328B-D023-435B-BA79-C334DDE61C6B}" presName="vertSpace2b" presStyleCnt="0"/>
      <dgm:spPr/>
    </dgm:pt>
    <dgm:pt modelId="{91B7033B-8F15-4F09-A672-6913BFA92587}" type="pres">
      <dgm:prSet presAssocID="{4632C6FE-10A9-4764-A3DE-7E12E6B1C99D}" presName="horz2" presStyleCnt="0"/>
      <dgm:spPr/>
    </dgm:pt>
    <dgm:pt modelId="{CBBB92BF-F5C9-4E47-AA89-BD6D06C0E7B7}" type="pres">
      <dgm:prSet presAssocID="{4632C6FE-10A9-4764-A3DE-7E12E6B1C99D}" presName="horzSpace2" presStyleCnt="0"/>
      <dgm:spPr/>
    </dgm:pt>
    <dgm:pt modelId="{303B840A-3AE2-4BF6-AC4D-15A9E39165C5}" type="pres">
      <dgm:prSet presAssocID="{4632C6FE-10A9-4764-A3DE-7E12E6B1C99D}" presName="tx2" presStyleLbl="revTx" presStyleIdx="3" presStyleCnt="6"/>
      <dgm:spPr/>
    </dgm:pt>
    <dgm:pt modelId="{20FDDC32-0013-45DB-B5F8-5708FE6636D4}" type="pres">
      <dgm:prSet presAssocID="{4632C6FE-10A9-4764-A3DE-7E12E6B1C99D}" presName="vert2" presStyleCnt="0"/>
      <dgm:spPr/>
    </dgm:pt>
    <dgm:pt modelId="{4936C9B4-3296-4D9C-B586-0FC5B3C4D173}" type="pres">
      <dgm:prSet presAssocID="{4632C6FE-10A9-4764-A3DE-7E12E6B1C99D}" presName="thinLine2b" presStyleLbl="callout" presStyleIdx="2" presStyleCnt="5"/>
      <dgm:spPr/>
    </dgm:pt>
    <dgm:pt modelId="{CA4144CC-4E5A-4BC0-82E5-7EACD1C4B209}" type="pres">
      <dgm:prSet presAssocID="{4632C6FE-10A9-4764-A3DE-7E12E6B1C99D}" presName="vertSpace2b" presStyleCnt="0"/>
      <dgm:spPr/>
    </dgm:pt>
    <dgm:pt modelId="{F538EA7D-6B18-45C5-844F-9C3D7E1DED4C}" type="pres">
      <dgm:prSet presAssocID="{F7784AC5-DF73-4BA4-AD78-CBEA18E9E3AD}" presName="horz2" presStyleCnt="0"/>
      <dgm:spPr/>
    </dgm:pt>
    <dgm:pt modelId="{2121DAA9-67A6-4B6F-B1D9-3B3D1EBE079F}" type="pres">
      <dgm:prSet presAssocID="{F7784AC5-DF73-4BA4-AD78-CBEA18E9E3AD}" presName="horzSpace2" presStyleCnt="0"/>
      <dgm:spPr/>
    </dgm:pt>
    <dgm:pt modelId="{DA19F819-75C3-4CAF-A019-4860EBA1E3FA}" type="pres">
      <dgm:prSet presAssocID="{F7784AC5-DF73-4BA4-AD78-CBEA18E9E3AD}" presName="tx2" presStyleLbl="revTx" presStyleIdx="4" presStyleCnt="6"/>
      <dgm:spPr/>
    </dgm:pt>
    <dgm:pt modelId="{317A7192-C1A0-4370-A3DC-DB0F94559C95}" type="pres">
      <dgm:prSet presAssocID="{F7784AC5-DF73-4BA4-AD78-CBEA18E9E3AD}" presName="vert2" presStyleCnt="0"/>
      <dgm:spPr/>
    </dgm:pt>
    <dgm:pt modelId="{7515FB7C-426E-4C1F-8559-8B21304011B8}" type="pres">
      <dgm:prSet presAssocID="{F7784AC5-DF73-4BA4-AD78-CBEA18E9E3AD}" presName="thinLine2b" presStyleLbl="callout" presStyleIdx="3" presStyleCnt="5"/>
      <dgm:spPr/>
    </dgm:pt>
    <dgm:pt modelId="{B14E3114-C270-460E-A8FD-C9928AD052AD}" type="pres">
      <dgm:prSet presAssocID="{F7784AC5-DF73-4BA4-AD78-CBEA18E9E3AD}" presName="vertSpace2b" presStyleCnt="0"/>
      <dgm:spPr/>
    </dgm:pt>
    <dgm:pt modelId="{23744A42-8ABB-4BC1-952F-56C6EA0B0498}" type="pres">
      <dgm:prSet presAssocID="{6A4A010B-7796-4FD6-880D-C4CCB79AEF58}" presName="horz2" presStyleCnt="0"/>
      <dgm:spPr/>
    </dgm:pt>
    <dgm:pt modelId="{737E39ED-4F00-4D2C-BAF0-0ABCBCFB9FA7}" type="pres">
      <dgm:prSet presAssocID="{6A4A010B-7796-4FD6-880D-C4CCB79AEF58}" presName="horzSpace2" presStyleCnt="0"/>
      <dgm:spPr/>
    </dgm:pt>
    <dgm:pt modelId="{3400ED4E-A07F-40D4-85D8-744841453521}" type="pres">
      <dgm:prSet presAssocID="{6A4A010B-7796-4FD6-880D-C4CCB79AEF58}" presName="tx2" presStyleLbl="revTx" presStyleIdx="5" presStyleCnt="6"/>
      <dgm:spPr/>
    </dgm:pt>
    <dgm:pt modelId="{9D4592DA-CBA5-4109-9753-2BDDE7061088}" type="pres">
      <dgm:prSet presAssocID="{6A4A010B-7796-4FD6-880D-C4CCB79AEF58}" presName="vert2" presStyleCnt="0"/>
      <dgm:spPr/>
    </dgm:pt>
    <dgm:pt modelId="{DEBC8732-6196-4B5A-9501-9175245D29D0}" type="pres">
      <dgm:prSet presAssocID="{6A4A010B-7796-4FD6-880D-C4CCB79AEF58}" presName="thinLine2b" presStyleLbl="callout" presStyleIdx="4" presStyleCnt="5"/>
      <dgm:spPr/>
    </dgm:pt>
    <dgm:pt modelId="{BE7C639F-B2EB-4591-8F31-9023ADEF838B}" type="pres">
      <dgm:prSet presAssocID="{6A4A010B-7796-4FD6-880D-C4CCB79AEF58}" presName="vertSpace2b" presStyleCnt="0"/>
      <dgm:spPr/>
    </dgm:pt>
  </dgm:ptLst>
  <dgm:cxnLst>
    <dgm:cxn modelId="{9A4C1E25-F3E5-4E75-B488-D56C62E61947}" type="presOf" srcId="{14A31FC8-8D0E-42F4-858E-551F02E26EAC}" destId="{852190FF-8BD1-4F90-8584-C24ACEAB3A87}" srcOrd="0" destOrd="0" presId="urn:microsoft.com/office/officeart/2008/layout/LinedList"/>
    <dgm:cxn modelId="{32A04D35-F44B-455F-A1E0-8FB7D0567FBA}" srcId="{57998647-A7E6-4F58-8DDA-1D4D79370503}" destId="{0A4F328B-D023-435B-BA79-C334DDE61C6B}" srcOrd="1" destOrd="0" parTransId="{C2F71C22-EAD8-4802-8B27-C97221E7FA02}" sibTransId="{E815121C-D35E-4128-8D25-EF03823653D5}"/>
    <dgm:cxn modelId="{D9EEA061-BB52-4C36-953E-93B9AADFA17E}" srcId="{57998647-A7E6-4F58-8DDA-1D4D79370503}" destId="{6A4A010B-7796-4FD6-880D-C4CCB79AEF58}" srcOrd="4" destOrd="0" parTransId="{ADAAA1F4-2929-413E-94FB-16993E67CFA3}" sibTransId="{0BF64D13-73E1-4F62-BE28-14B37A000088}"/>
    <dgm:cxn modelId="{D6723572-1F58-4111-B8A6-D739F0D5C7C2}" type="presOf" srcId="{0A4F328B-D023-435B-BA79-C334DDE61C6B}" destId="{6B0C8A8B-53CE-4426-8C8E-B3D0057ECF66}" srcOrd="0" destOrd="0" presId="urn:microsoft.com/office/officeart/2008/layout/LinedList"/>
    <dgm:cxn modelId="{F48BD456-6BE0-49BC-9B4D-2FDCA1F7C1AB}" srcId="{57998647-A7E6-4F58-8DDA-1D4D79370503}" destId="{14A31FC8-8D0E-42F4-858E-551F02E26EAC}" srcOrd="0" destOrd="0" parTransId="{F0030923-9EBA-4946-823F-07FC3AEE7DB9}" sibTransId="{95E75507-93B5-49D3-A986-53855B07A1BE}"/>
    <dgm:cxn modelId="{95530359-07DE-43A2-9DB2-B04AADCE0F03}" srcId="{57998647-A7E6-4F58-8DDA-1D4D79370503}" destId="{4632C6FE-10A9-4764-A3DE-7E12E6B1C99D}" srcOrd="2" destOrd="0" parTransId="{61685807-AF14-4077-A1E7-8E7D48B6892E}" sibTransId="{1012CE78-A2E7-4170-86A2-4BF2BFBE0DCF}"/>
    <dgm:cxn modelId="{6619F291-9615-481B-A34D-A546D3AE7493}" type="presOf" srcId="{F7784AC5-DF73-4BA4-AD78-CBEA18E9E3AD}" destId="{DA19F819-75C3-4CAF-A019-4860EBA1E3FA}" srcOrd="0" destOrd="0" presId="urn:microsoft.com/office/officeart/2008/layout/LinedList"/>
    <dgm:cxn modelId="{6F4F359E-E695-4BD2-91E6-B6DFB3306403}" type="presOf" srcId="{6F7453CE-42A0-4BA0-908D-AE108D70DEFB}" destId="{B7587FED-6677-4402-B670-2D178DBAE556}" srcOrd="0" destOrd="0" presId="urn:microsoft.com/office/officeart/2008/layout/LinedList"/>
    <dgm:cxn modelId="{346953A8-9ABF-4D7A-B47D-BF78976CA08E}" type="presOf" srcId="{57998647-A7E6-4F58-8DDA-1D4D79370503}" destId="{BC28682B-10A9-43DC-AF06-EDEC5D913A4D}" srcOrd="0" destOrd="0" presId="urn:microsoft.com/office/officeart/2008/layout/LinedList"/>
    <dgm:cxn modelId="{F5F5C7AA-7A56-4795-93E4-1D07370D2EE2}" srcId="{6F7453CE-42A0-4BA0-908D-AE108D70DEFB}" destId="{57998647-A7E6-4F58-8DDA-1D4D79370503}" srcOrd="0" destOrd="0" parTransId="{C4D85AFD-0F11-495A-A76E-F9F84FCF2C86}" sibTransId="{04E4C7B7-78EA-403D-8634-6BDAD8C2B263}"/>
    <dgm:cxn modelId="{E742FBAC-3FEF-474D-8827-59CF4CBBAD60}" type="presOf" srcId="{4632C6FE-10A9-4764-A3DE-7E12E6B1C99D}" destId="{303B840A-3AE2-4BF6-AC4D-15A9E39165C5}" srcOrd="0" destOrd="0" presId="urn:microsoft.com/office/officeart/2008/layout/LinedList"/>
    <dgm:cxn modelId="{A28BAFAE-5310-45A0-ABAA-9C6AF325A0CD}" type="presOf" srcId="{6A4A010B-7796-4FD6-880D-C4CCB79AEF58}" destId="{3400ED4E-A07F-40D4-85D8-744841453521}" srcOrd="0" destOrd="0" presId="urn:microsoft.com/office/officeart/2008/layout/LinedList"/>
    <dgm:cxn modelId="{196B3FB2-6A7F-4DCE-BDFA-02B2681ACC9E}" srcId="{57998647-A7E6-4F58-8DDA-1D4D79370503}" destId="{F7784AC5-DF73-4BA4-AD78-CBEA18E9E3AD}" srcOrd="3" destOrd="0" parTransId="{B30B7DE2-A6C3-4A0A-BE56-D0D7BF6D581A}" sibTransId="{CE170F2B-EBE8-42C1-96C0-B2D56FBD4777}"/>
    <dgm:cxn modelId="{7AED1871-8C01-4304-80A6-E02866A0476E}" type="presParOf" srcId="{B7587FED-6677-4402-B670-2D178DBAE556}" destId="{A0F4F645-7F05-4A4D-A4B4-306FAB06A9D9}" srcOrd="0" destOrd="0" presId="urn:microsoft.com/office/officeart/2008/layout/LinedList"/>
    <dgm:cxn modelId="{564B8CA6-2D16-4241-9088-222F89F737D4}" type="presParOf" srcId="{B7587FED-6677-4402-B670-2D178DBAE556}" destId="{3DC22F94-371B-4A57-94A0-9A00705E9EB6}" srcOrd="1" destOrd="0" presId="urn:microsoft.com/office/officeart/2008/layout/LinedList"/>
    <dgm:cxn modelId="{7BAA4FD2-5307-4226-84E3-81FDB4179936}" type="presParOf" srcId="{3DC22F94-371B-4A57-94A0-9A00705E9EB6}" destId="{BC28682B-10A9-43DC-AF06-EDEC5D913A4D}" srcOrd="0" destOrd="0" presId="urn:microsoft.com/office/officeart/2008/layout/LinedList"/>
    <dgm:cxn modelId="{48A65910-64CF-4E7C-9F3A-0053C937C39A}" type="presParOf" srcId="{3DC22F94-371B-4A57-94A0-9A00705E9EB6}" destId="{A6ECA702-483A-4809-AB57-1FD353494804}" srcOrd="1" destOrd="0" presId="urn:microsoft.com/office/officeart/2008/layout/LinedList"/>
    <dgm:cxn modelId="{9188B565-6641-4B21-835D-192C39DA0849}" type="presParOf" srcId="{A6ECA702-483A-4809-AB57-1FD353494804}" destId="{93D2A7F0-AE14-4718-B6E9-A2C0AB48DFC4}" srcOrd="0" destOrd="0" presId="urn:microsoft.com/office/officeart/2008/layout/LinedList"/>
    <dgm:cxn modelId="{03B77884-DC06-4B05-8EF8-FE53617B9F9F}" type="presParOf" srcId="{A6ECA702-483A-4809-AB57-1FD353494804}" destId="{789AA0A7-1B6F-4C1F-A12A-059FEF1433D5}" srcOrd="1" destOrd="0" presId="urn:microsoft.com/office/officeart/2008/layout/LinedList"/>
    <dgm:cxn modelId="{5ED3168E-D45E-41B8-8160-9C22884E5E3D}" type="presParOf" srcId="{789AA0A7-1B6F-4C1F-A12A-059FEF1433D5}" destId="{AA904F2D-2D3E-42F5-86BF-47887F2FBE4B}" srcOrd="0" destOrd="0" presId="urn:microsoft.com/office/officeart/2008/layout/LinedList"/>
    <dgm:cxn modelId="{D8469A9A-E7E6-47C2-AF5E-038BF559ECA8}" type="presParOf" srcId="{789AA0A7-1B6F-4C1F-A12A-059FEF1433D5}" destId="{852190FF-8BD1-4F90-8584-C24ACEAB3A87}" srcOrd="1" destOrd="0" presId="urn:microsoft.com/office/officeart/2008/layout/LinedList"/>
    <dgm:cxn modelId="{D6FEFC79-1AF4-4A8B-9CBF-B372F5557E20}" type="presParOf" srcId="{789AA0A7-1B6F-4C1F-A12A-059FEF1433D5}" destId="{D27CA7EC-49B5-4B05-B267-7DC60A282731}" srcOrd="2" destOrd="0" presId="urn:microsoft.com/office/officeart/2008/layout/LinedList"/>
    <dgm:cxn modelId="{70E36213-70C3-422C-AE66-D9DCC50D4704}" type="presParOf" srcId="{A6ECA702-483A-4809-AB57-1FD353494804}" destId="{1C9BAD0C-C5CA-43A4-9CA8-0318EAA1F841}" srcOrd="2" destOrd="0" presId="urn:microsoft.com/office/officeart/2008/layout/LinedList"/>
    <dgm:cxn modelId="{E2A56592-36E3-4047-AD43-5DA158E22B85}" type="presParOf" srcId="{A6ECA702-483A-4809-AB57-1FD353494804}" destId="{D05B53DC-07C9-4DCE-A687-122B8E38938D}" srcOrd="3" destOrd="0" presId="urn:microsoft.com/office/officeart/2008/layout/LinedList"/>
    <dgm:cxn modelId="{9E4762A1-C810-47A5-AAA0-1060FFE69D78}" type="presParOf" srcId="{A6ECA702-483A-4809-AB57-1FD353494804}" destId="{C0CE602E-D9C0-437C-855A-6FD846DB8057}" srcOrd="4" destOrd="0" presId="urn:microsoft.com/office/officeart/2008/layout/LinedList"/>
    <dgm:cxn modelId="{AA691587-35B6-41D9-9018-8B011FA044DD}" type="presParOf" srcId="{C0CE602E-D9C0-437C-855A-6FD846DB8057}" destId="{9B9F4F53-8BC1-4E5A-BA59-B70BE551349B}" srcOrd="0" destOrd="0" presId="urn:microsoft.com/office/officeart/2008/layout/LinedList"/>
    <dgm:cxn modelId="{1A8C04EE-5A87-4C2E-8A28-279FE80BC220}" type="presParOf" srcId="{C0CE602E-D9C0-437C-855A-6FD846DB8057}" destId="{6B0C8A8B-53CE-4426-8C8E-B3D0057ECF66}" srcOrd="1" destOrd="0" presId="urn:microsoft.com/office/officeart/2008/layout/LinedList"/>
    <dgm:cxn modelId="{13751DCA-DF6D-46D8-82DF-B1CC1B2837EE}" type="presParOf" srcId="{C0CE602E-D9C0-437C-855A-6FD846DB8057}" destId="{D883DC4C-FC9F-4A09-A274-67892CFC41E8}" srcOrd="2" destOrd="0" presId="urn:microsoft.com/office/officeart/2008/layout/LinedList"/>
    <dgm:cxn modelId="{49E737DD-D40A-469E-8427-20939ED74E86}" type="presParOf" srcId="{A6ECA702-483A-4809-AB57-1FD353494804}" destId="{C6986CB4-7476-48B8-8851-52924E45284D}" srcOrd="5" destOrd="0" presId="urn:microsoft.com/office/officeart/2008/layout/LinedList"/>
    <dgm:cxn modelId="{56E33A9E-BEF8-4F63-A350-0359EEDC28D3}" type="presParOf" srcId="{A6ECA702-483A-4809-AB57-1FD353494804}" destId="{5FDF7AE7-A5C7-41DA-B5F1-811E2F339F25}" srcOrd="6" destOrd="0" presId="urn:microsoft.com/office/officeart/2008/layout/LinedList"/>
    <dgm:cxn modelId="{4D831DDA-FF1A-4C44-834B-0BC01E70FFD1}" type="presParOf" srcId="{A6ECA702-483A-4809-AB57-1FD353494804}" destId="{91B7033B-8F15-4F09-A672-6913BFA92587}" srcOrd="7" destOrd="0" presId="urn:microsoft.com/office/officeart/2008/layout/LinedList"/>
    <dgm:cxn modelId="{8F7DEB1F-61DB-4B94-A5AB-4666E121F4C5}" type="presParOf" srcId="{91B7033B-8F15-4F09-A672-6913BFA92587}" destId="{CBBB92BF-F5C9-4E47-AA89-BD6D06C0E7B7}" srcOrd="0" destOrd="0" presId="urn:microsoft.com/office/officeart/2008/layout/LinedList"/>
    <dgm:cxn modelId="{4C9B6513-9779-41E9-850F-9DD56CE73879}" type="presParOf" srcId="{91B7033B-8F15-4F09-A672-6913BFA92587}" destId="{303B840A-3AE2-4BF6-AC4D-15A9E39165C5}" srcOrd="1" destOrd="0" presId="urn:microsoft.com/office/officeart/2008/layout/LinedList"/>
    <dgm:cxn modelId="{DA63A176-2C9D-4C18-B523-F75CE71F1007}" type="presParOf" srcId="{91B7033B-8F15-4F09-A672-6913BFA92587}" destId="{20FDDC32-0013-45DB-B5F8-5708FE6636D4}" srcOrd="2" destOrd="0" presId="urn:microsoft.com/office/officeart/2008/layout/LinedList"/>
    <dgm:cxn modelId="{2B633843-6D29-43BB-9A68-E8035AE16C22}" type="presParOf" srcId="{A6ECA702-483A-4809-AB57-1FD353494804}" destId="{4936C9B4-3296-4D9C-B586-0FC5B3C4D173}" srcOrd="8" destOrd="0" presId="urn:microsoft.com/office/officeart/2008/layout/LinedList"/>
    <dgm:cxn modelId="{67079FC1-120A-4C65-94FC-00186236AA23}" type="presParOf" srcId="{A6ECA702-483A-4809-AB57-1FD353494804}" destId="{CA4144CC-4E5A-4BC0-82E5-7EACD1C4B209}" srcOrd="9" destOrd="0" presId="urn:microsoft.com/office/officeart/2008/layout/LinedList"/>
    <dgm:cxn modelId="{26D2B0FF-8ABC-443D-A876-3386A463967B}" type="presParOf" srcId="{A6ECA702-483A-4809-AB57-1FD353494804}" destId="{F538EA7D-6B18-45C5-844F-9C3D7E1DED4C}" srcOrd="10" destOrd="0" presId="urn:microsoft.com/office/officeart/2008/layout/LinedList"/>
    <dgm:cxn modelId="{B11873E0-5858-4FFA-B186-8E842FBDD1F8}" type="presParOf" srcId="{F538EA7D-6B18-45C5-844F-9C3D7E1DED4C}" destId="{2121DAA9-67A6-4B6F-B1D9-3B3D1EBE079F}" srcOrd="0" destOrd="0" presId="urn:microsoft.com/office/officeart/2008/layout/LinedList"/>
    <dgm:cxn modelId="{B1CD398D-99B3-4D8F-84C3-2276226AADE8}" type="presParOf" srcId="{F538EA7D-6B18-45C5-844F-9C3D7E1DED4C}" destId="{DA19F819-75C3-4CAF-A019-4860EBA1E3FA}" srcOrd="1" destOrd="0" presId="urn:microsoft.com/office/officeart/2008/layout/LinedList"/>
    <dgm:cxn modelId="{EE4061A8-4726-4C3F-A7F8-08CBD3A527C8}" type="presParOf" srcId="{F538EA7D-6B18-45C5-844F-9C3D7E1DED4C}" destId="{317A7192-C1A0-4370-A3DC-DB0F94559C95}" srcOrd="2" destOrd="0" presId="urn:microsoft.com/office/officeart/2008/layout/LinedList"/>
    <dgm:cxn modelId="{3687A3E5-352E-483C-94F9-92EE6A807E94}" type="presParOf" srcId="{A6ECA702-483A-4809-AB57-1FD353494804}" destId="{7515FB7C-426E-4C1F-8559-8B21304011B8}" srcOrd="11" destOrd="0" presId="urn:microsoft.com/office/officeart/2008/layout/LinedList"/>
    <dgm:cxn modelId="{1B6920FD-844B-4DAC-A94C-5BB89686CF3C}" type="presParOf" srcId="{A6ECA702-483A-4809-AB57-1FD353494804}" destId="{B14E3114-C270-460E-A8FD-C9928AD052AD}" srcOrd="12" destOrd="0" presId="urn:microsoft.com/office/officeart/2008/layout/LinedList"/>
    <dgm:cxn modelId="{3664EE10-C616-47F5-A4AF-0F97CD01F62A}" type="presParOf" srcId="{A6ECA702-483A-4809-AB57-1FD353494804}" destId="{23744A42-8ABB-4BC1-952F-56C6EA0B0498}" srcOrd="13" destOrd="0" presId="urn:microsoft.com/office/officeart/2008/layout/LinedList"/>
    <dgm:cxn modelId="{AAA07867-8591-4399-B4E8-F38448CE4851}" type="presParOf" srcId="{23744A42-8ABB-4BC1-952F-56C6EA0B0498}" destId="{737E39ED-4F00-4D2C-BAF0-0ABCBCFB9FA7}" srcOrd="0" destOrd="0" presId="urn:microsoft.com/office/officeart/2008/layout/LinedList"/>
    <dgm:cxn modelId="{8EF26BCD-AEB2-42F2-94BC-F0E3EF5AE214}" type="presParOf" srcId="{23744A42-8ABB-4BC1-952F-56C6EA0B0498}" destId="{3400ED4E-A07F-40D4-85D8-744841453521}" srcOrd="1" destOrd="0" presId="urn:microsoft.com/office/officeart/2008/layout/LinedList"/>
    <dgm:cxn modelId="{3DAC5704-156A-4970-A96A-51054417DE3F}" type="presParOf" srcId="{23744A42-8ABB-4BC1-952F-56C6EA0B0498}" destId="{9D4592DA-CBA5-4109-9753-2BDDE7061088}" srcOrd="2" destOrd="0" presId="urn:microsoft.com/office/officeart/2008/layout/LinedList"/>
    <dgm:cxn modelId="{528C0EFB-A4F6-4007-A354-57D218552E28}" type="presParOf" srcId="{A6ECA702-483A-4809-AB57-1FD353494804}" destId="{DEBC8732-6196-4B5A-9501-9175245D29D0}" srcOrd="14" destOrd="0" presId="urn:microsoft.com/office/officeart/2008/layout/LinedList"/>
    <dgm:cxn modelId="{EB168F30-8AC3-4D90-AC2B-281A1F52DE37}" type="presParOf" srcId="{A6ECA702-483A-4809-AB57-1FD353494804}" destId="{BE7C639F-B2EB-4591-8F31-9023ADEF838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B5A23B-F58B-4C9C-A217-C141962A416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54015-B4DA-40A1-9236-3D1B246440F2}">
      <dgm:prSet custT="1"/>
      <dgm:spPr/>
      <dgm:t>
        <a:bodyPr anchor="ctr"/>
        <a:lstStyle/>
        <a:p>
          <a:r>
            <a:rPr lang="en-US" sz="2200" b="0" i="0" dirty="0">
              <a:latin typeface="Arial Narrow" panose="020B0606020202030204" pitchFamily="34" charset="0"/>
            </a:rPr>
            <a:t>Information on closed issues</a:t>
          </a:r>
        </a:p>
      </dgm:t>
    </dgm:pt>
    <dgm:pt modelId="{F41B5EA4-CC5F-4450-84D7-9452CD55EB54}" type="parTrans" cxnId="{7CB489FF-4191-41FA-8064-2207AFB8EE63}">
      <dgm:prSet/>
      <dgm:spPr/>
      <dgm:t>
        <a:bodyPr/>
        <a:lstStyle/>
        <a:p>
          <a:endParaRPr lang="en-US"/>
        </a:p>
      </dgm:t>
    </dgm:pt>
    <dgm:pt modelId="{8F57B243-3C0D-4EDF-9F3C-7988295DB801}" type="sibTrans" cxnId="{7CB489FF-4191-41FA-8064-2207AFB8EE63}">
      <dgm:prSet/>
      <dgm:spPr/>
      <dgm:t>
        <a:bodyPr/>
        <a:lstStyle/>
        <a:p>
          <a:endParaRPr lang="en-US"/>
        </a:p>
      </dgm:t>
    </dgm:pt>
    <dgm:pt modelId="{1F98978C-7D57-4B84-9033-C64840F2259D}">
      <dgm:prSet custT="1"/>
      <dgm:spPr/>
      <dgm:t>
        <a:bodyPr anchor="ctr"/>
        <a:lstStyle/>
        <a:p>
          <a:r>
            <a:rPr lang="en-US" sz="2200" b="0" i="0" dirty="0">
              <a:latin typeface="Arial Narrow" panose="020B0606020202030204" pitchFamily="34" charset="0"/>
            </a:rPr>
            <a:t>Releases over overlapping channels VS traditional sequential releases</a:t>
          </a:r>
        </a:p>
      </dgm:t>
    </dgm:pt>
    <dgm:pt modelId="{4275819C-E070-4F88-87AC-6DA2B5AA85FF}" type="parTrans" cxnId="{F80EF6A9-5EE8-496D-852A-3AF71D6917E6}">
      <dgm:prSet/>
      <dgm:spPr/>
      <dgm:t>
        <a:bodyPr/>
        <a:lstStyle/>
        <a:p>
          <a:endParaRPr lang="en-US"/>
        </a:p>
      </dgm:t>
    </dgm:pt>
    <dgm:pt modelId="{B4B1B8A4-F97C-442D-9007-CEBAF07113D5}" type="sibTrans" cxnId="{F80EF6A9-5EE8-496D-852A-3AF71D6917E6}">
      <dgm:prSet/>
      <dgm:spPr/>
      <dgm:t>
        <a:bodyPr/>
        <a:lstStyle/>
        <a:p>
          <a:endParaRPr lang="en-US"/>
        </a:p>
      </dgm:t>
    </dgm:pt>
    <dgm:pt modelId="{E8D14E41-7DBA-4003-A9A4-5025A341C52D}">
      <dgm:prSet custT="1"/>
      <dgm:spPr/>
      <dgm:t>
        <a:bodyPr anchor="ctr"/>
        <a:lstStyle/>
        <a:p>
          <a:r>
            <a:rPr lang="en-US" sz="2200" b="0" i="0" dirty="0">
              <a:latin typeface="Arial Narrow" panose="020B0606020202030204" pitchFamily="34" charset="0"/>
            </a:rPr>
            <a:t>Evidence of an agile process being applied is not often documented</a:t>
          </a:r>
        </a:p>
      </dgm:t>
    </dgm:pt>
    <dgm:pt modelId="{3DFD172F-0123-47B3-AEC9-58BD4F376611}" type="parTrans" cxnId="{1914186A-69E2-48EA-86C6-77E7C5CDD056}">
      <dgm:prSet/>
      <dgm:spPr/>
      <dgm:t>
        <a:bodyPr/>
        <a:lstStyle/>
        <a:p>
          <a:endParaRPr lang="en-US"/>
        </a:p>
      </dgm:t>
    </dgm:pt>
    <dgm:pt modelId="{F68127EA-3B80-49AF-9F67-2BB6404EDC5B}" type="sibTrans" cxnId="{1914186A-69E2-48EA-86C6-77E7C5CDD056}">
      <dgm:prSet/>
      <dgm:spPr/>
      <dgm:t>
        <a:bodyPr/>
        <a:lstStyle/>
        <a:p>
          <a:endParaRPr lang="en-US"/>
        </a:p>
      </dgm:t>
    </dgm:pt>
    <dgm:pt modelId="{DE70ED63-2A3B-4BD7-973D-41BEBFCD0791}">
      <dgm:prSet custT="1"/>
      <dgm:spPr/>
      <dgm:t>
        <a:bodyPr anchor="ctr"/>
        <a:lstStyle/>
        <a:p>
          <a:r>
            <a:rPr lang="en-US" sz="2200" b="0" i="0" dirty="0">
              <a:latin typeface="Arial Narrow" panose="020B0606020202030204" pitchFamily="34" charset="0"/>
            </a:rPr>
            <a:t>Other agile process activities may yield different results</a:t>
          </a:r>
        </a:p>
      </dgm:t>
    </dgm:pt>
    <dgm:pt modelId="{3F810CFA-591E-4FC5-806C-59689E7CCECC}" type="parTrans" cxnId="{56874197-FB2B-401F-BEE8-15896452CCC9}">
      <dgm:prSet/>
      <dgm:spPr/>
    </dgm:pt>
    <dgm:pt modelId="{A2B6E7EF-53B8-4245-8528-E8D8E7BBE57F}" type="sibTrans" cxnId="{56874197-FB2B-401F-BEE8-15896452CCC9}">
      <dgm:prSet/>
      <dgm:spPr/>
    </dgm:pt>
    <dgm:pt modelId="{0B4CD2F2-1BCA-4A7A-BDAA-2E8E9B43F001}" type="pres">
      <dgm:prSet presAssocID="{E7B5A23B-F58B-4C9C-A217-C141962A4160}" presName="vert0" presStyleCnt="0">
        <dgm:presLayoutVars>
          <dgm:dir/>
          <dgm:animOne val="branch"/>
          <dgm:animLvl val="lvl"/>
        </dgm:presLayoutVars>
      </dgm:prSet>
      <dgm:spPr/>
    </dgm:pt>
    <dgm:pt modelId="{5982D132-6A78-4EC2-95B1-6091D7EEEAFF}" type="pres">
      <dgm:prSet presAssocID="{65954015-B4DA-40A1-9236-3D1B246440F2}" presName="thickLine" presStyleLbl="alignNode1" presStyleIdx="0" presStyleCnt="4"/>
      <dgm:spPr/>
    </dgm:pt>
    <dgm:pt modelId="{4DDEAB91-DB93-439C-A1F3-EF21CF36329B}" type="pres">
      <dgm:prSet presAssocID="{65954015-B4DA-40A1-9236-3D1B246440F2}" presName="horz1" presStyleCnt="0"/>
      <dgm:spPr/>
    </dgm:pt>
    <dgm:pt modelId="{209E11B5-1023-4F36-8C46-A98FE32EDD49}" type="pres">
      <dgm:prSet presAssocID="{65954015-B4DA-40A1-9236-3D1B246440F2}" presName="tx1" presStyleLbl="revTx" presStyleIdx="0" presStyleCnt="4"/>
      <dgm:spPr/>
    </dgm:pt>
    <dgm:pt modelId="{0F24A647-26A6-4629-8498-EC0735B4FE71}" type="pres">
      <dgm:prSet presAssocID="{65954015-B4DA-40A1-9236-3D1B246440F2}" presName="vert1" presStyleCnt="0"/>
      <dgm:spPr/>
    </dgm:pt>
    <dgm:pt modelId="{32ABF76A-0D24-40EE-9EBB-5F9578D368B5}" type="pres">
      <dgm:prSet presAssocID="{1F98978C-7D57-4B84-9033-C64840F2259D}" presName="thickLine" presStyleLbl="alignNode1" presStyleIdx="1" presStyleCnt="4"/>
      <dgm:spPr/>
    </dgm:pt>
    <dgm:pt modelId="{E75FFDD2-3D9F-4FFD-A0A0-6AC25B96CC50}" type="pres">
      <dgm:prSet presAssocID="{1F98978C-7D57-4B84-9033-C64840F2259D}" presName="horz1" presStyleCnt="0"/>
      <dgm:spPr/>
    </dgm:pt>
    <dgm:pt modelId="{2760804E-F4AB-4A4E-A75C-E087B0E91CA8}" type="pres">
      <dgm:prSet presAssocID="{1F98978C-7D57-4B84-9033-C64840F2259D}" presName="tx1" presStyleLbl="revTx" presStyleIdx="1" presStyleCnt="4"/>
      <dgm:spPr/>
    </dgm:pt>
    <dgm:pt modelId="{F679CA6D-BD93-4CDF-82D4-D02067393FCE}" type="pres">
      <dgm:prSet presAssocID="{1F98978C-7D57-4B84-9033-C64840F2259D}" presName="vert1" presStyleCnt="0"/>
      <dgm:spPr/>
    </dgm:pt>
    <dgm:pt modelId="{7C1A7ACB-EAA8-4247-9ECA-86098865C883}" type="pres">
      <dgm:prSet presAssocID="{E8D14E41-7DBA-4003-A9A4-5025A341C52D}" presName="thickLine" presStyleLbl="alignNode1" presStyleIdx="2" presStyleCnt="4"/>
      <dgm:spPr/>
    </dgm:pt>
    <dgm:pt modelId="{433EFB49-A526-4FA0-8FB2-7C53FCCADE66}" type="pres">
      <dgm:prSet presAssocID="{E8D14E41-7DBA-4003-A9A4-5025A341C52D}" presName="horz1" presStyleCnt="0"/>
      <dgm:spPr/>
    </dgm:pt>
    <dgm:pt modelId="{3DEFBA11-2AF0-4EFD-8940-14A3007D58F8}" type="pres">
      <dgm:prSet presAssocID="{E8D14E41-7DBA-4003-A9A4-5025A341C52D}" presName="tx1" presStyleLbl="revTx" presStyleIdx="2" presStyleCnt="4"/>
      <dgm:spPr/>
    </dgm:pt>
    <dgm:pt modelId="{2AC7AB47-991A-47D0-81EF-D6C8B80D0F6D}" type="pres">
      <dgm:prSet presAssocID="{E8D14E41-7DBA-4003-A9A4-5025A341C52D}" presName="vert1" presStyleCnt="0"/>
      <dgm:spPr/>
    </dgm:pt>
    <dgm:pt modelId="{C3B03CA8-C9EA-408E-91AF-213052C810D9}" type="pres">
      <dgm:prSet presAssocID="{DE70ED63-2A3B-4BD7-973D-41BEBFCD0791}" presName="thickLine" presStyleLbl="alignNode1" presStyleIdx="3" presStyleCnt="4"/>
      <dgm:spPr/>
    </dgm:pt>
    <dgm:pt modelId="{A90C9A86-B124-496D-B696-32985D7B0BBA}" type="pres">
      <dgm:prSet presAssocID="{DE70ED63-2A3B-4BD7-973D-41BEBFCD0791}" presName="horz1" presStyleCnt="0"/>
      <dgm:spPr/>
    </dgm:pt>
    <dgm:pt modelId="{5AC55FE7-7191-4D4C-A686-71AFFB5DB1EA}" type="pres">
      <dgm:prSet presAssocID="{DE70ED63-2A3B-4BD7-973D-41BEBFCD0791}" presName="tx1" presStyleLbl="revTx" presStyleIdx="3" presStyleCnt="4"/>
      <dgm:spPr/>
    </dgm:pt>
    <dgm:pt modelId="{9942FCEE-4279-491A-88EA-3F2363E8F2C5}" type="pres">
      <dgm:prSet presAssocID="{DE70ED63-2A3B-4BD7-973D-41BEBFCD0791}" presName="vert1" presStyleCnt="0"/>
      <dgm:spPr/>
    </dgm:pt>
  </dgm:ptLst>
  <dgm:cxnLst>
    <dgm:cxn modelId="{B1601E23-7060-48A7-B49C-7BD36D941CFD}" type="presOf" srcId="{65954015-B4DA-40A1-9236-3D1B246440F2}" destId="{209E11B5-1023-4F36-8C46-A98FE32EDD49}" srcOrd="0" destOrd="0" presId="urn:microsoft.com/office/officeart/2008/layout/LinedList"/>
    <dgm:cxn modelId="{59320138-1653-482C-AF71-9E279C7FB489}" type="presOf" srcId="{DE70ED63-2A3B-4BD7-973D-41BEBFCD0791}" destId="{5AC55FE7-7191-4D4C-A686-71AFFB5DB1EA}" srcOrd="0" destOrd="0" presId="urn:microsoft.com/office/officeart/2008/layout/LinedList"/>
    <dgm:cxn modelId="{9FC1F643-F8C9-46F5-B6F7-6EE68994342B}" type="presOf" srcId="{1F98978C-7D57-4B84-9033-C64840F2259D}" destId="{2760804E-F4AB-4A4E-A75C-E087B0E91CA8}" srcOrd="0" destOrd="0" presId="urn:microsoft.com/office/officeart/2008/layout/LinedList"/>
    <dgm:cxn modelId="{F32EF144-077C-476F-9368-DD4963C1C9C2}" type="presOf" srcId="{E8D14E41-7DBA-4003-A9A4-5025A341C52D}" destId="{3DEFBA11-2AF0-4EFD-8940-14A3007D58F8}" srcOrd="0" destOrd="0" presId="urn:microsoft.com/office/officeart/2008/layout/LinedList"/>
    <dgm:cxn modelId="{1914186A-69E2-48EA-86C6-77E7C5CDD056}" srcId="{E7B5A23B-F58B-4C9C-A217-C141962A4160}" destId="{E8D14E41-7DBA-4003-A9A4-5025A341C52D}" srcOrd="2" destOrd="0" parTransId="{3DFD172F-0123-47B3-AEC9-58BD4F376611}" sibTransId="{F68127EA-3B80-49AF-9F67-2BB6404EDC5B}"/>
    <dgm:cxn modelId="{969C547A-68B4-4088-BFE5-B7BBC6371AD1}" type="presOf" srcId="{E7B5A23B-F58B-4C9C-A217-C141962A4160}" destId="{0B4CD2F2-1BCA-4A7A-BDAA-2E8E9B43F001}" srcOrd="0" destOrd="0" presId="urn:microsoft.com/office/officeart/2008/layout/LinedList"/>
    <dgm:cxn modelId="{56874197-FB2B-401F-BEE8-15896452CCC9}" srcId="{E7B5A23B-F58B-4C9C-A217-C141962A4160}" destId="{DE70ED63-2A3B-4BD7-973D-41BEBFCD0791}" srcOrd="3" destOrd="0" parTransId="{3F810CFA-591E-4FC5-806C-59689E7CCECC}" sibTransId="{A2B6E7EF-53B8-4245-8528-E8D8E7BBE57F}"/>
    <dgm:cxn modelId="{F80EF6A9-5EE8-496D-852A-3AF71D6917E6}" srcId="{E7B5A23B-F58B-4C9C-A217-C141962A4160}" destId="{1F98978C-7D57-4B84-9033-C64840F2259D}" srcOrd="1" destOrd="0" parTransId="{4275819C-E070-4F88-87AC-6DA2B5AA85FF}" sibTransId="{B4B1B8A4-F97C-442D-9007-CEBAF07113D5}"/>
    <dgm:cxn modelId="{7CB489FF-4191-41FA-8064-2207AFB8EE63}" srcId="{E7B5A23B-F58B-4C9C-A217-C141962A4160}" destId="{65954015-B4DA-40A1-9236-3D1B246440F2}" srcOrd="0" destOrd="0" parTransId="{F41B5EA4-CC5F-4450-84D7-9452CD55EB54}" sibTransId="{8F57B243-3C0D-4EDF-9F3C-7988295DB801}"/>
    <dgm:cxn modelId="{DD14590C-6E65-43A5-9B91-65F20A7CD28B}" type="presParOf" srcId="{0B4CD2F2-1BCA-4A7A-BDAA-2E8E9B43F001}" destId="{5982D132-6A78-4EC2-95B1-6091D7EEEAFF}" srcOrd="0" destOrd="0" presId="urn:microsoft.com/office/officeart/2008/layout/LinedList"/>
    <dgm:cxn modelId="{357145C4-6FC4-4D17-A590-5C6346F49FD1}" type="presParOf" srcId="{0B4CD2F2-1BCA-4A7A-BDAA-2E8E9B43F001}" destId="{4DDEAB91-DB93-439C-A1F3-EF21CF36329B}" srcOrd="1" destOrd="0" presId="urn:microsoft.com/office/officeart/2008/layout/LinedList"/>
    <dgm:cxn modelId="{AF4AC671-80F0-4EDE-850E-D36322F63C16}" type="presParOf" srcId="{4DDEAB91-DB93-439C-A1F3-EF21CF36329B}" destId="{209E11B5-1023-4F36-8C46-A98FE32EDD49}" srcOrd="0" destOrd="0" presId="urn:microsoft.com/office/officeart/2008/layout/LinedList"/>
    <dgm:cxn modelId="{FDB0DA3F-1EC3-4F30-8A70-FAF0B93D5F8D}" type="presParOf" srcId="{4DDEAB91-DB93-439C-A1F3-EF21CF36329B}" destId="{0F24A647-26A6-4629-8498-EC0735B4FE71}" srcOrd="1" destOrd="0" presId="urn:microsoft.com/office/officeart/2008/layout/LinedList"/>
    <dgm:cxn modelId="{8C92DE8A-EBAC-4E4D-A80D-EAE684EFBCD6}" type="presParOf" srcId="{0B4CD2F2-1BCA-4A7A-BDAA-2E8E9B43F001}" destId="{32ABF76A-0D24-40EE-9EBB-5F9578D368B5}" srcOrd="2" destOrd="0" presId="urn:microsoft.com/office/officeart/2008/layout/LinedList"/>
    <dgm:cxn modelId="{DA58BEF7-2508-4FF2-90F5-706889EC533A}" type="presParOf" srcId="{0B4CD2F2-1BCA-4A7A-BDAA-2E8E9B43F001}" destId="{E75FFDD2-3D9F-4FFD-A0A0-6AC25B96CC50}" srcOrd="3" destOrd="0" presId="urn:microsoft.com/office/officeart/2008/layout/LinedList"/>
    <dgm:cxn modelId="{448FE531-CB00-416C-9712-126901194503}" type="presParOf" srcId="{E75FFDD2-3D9F-4FFD-A0A0-6AC25B96CC50}" destId="{2760804E-F4AB-4A4E-A75C-E087B0E91CA8}" srcOrd="0" destOrd="0" presId="urn:microsoft.com/office/officeart/2008/layout/LinedList"/>
    <dgm:cxn modelId="{24424D14-A90A-448B-8B3E-96EF56777E35}" type="presParOf" srcId="{E75FFDD2-3D9F-4FFD-A0A0-6AC25B96CC50}" destId="{F679CA6D-BD93-4CDF-82D4-D02067393FCE}" srcOrd="1" destOrd="0" presId="urn:microsoft.com/office/officeart/2008/layout/LinedList"/>
    <dgm:cxn modelId="{20046414-D40A-465A-8B59-C1368B003C6F}" type="presParOf" srcId="{0B4CD2F2-1BCA-4A7A-BDAA-2E8E9B43F001}" destId="{7C1A7ACB-EAA8-4247-9ECA-86098865C883}" srcOrd="4" destOrd="0" presId="urn:microsoft.com/office/officeart/2008/layout/LinedList"/>
    <dgm:cxn modelId="{DD9D551E-8F16-4642-BAAF-998B2C1FE6D6}" type="presParOf" srcId="{0B4CD2F2-1BCA-4A7A-BDAA-2E8E9B43F001}" destId="{433EFB49-A526-4FA0-8FB2-7C53FCCADE66}" srcOrd="5" destOrd="0" presId="urn:microsoft.com/office/officeart/2008/layout/LinedList"/>
    <dgm:cxn modelId="{901A256A-FF93-4A07-A0FE-BB8FB63FE7C9}" type="presParOf" srcId="{433EFB49-A526-4FA0-8FB2-7C53FCCADE66}" destId="{3DEFBA11-2AF0-4EFD-8940-14A3007D58F8}" srcOrd="0" destOrd="0" presId="urn:microsoft.com/office/officeart/2008/layout/LinedList"/>
    <dgm:cxn modelId="{7369096F-6574-45B8-9D5E-0402D5BC79A1}" type="presParOf" srcId="{433EFB49-A526-4FA0-8FB2-7C53FCCADE66}" destId="{2AC7AB47-991A-47D0-81EF-D6C8B80D0F6D}" srcOrd="1" destOrd="0" presId="urn:microsoft.com/office/officeart/2008/layout/LinedList"/>
    <dgm:cxn modelId="{D02B92D6-1A2A-4FE9-A815-D8B7B0907B70}" type="presParOf" srcId="{0B4CD2F2-1BCA-4A7A-BDAA-2E8E9B43F001}" destId="{C3B03CA8-C9EA-408E-91AF-213052C810D9}" srcOrd="6" destOrd="0" presId="urn:microsoft.com/office/officeart/2008/layout/LinedList"/>
    <dgm:cxn modelId="{076EEF5E-5A0F-4CE3-88EE-85600D099FFA}" type="presParOf" srcId="{0B4CD2F2-1BCA-4A7A-BDAA-2E8E9B43F001}" destId="{A90C9A86-B124-496D-B696-32985D7B0BBA}" srcOrd="7" destOrd="0" presId="urn:microsoft.com/office/officeart/2008/layout/LinedList"/>
    <dgm:cxn modelId="{B86F8700-FC34-4FDD-AF74-DEE81B19966F}" type="presParOf" srcId="{A90C9A86-B124-496D-B696-32985D7B0BBA}" destId="{5AC55FE7-7191-4D4C-A686-71AFFB5DB1EA}" srcOrd="0" destOrd="0" presId="urn:microsoft.com/office/officeart/2008/layout/LinedList"/>
    <dgm:cxn modelId="{4B1E092E-7FB4-4F59-B74F-4E039ED2A20E}" type="presParOf" srcId="{A90C9A86-B124-496D-B696-32985D7B0BBA}" destId="{9942FCEE-4279-491A-88EA-3F2363E8F2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07AA7B-38F2-4DD7-A7FB-4ED7980AF6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33B2C-C87A-4F8A-82A5-1B2E0F0E7EB0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Patterns could be established from data to obtain insight</a:t>
          </a:r>
        </a:p>
      </dgm:t>
    </dgm:pt>
    <dgm:pt modelId="{F3DB0FE2-C420-473A-BAAD-2B28FBF30DB1}" type="parTrans" cxnId="{6ADDC9AF-1930-40B4-B3D4-F91BE86A1582}">
      <dgm:prSet/>
      <dgm:spPr/>
      <dgm:t>
        <a:bodyPr/>
        <a:lstStyle/>
        <a:p>
          <a:endParaRPr lang="en-US"/>
        </a:p>
      </dgm:t>
    </dgm:pt>
    <dgm:pt modelId="{6BDC573D-7383-4931-B2C4-272325D7796D}" type="sibTrans" cxnId="{6ADDC9AF-1930-40B4-B3D4-F91BE86A1582}">
      <dgm:prSet/>
      <dgm:spPr/>
      <dgm:t>
        <a:bodyPr/>
        <a:lstStyle/>
        <a:p>
          <a:endParaRPr lang="en-US"/>
        </a:p>
      </dgm:t>
    </dgm:pt>
    <dgm:pt modelId="{F2C190A6-A357-48A7-A4D9-ED581413C730}">
      <dgm:prSet/>
      <dgm:spPr/>
      <dgm:t>
        <a:bodyPr anchor="ctr"/>
        <a:lstStyle/>
        <a:p>
          <a:pPr algn="ctr"/>
          <a:r>
            <a:rPr lang="en-US" b="0" i="0" dirty="0">
              <a:latin typeface="Arial Narrow" panose="020B0606020202030204" pitchFamily="34" charset="0"/>
            </a:rPr>
            <a:t>Rapid release cycles generally result in </a:t>
          </a:r>
        </a:p>
      </dgm:t>
    </dgm:pt>
    <dgm:pt modelId="{047E2D3D-8332-468E-9CDA-54FF7C20014B}" type="parTrans" cxnId="{2C5811E4-6CB1-4226-8979-F14A664A5C58}">
      <dgm:prSet/>
      <dgm:spPr/>
      <dgm:t>
        <a:bodyPr/>
        <a:lstStyle/>
        <a:p>
          <a:endParaRPr lang="en-US"/>
        </a:p>
      </dgm:t>
    </dgm:pt>
    <dgm:pt modelId="{52A0D925-2129-468D-86FF-7D67AD1C8AD9}" type="sibTrans" cxnId="{2C5811E4-6CB1-4226-8979-F14A664A5C58}">
      <dgm:prSet/>
      <dgm:spPr/>
      <dgm:t>
        <a:bodyPr/>
        <a:lstStyle/>
        <a:p>
          <a:endParaRPr lang="en-US"/>
        </a:p>
      </dgm:t>
    </dgm:pt>
    <dgm:pt modelId="{C54CDE99-61CA-4A5B-991C-C8029F8903C0}">
      <dgm:prSet custT="1"/>
      <dgm:spPr/>
      <dgm:t>
        <a:bodyPr anchor="ctr"/>
        <a:lstStyle/>
        <a:p>
          <a:r>
            <a:rPr lang="en-US" sz="3000" b="0" i="0" dirty="0">
              <a:latin typeface="Arial Narrow" panose="020B0606020202030204" pitchFamily="34" charset="0"/>
            </a:rPr>
            <a:t>Bugs being identified earlier</a:t>
          </a:r>
        </a:p>
      </dgm:t>
    </dgm:pt>
    <dgm:pt modelId="{C2D9BBE6-1015-4304-9C5C-A0B5298D2BF6}" type="parTrans" cxnId="{ADEC3B99-34AA-48FD-BCD5-F04A5EC211F0}">
      <dgm:prSet/>
      <dgm:spPr/>
      <dgm:t>
        <a:bodyPr/>
        <a:lstStyle/>
        <a:p>
          <a:endParaRPr lang="en-US"/>
        </a:p>
      </dgm:t>
    </dgm:pt>
    <dgm:pt modelId="{8FF038A2-F9C9-4BFD-933C-62AB6C23DE14}" type="sibTrans" cxnId="{ADEC3B99-34AA-48FD-BCD5-F04A5EC211F0}">
      <dgm:prSet/>
      <dgm:spPr/>
      <dgm:t>
        <a:bodyPr/>
        <a:lstStyle/>
        <a:p>
          <a:endParaRPr lang="en-US"/>
        </a:p>
      </dgm:t>
    </dgm:pt>
    <dgm:pt modelId="{FCD1982C-B1B3-4E1A-AB84-129F374EC979}">
      <dgm:prSet custT="1"/>
      <dgm:spPr/>
      <dgm:t>
        <a:bodyPr anchor="ctr"/>
        <a:lstStyle/>
        <a:p>
          <a:r>
            <a:rPr lang="en-US" sz="3000" b="0" i="0" dirty="0">
              <a:latin typeface="Arial Narrow" panose="020B0606020202030204" pitchFamily="34" charset="0"/>
            </a:rPr>
            <a:t>…their fixes integrated much later</a:t>
          </a:r>
        </a:p>
      </dgm:t>
    </dgm:pt>
    <dgm:pt modelId="{D0835142-8D51-4FB0-AF88-72C71C05D29A}" type="parTrans" cxnId="{B155A84C-FE39-4D16-81D6-A672F798878B}">
      <dgm:prSet/>
      <dgm:spPr/>
      <dgm:t>
        <a:bodyPr/>
        <a:lstStyle/>
        <a:p>
          <a:endParaRPr lang="en-US"/>
        </a:p>
      </dgm:t>
    </dgm:pt>
    <dgm:pt modelId="{9578CF74-D107-4479-9892-334AC5323582}" type="sibTrans" cxnId="{B155A84C-FE39-4D16-81D6-A672F798878B}">
      <dgm:prSet/>
      <dgm:spPr/>
      <dgm:t>
        <a:bodyPr/>
        <a:lstStyle/>
        <a:p>
          <a:endParaRPr lang="en-US"/>
        </a:p>
      </dgm:t>
    </dgm:pt>
    <dgm:pt modelId="{7120D6B2-70E2-4546-97BD-1805A28E68F3}" type="pres">
      <dgm:prSet presAssocID="{CF07AA7B-38F2-4DD7-A7FB-4ED7980AF66A}" presName="vert0" presStyleCnt="0">
        <dgm:presLayoutVars>
          <dgm:dir/>
          <dgm:animOne val="branch"/>
          <dgm:animLvl val="lvl"/>
        </dgm:presLayoutVars>
      </dgm:prSet>
      <dgm:spPr/>
    </dgm:pt>
    <dgm:pt modelId="{9BB31054-B0C9-4187-8A25-D3EDF115483D}" type="pres">
      <dgm:prSet presAssocID="{F9A33B2C-C87A-4F8A-82A5-1B2E0F0E7EB0}" presName="thickLine" presStyleLbl="alignNode1" presStyleIdx="0" presStyleCnt="2"/>
      <dgm:spPr/>
    </dgm:pt>
    <dgm:pt modelId="{853DC15F-72FA-4BB2-868B-047506E1E62C}" type="pres">
      <dgm:prSet presAssocID="{F9A33B2C-C87A-4F8A-82A5-1B2E0F0E7EB0}" presName="horz1" presStyleCnt="0"/>
      <dgm:spPr/>
    </dgm:pt>
    <dgm:pt modelId="{25396860-A0EB-417E-A19F-138FB15061CA}" type="pres">
      <dgm:prSet presAssocID="{F9A33B2C-C87A-4F8A-82A5-1B2E0F0E7EB0}" presName="tx1" presStyleLbl="revTx" presStyleIdx="0" presStyleCnt="4" custScaleX="500000"/>
      <dgm:spPr/>
    </dgm:pt>
    <dgm:pt modelId="{A8D07104-7913-4A97-ABAB-1C18872F6040}" type="pres">
      <dgm:prSet presAssocID="{F9A33B2C-C87A-4F8A-82A5-1B2E0F0E7EB0}" presName="vert1" presStyleCnt="0"/>
      <dgm:spPr/>
    </dgm:pt>
    <dgm:pt modelId="{FDB2FBD7-0688-4F77-B9AA-65C8C110F945}" type="pres">
      <dgm:prSet presAssocID="{F2C190A6-A357-48A7-A4D9-ED581413C730}" presName="thickLine" presStyleLbl="alignNode1" presStyleIdx="1" presStyleCnt="2"/>
      <dgm:spPr/>
    </dgm:pt>
    <dgm:pt modelId="{A05FA8AD-EC6D-4D26-9A1A-67D199EB4815}" type="pres">
      <dgm:prSet presAssocID="{F2C190A6-A357-48A7-A4D9-ED581413C730}" presName="horz1" presStyleCnt="0"/>
      <dgm:spPr/>
    </dgm:pt>
    <dgm:pt modelId="{8CC4A0FC-478A-42FD-A1E6-1DB188AC0734}" type="pres">
      <dgm:prSet presAssocID="{F2C190A6-A357-48A7-A4D9-ED581413C730}" presName="tx1" presStyleLbl="revTx" presStyleIdx="1" presStyleCnt="4"/>
      <dgm:spPr/>
    </dgm:pt>
    <dgm:pt modelId="{37AD1AA3-821E-4237-BDC8-0C405F2DEA87}" type="pres">
      <dgm:prSet presAssocID="{F2C190A6-A357-48A7-A4D9-ED581413C730}" presName="vert1" presStyleCnt="0"/>
      <dgm:spPr/>
    </dgm:pt>
    <dgm:pt modelId="{B61F561B-BAED-46AF-B382-6CE14F545C99}" type="pres">
      <dgm:prSet presAssocID="{C54CDE99-61CA-4A5B-991C-C8029F8903C0}" presName="vertSpace2a" presStyleCnt="0"/>
      <dgm:spPr/>
    </dgm:pt>
    <dgm:pt modelId="{C0B9E14B-2368-4027-B143-3DBD6FE806BC}" type="pres">
      <dgm:prSet presAssocID="{C54CDE99-61CA-4A5B-991C-C8029F8903C0}" presName="horz2" presStyleCnt="0"/>
      <dgm:spPr/>
    </dgm:pt>
    <dgm:pt modelId="{84F96373-3F57-4075-BD0F-59E207CA064F}" type="pres">
      <dgm:prSet presAssocID="{C54CDE99-61CA-4A5B-991C-C8029F8903C0}" presName="horzSpace2" presStyleCnt="0"/>
      <dgm:spPr/>
    </dgm:pt>
    <dgm:pt modelId="{F62FE3BA-05FC-4C37-A244-0EECC640044A}" type="pres">
      <dgm:prSet presAssocID="{C54CDE99-61CA-4A5B-991C-C8029F8903C0}" presName="tx2" presStyleLbl="revTx" presStyleIdx="2" presStyleCnt="4"/>
      <dgm:spPr/>
    </dgm:pt>
    <dgm:pt modelId="{EF2C07DA-687D-4F1C-B2D6-FC7D9F1D2389}" type="pres">
      <dgm:prSet presAssocID="{C54CDE99-61CA-4A5B-991C-C8029F8903C0}" presName="vert2" presStyleCnt="0"/>
      <dgm:spPr/>
    </dgm:pt>
    <dgm:pt modelId="{2E02BB47-7C37-4817-8CFB-C251D1D40058}" type="pres">
      <dgm:prSet presAssocID="{C54CDE99-61CA-4A5B-991C-C8029F8903C0}" presName="thinLine2b" presStyleLbl="callout" presStyleIdx="0" presStyleCnt="2"/>
      <dgm:spPr/>
    </dgm:pt>
    <dgm:pt modelId="{BE0C68F0-BD6D-4B83-B66C-14FCD55FECE2}" type="pres">
      <dgm:prSet presAssocID="{C54CDE99-61CA-4A5B-991C-C8029F8903C0}" presName="vertSpace2b" presStyleCnt="0"/>
      <dgm:spPr/>
    </dgm:pt>
    <dgm:pt modelId="{A4AE8804-3FD0-4470-9951-CBE0F5F4097B}" type="pres">
      <dgm:prSet presAssocID="{FCD1982C-B1B3-4E1A-AB84-129F374EC979}" presName="horz2" presStyleCnt="0"/>
      <dgm:spPr/>
    </dgm:pt>
    <dgm:pt modelId="{C0030931-3FC4-4D2B-8CE6-80663B2052E4}" type="pres">
      <dgm:prSet presAssocID="{FCD1982C-B1B3-4E1A-AB84-129F374EC979}" presName="horzSpace2" presStyleCnt="0"/>
      <dgm:spPr/>
    </dgm:pt>
    <dgm:pt modelId="{145F9C83-0D1F-4F86-9242-CBE5B9AF56A5}" type="pres">
      <dgm:prSet presAssocID="{FCD1982C-B1B3-4E1A-AB84-129F374EC979}" presName="tx2" presStyleLbl="revTx" presStyleIdx="3" presStyleCnt="4"/>
      <dgm:spPr/>
    </dgm:pt>
    <dgm:pt modelId="{48082197-0533-40CC-8109-75308B8D9692}" type="pres">
      <dgm:prSet presAssocID="{FCD1982C-B1B3-4E1A-AB84-129F374EC979}" presName="vert2" presStyleCnt="0"/>
      <dgm:spPr/>
    </dgm:pt>
    <dgm:pt modelId="{4B430879-8A65-4123-B8AB-5199B6776DC6}" type="pres">
      <dgm:prSet presAssocID="{FCD1982C-B1B3-4E1A-AB84-129F374EC979}" presName="thinLine2b" presStyleLbl="callout" presStyleIdx="1" presStyleCnt="2"/>
      <dgm:spPr/>
    </dgm:pt>
    <dgm:pt modelId="{0E34A209-BDBE-48FA-90AF-E41A3BFA8ACC}" type="pres">
      <dgm:prSet presAssocID="{FCD1982C-B1B3-4E1A-AB84-129F374EC979}" presName="vertSpace2b" presStyleCnt="0"/>
      <dgm:spPr/>
    </dgm:pt>
  </dgm:ptLst>
  <dgm:cxnLst>
    <dgm:cxn modelId="{C42FF063-8155-46C6-8FCC-595061C7708A}" type="presOf" srcId="{F2C190A6-A357-48A7-A4D9-ED581413C730}" destId="{8CC4A0FC-478A-42FD-A1E6-1DB188AC0734}" srcOrd="0" destOrd="0" presId="urn:microsoft.com/office/officeart/2008/layout/LinedList"/>
    <dgm:cxn modelId="{B155A84C-FE39-4D16-81D6-A672F798878B}" srcId="{F2C190A6-A357-48A7-A4D9-ED581413C730}" destId="{FCD1982C-B1B3-4E1A-AB84-129F374EC979}" srcOrd="1" destOrd="0" parTransId="{D0835142-8D51-4FB0-AF88-72C71C05D29A}" sibTransId="{9578CF74-D107-4479-9892-334AC5323582}"/>
    <dgm:cxn modelId="{76710689-013F-4635-A1F4-4789875E3467}" type="presOf" srcId="{C54CDE99-61CA-4A5B-991C-C8029F8903C0}" destId="{F62FE3BA-05FC-4C37-A244-0EECC640044A}" srcOrd="0" destOrd="0" presId="urn:microsoft.com/office/officeart/2008/layout/LinedList"/>
    <dgm:cxn modelId="{036DCC92-D8A3-475B-92CE-52982B52FCDF}" type="presOf" srcId="{CF07AA7B-38F2-4DD7-A7FB-4ED7980AF66A}" destId="{7120D6B2-70E2-4546-97BD-1805A28E68F3}" srcOrd="0" destOrd="0" presId="urn:microsoft.com/office/officeart/2008/layout/LinedList"/>
    <dgm:cxn modelId="{C0E50297-48EA-4C97-84BF-4FAEBB77D936}" type="presOf" srcId="{FCD1982C-B1B3-4E1A-AB84-129F374EC979}" destId="{145F9C83-0D1F-4F86-9242-CBE5B9AF56A5}" srcOrd="0" destOrd="0" presId="urn:microsoft.com/office/officeart/2008/layout/LinedList"/>
    <dgm:cxn modelId="{ADEC3B99-34AA-48FD-BCD5-F04A5EC211F0}" srcId="{F2C190A6-A357-48A7-A4D9-ED581413C730}" destId="{C54CDE99-61CA-4A5B-991C-C8029F8903C0}" srcOrd="0" destOrd="0" parTransId="{C2D9BBE6-1015-4304-9C5C-A0B5298D2BF6}" sibTransId="{8FF038A2-F9C9-4BFD-933C-62AB6C23DE14}"/>
    <dgm:cxn modelId="{6ADDC9AF-1930-40B4-B3D4-F91BE86A1582}" srcId="{CF07AA7B-38F2-4DD7-A7FB-4ED7980AF66A}" destId="{F9A33B2C-C87A-4F8A-82A5-1B2E0F0E7EB0}" srcOrd="0" destOrd="0" parTransId="{F3DB0FE2-C420-473A-BAAD-2B28FBF30DB1}" sibTransId="{6BDC573D-7383-4931-B2C4-272325D7796D}"/>
    <dgm:cxn modelId="{2C5811E4-6CB1-4226-8979-F14A664A5C58}" srcId="{CF07AA7B-38F2-4DD7-A7FB-4ED7980AF66A}" destId="{F2C190A6-A357-48A7-A4D9-ED581413C730}" srcOrd="1" destOrd="0" parTransId="{047E2D3D-8332-468E-9CDA-54FF7C20014B}" sibTransId="{52A0D925-2129-468D-86FF-7D67AD1C8AD9}"/>
    <dgm:cxn modelId="{74AE97EF-E4AC-473D-B396-093CE7F9A35E}" type="presOf" srcId="{F9A33B2C-C87A-4F8A-82A5-1B2E0F0E7EB0}" destId="{25396860-A0EB-417E-A19F-138FB15061CA}" srcOrd="0" destOrd="0" presId="urn:microsoft.com/office/officeart/2008/layout/LinedList"/>
    <dgm:cxn modelId="{9FC08CA4-73EA-4583-AD1D-947B64255DDA}" type="presParOf" srcId="{7120D6B2-70E2-4546-97BD-1805A28E68F3}" destId="{9BB31054-B0C9-4187-8A25-D3EDF115483D}" srcOrd="0" destOrd="0" presId="urn:microsoft.com/office/officeart/2008/layout/LinedList"/>
    <dgm:cxn modelId="{45338414-421C-457F-A011-DD2B59E1B0B9}" type="presParOf" srcId="{7120D6B2-70E2-4546-97BD-1805A28E68F3}" destId="{853DC15F-72FA-4BB2-868B-047506E1E62C}" srcOrd="1" destOrd="0" presId="urn:microsoft.com/office/officeart/2008/layout/LinedList"/>
    <dgm:cxn modelId="{C317173E-7BDA-41C1-A454-13F1ADE21B99}" type="presParOf" srcId="{853DC15F-72FA-4BB2-868B-047506E1E62C}" destId="{25396860-A0EB-417E-A19F-138FB15061CA}" srcOrd="0" destOrd="0" presId="urn:microsoft.com/office/officeart/2008/layout/LinedList"/>
    <dgm:cxn modelId="{D99113D8-CC81-44A4-8415-FE81386392D8}" type="presParOf" srcId="{853DC15F-72FA-4BB2-868B-047506E1E62C}" destId="{A8D07104-7913-4A97-ABAB-1C18872F6040}" srcOrd="1" destOrd="0" presId="urn:microsoft.com/office/officeart/2008/layout/LinedList"/>
    <dgm:cxn modelId="{B58AC0C6-4D77-4A22-912C-908682DD3E5A}" type="presParOf" srcId="{7120D6B2-70E2-4546-97BD-1805A28E68F3}" destId="{FDB2FBD7-0688-4F77-B9AA-65C8C110F945}" srcOrd="2" destOrd="0" presId="urn:microsoft.com/office/officeart/2008/layout/LinedList"/>
    <dgm:cxn modelId="{A779E06F-5098-4A8C-9F92-2C4A9347F625}" type="presParOf" srcId="{7120D6B2-70E2-4546-97BD-1805A28E68F3}" destId="{A05FA8AD-EC6D-4D26-9A1A-67D199EB4815}" srcOrd="3" destOrd="0" presId="urn:microsoft.com/office/officeart/2008/layout/LinedList"/>
    <dgm:cxn modelId="{157FD227-F43F-4975-85AA-33383DF21A5D}" type="presParOf" srcId="{A05FA8AD-EC6D-4D26-9A1A-67D199EB4815}" destId="{8CC4A0FC-478A-42FD-A1E6-1DB188AC0734}" srcOrd="0" destOrd="0" presId="urn:microsoft.com/office/officeart/2008/layout/LinedList"/>
    <dgm:cxn modelId="{B32C2EC4-94F0-4808-80FC-E6B423AE33E2}" type="presParOf" srcId="{A05FA8AD-EC6D-4D26-9A1A-67D199EB4815}" destId="{37AD1AA3-821E-4237-BDC8-0C405F2DEA87}" srcOrd="1" destOrd="0" presId="urn:microsoft.com/office/officeart/2008/layout/LinedList"/>
    <dgm:cxn modelId="{BC5F7C69-33FC-4952-B262-A20929FFA11F}" type="presParOf" srcId="{37AD1AA3-821E-4237-BDC8-0C405F2DEA87}" destId="{B61F561B-BAED-46AF-B382-6CE14F545C99}" srcOrd="0" destOrd="0" presId="urn:microsoft.com/office/officeart/2008/layout/LinedList"/>
    <dgm:cxn modelId="{3E2EFE90-22A4-482F-B8EB-6853041C0138}" type="presParOf" srcId="{37AD1AA3-821E-4237-BDC8-0C405F2DEA87}" destId="{C0B9E14B-2368-4027-B143-3DBD6FE806BC}" srcOrd="1" destOrd="0" presId="urn:microsoft.com/office/officeart/2008/layout/LinedList"/>
    <dgm:cxn modelId="{5714BB4E-67B9-4E30-A5EE-F931FA9BD6B7}" type="presParOf" srcId="{C0B9E14B-2368-4027-B143-3DBD6FE806BC}" destId="{84F96373-3F57-4075-BD0F-59E207CA064F}" srcOrd="0" destOrd="0" presId="urn:microsoft.com/office/officeart/2008/layout/LinedList"/>
    <dgm:cxn modelId="{155893C4-5782-4C06-8E30-C54DBCF97E28}" type="presParOf" srcId="{C0B9E14B-2368-4027-B143-3DBD6FE806BC}" destId="{F62FE3BA-05FC-4C37-A244-0EECC640044A}" srcOrd="1" destOrd="0" presId="urn:microsoft.com/office/officeart/2008/layout/LinedList"/>
    <dgm:cxn modelId="{4C802A1F-5F45-4CB7-857A-332F4EA5742D}" type="presParOf" srcId="{C0B9E14B-2368-4027-B143-3DBD6FE806BC}" destId="{EF2C07DA-687D-4F1C-B2D6-FC7D9F1D2389}" srcOrd="2" destOrd="0" presId="urn:microsoft.com/office/officeart/2008/layout/LinedList"/>
    <dgm:cxn modelId="{A442CF45-7786-4A00-ACE5-D576755AF91B}" type="presParOf" srcId="{37AD1AA3-821E-4237-BDC8-0C405F2DEA87}" destId="{2E02BB47-7C37-4817-8CFB-C251D1D40058}" srcOrd="2" destOrd="0" presId="urn:microsoft.com/office/officeart/2008/layout/LinedList"/>
    <dgm:cxn modelId="{0574FD43-72D4-4950-8B3E-7149540AF66F}" type="presParOf" srcId="{37AD1AA3-821E-4237-BDC8-0C405F2DEA87}" destId="{BE0C68F0-BD6D-4B83-B66C-14FCD55FECE2}" srcOrd="3" destOrd="0" presId="urn:microsoft.com/office/officeart/2008/layout/LinedList"/>
    <dgm:cxn modelId="{3F6D6624-FE38-44AA-A123-D03B8E8498E3}" type="presParOf" srcId="{37AD1AA3-821E-4237-BDC8-0C405F2DEA87}" destId="{A4AE8804-3FD0-4470-9951-CBE0F5F4097B}" srcOrd="4" destOrd="0" presId="urn:microsoft.com/office/officeart/2008/layout/LinedList"/>
    <dgm:cxn modelId="{D52C8F52-6A8F-4EF3-9E18-749474AD2666}" type="presParOf" srcId="{A4AE8804-3FD0-4470-9951-CBE0F5F4097B}" destId="{C0030931-3FC4-4D2B-8CE6-80663B2052E4}" srcOrd="0" destOrd="0" presId="urn:microsoft.com/office/officeart/2008/layout/LinedList"/>
    <dgm:cxn modelId="{F045D7D3-5B38-42D5-8B2D-BF1482D96029}" type="presParOf" srcId="{A4AE8804-3FD0-4470-9951-CBE0F5F4097B}" destId="{145F9C83-0D1F-4F86-9242-CBE5B9AF56A5}" srcOrd="1" destOrd="0" presId="urn:microsoft.com/office/officeart/2008/layout/LinedList"/>
    <dgm:cxn modelId="{08562A96-18F3-4C5C-B178-A066CDD165D0}" type="presParOf" srcId="{A4AE8804-3FD0-4470-9951-CBE0F5F4097B}" destId="{48082197-0533-40CC-8109-75308B8D9692}" srcOrd="2" destOrd="0" presId="urn:microsoft.com/office/officeart/2008/layout/LinedList"/>
    <dgm:cxn modelId="{540CBE3B-826C-47AD-B2F9-639646089F5E}" type="presParOf" srcId="{37AD1AA3-821E-4237-BDC8-0C405F2DEA87}" destId="{4B430879-8A65-4123-B8AB-5199B6776DC6}" srcOrd="5" destOrd="0" presId="urn:microsoft.com/office/officeart/2008/layout/LinedList"/>
    <dgm:cxn modelId="{E30A9AAC-02E3-4A3E-ADDF-FC2FD83AB63F}" type="presParOf" srcId="{37AD1AA3-821E-4237-BDC8-0C405F2DEA87}" destId="{0E34A209-BDBE-48FA-90AF-E41A3BFA8AC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A74378-180B-4718-83D0-F484E38E250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F81704-C2AE-4064-90E8-30712D660F97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Comparing complexity metrics around the time of the transition</a:t>
          </a:r>
        </a:p>
      </dgm:t>
    </dgm:pt>
    <dgm:pt modelId="{D101011E-96D1-48DA-91BD-CB9F5FE2EF40}" type="parTrans" cxnId="{407E09E7-CA63-4783-9F8E-2873E1BD720B}">
      <dgm:prSet/>
      <dgm:spPr/>
      <dgm:t>
        <a:bodyPr/>
        <a:lstStyle/>
        <a:p>
          <a:endParaRPr lang="en-US"/>
        </a:p>
      </dgm:t>
    </dgm:pt>
    <dgm:pt modelId="{BFF50B7F-D603-40B4-B7C9-BF07F8F7D860}" type="sibTrans" cxnId="{407E09E7-CA63-4783-9F8E-2873E1BD720B}">
      <dgm:prSet/>
      <dgm:spPr/>
      <dgm:t>
        <a:bodyPr/>
        <a:lstStyle/>
        <a:p>
          <a:endParaRPr lang="en-US"/>
        </a:p>
      </dgm:t>
    </dgm:pt>
    <dgm:pt modelId="{A9B92095-397E-4C40-908B-12F8A9F81B0B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Planning and estimation for organizations considering a transition</a:t>
          </a:r>
        </a:p>
      </dgm:t>
    </dgm:pt>
    <dgm:pt modelId="{2250F016-B506-4F14-BAB9-65448BF0E299}" type="parTrans" cxnId="{E483FDC0-17F6-4FE3-9510-45477302C153}">
      <dgm:prSet/>
      <dgm:spPr/>
      <dgm:t>
        <a:bodyPr/>
        <a:lstStyle/>
        <a:p>
          <a:endParaRPr lang="en-US"/>
        </a:p>
      </dgm:t>
    </dgm:pt>
    <dgm:pt modelId="{DF937725-CDC5-4ACA-BE81-C3DBE48E442D}" type="sibTrans" cxnId="{E483FDC0-17F6-4FE3-9510-45477302C153}">
      <dgm:prSet/>
      <dgm:spPr/>
      <dgm:t>
        <a:bodyPr/>
        <a:lstStyle/>
        <a:p>
          <a:endParaRPr lang="en-US"/>
        </a:p>
      </dgm:t>
    </dgm:pt>
    <dgm:pt modelId="{18A7DC29-2FDB-4FC1-AD7C-1CA388236CAF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Classifying types of issues to ensure time to integrate fixes is reduced</a:t>
          </a:r>
        </a:p>
      </dgm:t>
    </dgm:pt>
    <dgm:pt modelId="{734B8974-7AE2-4C41-A68A-83A1D9DD5DF6}" type="parTrans" cxnId="{57358A36-E023-4207-B85C-863FCFFBA67A}">
      <dgm:prSet/>
      <dgm:spPr/>
      <dgm:t>
        <a:bodyPr/>
        <a:lstStyle/>
        <a:p>
          <a:endParaRPr lang="en-US"/>
        </a:p>
      </dgm:t>
    </dgm:pt>
    <dgm:pt modelId="{D5B56A8C-4C0C-4A66-950D-0E9A03A21188}" type="sibTrans" cxnId="{57358A36-E023-4207-B85C-863FCFFBA67A}">
      <dgm:prSet/>
      <dgm:spPr/>
      <dgm:t>
        <a:bodyPr/>
        <a:lstStyle/>
        <a:p>
          <a:endParaRPr lang="en-US"/>
        </a:p>
      </dgm:t>
    </dgm:pt>
    <dgm:pt modelId="{86DD99BC-7FBD-4232-A326-38D2DEB44180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Is complexity going up ?</a:t>
          </a:r>
        </a:p>
      </dgm:t>
    </dgm:pt>
    <dgm:pt modelId="{A95853CB-7E28-4D43-B7F2-744F21242042}" type="parTrans" cxnId="{A4735769-4399-4F89-B16F-F9994C32C7E3}">
      <dgm:prSet/>
      <dgm:spPr/>
      <dgm:t>
        <a:bodyPr/>
        <a:lstStyle/>
        <a:p>
          <a:endParaRPr lang="en-US"/>
        </a:p>
      </dgm:t>
    </dgm:pt>
    <dgm:pt modelId="{FCD06C85-4833-4715-A4CF-C54209D9B36E}" type="sibTrans" cxnId="{A4735769-4399-4F89-B16F-F9994C32C7E3}">
      <dgm:prSet/>
      <dgm:spPr/>
      <dgm:t>
        <a:bodyPr/>
        <a:lstStyle/>
        <a:p>
          <a:endParaRPr lang="en-US"/>
        </a:p>
      </dgm:t>
    </dgm:pt>
    <dgm:pt modelId="{B92A4893-AED3-4F6F-9682-F0CB02BEB2C3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If yes, is it just a result of increasing size of code ?</a:t>
          </a:r>
        </a:p>
      </dgm:t>
    </dgm:pt>
    <dgm:pt modelId="{6FEF0491-2E0C-4C6D-9319-DC9150447FB0}" type="parTrans" cxnId="{E13D5846-ADF9-48FA-A820-9F34B8FB2727}">
      <dgm:prSet/>
      <dgm:spPr/>
      <dgm:t>
        <a:bodyPr/>
        <a:lstStyle/>
        <a:p>
          <a:endParaRPr lang="en-US"/>
        </a:p>
      </dgm:t>
    </dgm:pt>
    <dgm:pt modelId="{CF44BB71-2C24-4B9B-A9BC-829B4538DFEB}" type="sibTrans" cxnId="{E13D5846-ADF9-48FA-A820-9F34B8FB2727}">
      <dgm:prSet/>
      <dgm:spPr/>
      <dgm:t>
        <a:bodyPr/>
        <a:lstStyle/>
        <a:p>
          <a:endParaRPr lang="en-US"/>
        </a:p>
      </dgm:t>
    </dgm:pt>
    <dgm:pt modelId="{6105FDAD-952A-4BC5-8D7A-396FE54D7CDC}">
      <dgm:prSet/>
      <dgm:spPr/>
      <dgm:t>
        <a:bodyPr anchor="ctr"/>
        <a:lstStyle/>
        <a:p>
          <a:r>
            <a:rPr lang="en-US" b="0" i="0" dirty="0">
              <a:latin typeface="Arial Narrow" panose="020B0606020202030204" pitchFamily="34" charset="0"/>
            </a:rPr>
            <a:t>If no, have rapid release cycles brought more opportunities to the developers to refactor code ?</a:t>
          </a:r>
        </a:p>
        <a:p>
          <a:r>
            <a:rPr lang="en-US" b="0" i="0" dirty="0">
              <a:latin typeface="Arial Narrow" panose="020B0606020202030204" pitchFamily="34" charset="0"/>
            </a:rPr>
            <a:t>	</a:t>
          </a:r>
        </a:p>
      </dgm:t>
    </dgm:pt>
    <dgm:pt modelId="{58FE2F4F-B805-4D05-B91F-A9D251832211}" type="parTrans" cxnId="{D7037132-423E-4E97-97B9-6009ABDEC93A}">
      <dgm:prSet/>
      <dgm:spPr/>
      <dgm:t>
        <a:bodyPr/>
        <a:lstStyle/>
        <a:p>
          <a:endParaRPr lang="en-US"/>
        </a:p>
      </dgm:t>
    </dgm:pt>
    <dgm:pt modelId="{1CC8D329-C121-41C9-9FA9-D7730CBB18B3}" type="sibTrans" cxnId="{D7037132-423E-4E97-97B9-6009ABDEC93A}">
      <dgm:prSet/>
      <dgm:spPr/>
      <dgm:t>
        <a:bodyPr/>
        <a:lstStyle/>
        <a:p>
          <a:endParaRPr lang="en-US"/>
        </a:p>
      </dgm:t>
    </dgm:pt>
    <dgm:pt modelId="{CB8C7615-23F2-4DA8-B5AB-E7D195871ABD}" type="pres">
      <dgm:prSet presAssocID="{3CA74378-180B-4718-83D0-F484E38E2507}" presName="vert0" presStyleCnt="0">
        <dgm:presLayoutVars>
          <dgm:dir/>
          <dgm:animOne val="branch"/>
          <dgm:animLvl val="lvl"/>
        </dgm:presLayoutVars>
      </dgm:prSet>
      <dgm:spPr/>
    </dgm:pt>
    <dgm:pt modelId="{30AE2B30-79DD-448F-A933-0D29CE42079B}" type="pres">
      <dgm:prSet presAssocID="{9AF81704-C2AE-4064-90E8-30712D660F97}" presName="thickLine" presStyleLbl="alignNode1" presStyleIdx="0" presStyleCnt="3"/>
      <dgm:spPr/>
    </dgm:pt>
    <dgm:pt modelId="{2858BDEE-BE00-45A1-8A80-35B90F974250}" type="pres">
      <dgm:prSet presAssocID="{9AF81704-C2AE-4064-90E8-30712D660F97}" presName="horz1" presStyleCnt="0"/>
      <dgm:spPr/>
    </dgm:pt>
    <dgm:pt modelId="{80BD9128-6136-4609-A668-4E297F0226BD}" type="pres">
      <dgm:prSet presAssocID="{9AF81704-C2AE-4064-90E8-30712D660F97}" presName="tx1" presStyleLbl="revTx" presStyleIdx="0" presStyleCnt="6"/>
      <dgm:spPr/>
    </dgm:pt>
    <dgm:pt modelId="{206E1B00-8462-4F8F-8CEC-0BD74EFFD224}" type="pres">
      <dgm:prSet presAssocID="{9AF81704-C2AE-4064-90E8-30712D660F97}" presName="vert1" presStyleCnt="0"/>
      <dgm:spPr/>
    </dgm:pt>
    <dgm:pt modelId="{6786344B-9E02-42A9-AB61-6B4D695F4F52}" type="pres">
      <dgm:prSet presAssocID="{86DD99BC-7FBD-4232-A326-38D2DEB44180}" presName="vertSpace2a" presStyleCnt="0"/>
      <dgm:spPr/>
    </dgm:pt>
    <dgm:pt modelId="{3029185F-FD72-4554-A390-F485CCB24184}" type="pres">
      <dgm:prSet presAssocID="{86DD99BC-7FBD-4232-A326-38D2DEB44180}" presName="horz2" presStyleCnt="0"/>
      <dgm:spPr/>
    </dgm:pt>
    <dgm:pt modelId="{EDC69DD1-F7AF-4096-92C8-6416F25881CC}" type="pres">
      <dgm:prSet presAssocID="{86DD99BC-7FBD-4232-A326-38D2DEB44180}" presName="horzSpace2" presStyleCnt="0"/>
      <dgm:spPr/>
    </dgm:pt>
    <dgm:pt modelId="{C795D8F1-E254-4C7C-8FE8-2B8123891FB1}" type="pres">
      <dgm:prSet presAssocID="{86DD99BC-7FBD-4232-A326-38D2DEB44180}" presName="tx2" presStyleLbl="revTx" presStyleIdx="1" presStyleCnt="6"/>
      <dgm:spPr/>
    </dgm:pt>
    <dgm:pt modelId="{8D9DF20C-5C1E-4115-9EFF-91E4BE27643A}" type="pres">
      <dgm:prSet presAssocID="{86DD99BC-7FBD-4232-A326-38D2DEB44180}" presName="vert2" presStyleCnt="0"/>
      <dgm:spPr/>
    </dgm:pt>
    <dgm:pt modelId="{AFDF9980-B12A-4F7F-9690-61C2CE8566A8}" type="pres">
      <dgm:prSet presAssocID="{86DD99BC-7FBD-4232-A326-38D2DEB44180}" presName="thinLine2b" presStyleLbl="callout" presStyleIdx="0" presStyleCnt="3"/>
      <dgm:spPr/>
    </dgm:pt>
    <dgm:pt modelId="{6EEA3709-0EDE-4E48-8FEA-49D31FF39EF5}" type="pres">
      <dgm:prSet presAssocID="{86DD99BC-7FBD-4232-A326-38D2DEB44180}" presName="vertSpace2b" presStyleCnt="0"/>
      <dgm:spPr/>
    </dgm:pt>
    <dgm:pt modelId="{B88073EA-A74A-47EF-AFC5-76324689B56A}" type="pres">
      <dgm:prSet presAssocID="{B92A4893-AED3-4F6F-9682-F0CB02BEB2C3}" presName="horz2" presStyleCnt="0"/>
      <dgm:spPr/>
    </dgm:pt>
    <dgm:pt modelId="{8D52BDA0-FD0E-4B3F-AC22-AEC2E3BBB162}" type="pres">
      <dgm:prSet presAssocID="{B92A4893-AED3-4F6F-9682-F0CB02BEB2C3}" presName="horzSpace2" presStyleCnt="0"/>
      <dgm:spPr/>
    </dgm:pt>
    <dgm:pt modelId="{B4992921-0B6E-4DED-BE28-CC5AF5060BCA}" type="pres">
      <dgm:prSet presAssocID="{B92A4893-AED3-4F6F-9682-F0CB02BEB2C3}" presName="tx2" presStyleLbl="revTx" presStyleIdx="2" presStyleCnt="6"/>
      <dgm:spPr/>
    </dgm:pt>
    <dgm:pt modelId="{B57AA7D7-0AAC-4BD0-9C9B-DEC0A469BBFE}" type="pres">
      <dgm:prSet presAssocID="{B92A4893-AED3-4F6F-9682-F0CB02BEB2C3}" presName="vert2" presStyleCnt="0"/>
      <dgm:spPr/>
    </dgm:pt>
    <dgm:pt modelId="{D9136189-180B-4BAD-9259-DBDBEA532D90}" type="pres">
      <dgm:prSet presAssocID="{B92A4893-AED3-4F6F-9682-F0CB02BEB2C3}" presName="thinLine2b" presStyleLbl="callout" presStyleIdx="1" presStyleCnt="3"/>
      <dgm:spPr/>
    </dgm:pt>
    <dgm:pt modelId="{ECE22353-CC94-4B31-B5A3-B2218D6411BF}" type="pres">
      <dgm:prSet presAssocID="{B92A4893-AED3-4F6F-9682-F0CB02BEB2C3}" presName="vertSpace2b" presStyleCnt="0"/>
      <dgm:spPr/>
    </dgm:pt>
    <dgm:pt modelId="{849FC8F6-909B-498C-9B2E-39577D7C743C}" type="pres">
      <dgm:prSet presAssocID="{6105FDAD-952A-4BC5-8D7A-396FE54D7CDC}" presName="horz2" presStyleCnt="0"/>
      <dgm:spPr/>
    </dgm:pt>
    <dgm:pt modelId="{C5D93DF4-9993-4035-B4EC-8679ADD07817}" type="pres">
      <dgm:prSet presAssocID="{6105FDAD-952A-4BC5-8D7A-396FE54D7CDC}" presName="horzSpace2" presStyleCnt="0"/>
      <dgm:spPr/>
    </dgm:pt>
    <dgm:pt modelId="{6D8DEF96-010D-4C69-A4BE-21B797E6E562}" type="pres">
      <dgm:prSet presAssocID="{6105FDAD-952A-4BC5-8D7A-396FE54D7CDC}" presName="tx2" presStyleLbl="revTx" presStyleIdx="3" presStyleCnt="6"/>
      <dgm:spPr/>
    </dgm:pt>
    <dgm:pt modelId="{76D77031-FCF2-4612-9BAB-ABDFAF7F7AE2}" type="pres">
      <dgm:prSet presAssocID="{6105FDAD-952A-4BC5-8D7A-396FE54D7CDC}" presName="vert2" presStyleCnt="0"/>
      <dgm:spPr/>
    </dgm:pt>
    <dgm:pt modelId="{5B47CDDF-8878-4D4C-91AC-6D6ACEE72AD2}" type="pres">
      <dgm:prSet presAssocID="{6105FDAD-952A-4BC5-8D7A-396FE54D7CDC}" presName="thinLine2b" presStyleLbl="callout" presStyleIdx="2" presStyleCnt="3"/>
      <dgm:spPr/>
    </dgm:pt>
    <dgm:pt modelId="{C66F643E-8C8B-4796-A84E-E4EDDA03F3EC}" type="pres">
      <dgm:prSet presAssocID="{6105FDAD-952A-4BC5-8D7A-396FE54D7CDC}" presName="vertSpace2b" presStyleCnt="0"/>
      <dgm:spPr/>
    </dgm:pt>
    <dgm:pt modelId="{25B68409-B11E-45D0-9379-5C24162AECF2}" type="pres">
      <dgm:prSet presAssocID="{A9B92095-397E-4C40-908B-12F8A9F81B0B}" presName="thickLine" presStyleLbl="alignNode1" presStyleIdx="1" presStyleCnt="3"/>
      <dgm:spPr/>
    </dgm:pt>
    <dgm:pt modelId="{66CF3F65-2CF8-4113-B261-BE1423740265}" type="pres">
      <dgm:prSet presAssocID="{A9B92095-397E-4C40-908B-12F8A9F81B0B}" presName="horz1" presStyleCnt="0"/>
      <dgm:spPr/>
    </dgm:pt>
    <dgm:pt modelId="{030786DE-DEEC-4AFF-958B-BC00162D9A8C}" type="pres">
      <dgm:prSet presAssocID="{A9B92095-397E-4C40-908B-12F8A9F81B0B}" presName="tx1" presStyleLbl="revTx" presStyleIdx="4" presStyleCnt="6" custScaleX="500000"/>
      <dgm:spPr/>
    </dgm:pt>
    <dgm:pt modelId="{A6623476-B91A-456B-9F75-748A78321AF4}" type="pres">
      <dgm:prSet presAssocID="{A9B92095-397E-4C40-908B-12F8A9F81B0B}" presName="vert1" presStyleCnt="0"/>
      <dgm:spPr/>
    </dgm:pt>
    <dgm:pt modelId="{D54F4CA7-2234-430F-8C56-65DAC8873530}" type="pres">
      <dgm:prSet presAssocID="{18A7DC29-2FDB-4FC1-AD7C-1CA388236CAF}" presName="thickLine" presStyleLbl="alignNode1" presStyleIdx="2" presStyleCnt="3"/>
      <dgm:spPr/>
    </dgm:pt>
    <dgm:pt modelId="{BB5C3CA0-24FB-43A9-94AE-E9ACC1C4D991}" type="pres">
      <dgm:prSet presAssocID="{18A7DC29-2FDB-4FC1-AD7C-1CA388236CAF}" presName="horz1" presStyleCnt="0"/>
      <dgm:spPr/>
    </dgm:pt>
    <dgm:pt modelId="{61157AEC-26C7-4CE7-8C99-A84C02E23231}" type="pres">
      <dgm:prSet presAssocID="{18A7DC29-2FDB-4FC1-AD7C-1CA388236CAF}" presName="tx1" presStyleLbl="revTx" presStyleIdx="5" presStyleCnt="6" custScaleX="500000"/>
      <dgm:spPr/>
    </dgm:pt>
    <dgm:pt modelId="{6DAFFDBB-45F9-474C-9816-1AB2E694DC81}" type="pres">
      <dgm:prSet presAssocID="{18A7DC29-2FDB-4FC1-AD7C-1CA388236CAF}" presName="vert1" presStyleCnt="0"/>
      <dgm:spPr/>
    </dgm:pt>
  </dgm:ptLst>
  <dgm:cxnLst>
    <dgm:cxn modelId="{9E27161B-AF57-4FC1-8471-76BA3FD31F7F}" type="presOf" srcId="{18A7DC29-2FDB-4FC1-AD7C-1CA388236CAF}" destId="{61157AEC-26C7-4CE7-8C99-A84C02E23231}" srcOrd="0" destOrd="0" presId="urn:microsoft.com/office/officeart/2008/layout/LinedList"/>
    <dgm:cxn modelId="{0C4EDD1E-5FDF-4914-BD1A-EFECFDF084C1}" type="presOf" srcId="{9AF81704-C2AE-4064-90E8-30712D660F97}" destId="{80BD9128-6136-4609-A668-4E297F0226BD}" srcOrd="0" destOrd="0" presId="urn:microsoft.com/office/officeart/2008/layout/LinedList"/>
    <dgm:cxn modelId="{D7037132-423E-4E97-97B9-6009ABDEC93A}" srcId="{9AF81704-C2AE-4064-90E8-30712D660F97}" destId="{6105FDAD-952A-4BC5-8D7A-396FE54D7CDC}" srcOrd="2" destOrd="0" parTransId="{58FE2F4F-B805-4D05-B91F-A9D251832211}" sibTransId="{1CC8D329-C121-41C9-9FA9-D7730CBB18B3}"/>
    <dgm:cxn modelId="{E6DF3B36-8A05-4DC7-9268-84CCFB440BDD}" type="presOf" srcId="{B92A4893-AED3-4F6F-9682-F0CB02BEB2C3}" destId="{B4992921-0B6E-4DED-BE28-CC5AF5060BCA}" srcOrd="0" destOrd="0" presId="urn:microsoft.com/office/officeart/2008/layout/LinedList"/>
    <dgm:cxn modelId="{57358A36-E023-4207-B85C-863FCFFBA67A}" srcId="{3CA74378-180B-4718-83D0-F484E38E2507}" destId="{18A7DC29-2FDB-4FC1-AD7C-1CA388236CAF}" srcOrd="2" destOrd="0" parTransId="{734B8974-7AE2-4C41-A68A-83A1D9DD5DF6}" sibTransId="{D5B56A8C-4C0C-4A66-950D-0E9A03A21188}"/>
    <dgm:cxn modelId="{21C54D65-2534-46B0-B24B-EB72D54BF9BE}" type="presOf" srcId="{3CA74378-180B-4718-83D0-F484E38E2507}" destId="{CB8C7615-23F2-4DA8-B5AB-E7D195871ABD}" srcOrd="0" destOrd="0" presId="urn:microsoft.com/office/officeart/2008/layout/LinedList"/>
    <dgm:cxn modelId="{E13D5846-ADF9-48FA-A820-9F34B8FB2727}" srcId="{9AF81704-C2AE-4064-90E8-30712D660F97}" destId="{B92A4893-AED3-4F6F-9682-F0CB02BEB2C3}" srcOrd="1" destOrd="0" parTransId="{6FEF0491-2E0C-4C6D-9319-DC9150447FB0}" sibTransId="{CF44BB71-2C24-4B9B-A9BC-829B4538DFEB}"/>
    <dgm:cxn modelId="{A4735769-4399-4F89-B16F-F9994C32C7E3}" srcId="{9AF81704-C2AE-4064-90E8-30712D660F97}" destId="{86DD99BC-7FBD-4232-A326-38D2DEB44180}" srcOrd="0" destOrd="0" parTransId="{A95853CB-7E28-4D43-B7F2-744F21242042}" sibTransId="{FCD06C85-4833-4715-A4CF-C54209D9B36E}"/>
    <dgm:cxn modelId="{AB6F40A1-0A4B-430D-9391-39D5F9AA18DD}" type="presOf" srcId="{6105FDAD-952A-4BC5-8D7A-396FE54D7CDC}" destId="{6D8DEF96-010D-4C69-A4BE-21B797E6E562}" srcOrd="0" destOrd="0" presId="urn:microsoft.com/office/officeart/2008/layout/LinedList"/>
    <dgm:cxn modelId="{CA14D9B9-1EB7-42F2-BACF-C204FDA53DBD}" type="presOf" srcId="{86DD99BC-7FBD-4232-A326-38D2DEB44180}" destId="{C795D8F1-E254-4C7C-8FE8-2B8123891FB1}" srcOrd="0" destOrd="0" presId="urn:microsoft.com/office/officeart/2008/layout/LinedList"/>
    <dgm:cxn modelId="{E483FDC0-17F6-4FE3-9510-45477302C153}" srcId="{3CA74378-180B-4718-83D0-F484E38E2507}" destId="{A9B92095-397E-4C40-908B-12F8A9F81B0B}" srcOrd="1" destOrd="0" parTransId="{2250F016-B506-4F14-BAB9-65448BF0E299}" sibTransId="{DF937725-CDC5-4ACA-BE81-C3DBE48E442D}"/>
    <dgm:cxn modelId="{25A2E1C4-6EF3-4C6A-9899-29D71C317EEE}" type="presOf" srcId="{A9B92095-397E-4C40-908B-12F8A9F81B0B}" destId="{030786DE-DEEC-4AFF-958B-BC00162D9A8C}" srcOrd="0" destOrd="0" presId="urn:microsoft.com/office/officeart/2008/layout/LinedList"/>
    <dgm:cxn modelId="{407E09E7-CA63-4783-9F8E-2873E1BD720B}" srcId="{3CA74378-180B-4718-83D0-F484E38E2507}" destId="{9AF81704-C2AE-4064-90E8-30712D660F97}" srcOrd="0" destOrd="0" parTransId="{D101011E-96D1-48DA-91BD-CB9F5FE2EF40}" sibTransId="{BFF50B7F-D603-40B4-B7C9-BF07F8F7D860}"/>
    <dgm:cxn modelId="{0280AC25-505D-4303-9F3B-65CFFA00E0D8}" type="presParOf" srcId="{CB8C7615-23F2-4DA8-B5AB-E7D195871ABD}" destId="{30AE2B30-79DD-448F-A933-0D29CE42079B}" srcOrd="0" destOrd="0" presId="urn:microsoft.com/office/officeart/2008/layout/LinedList"/>
    <dgm:cxn modelId="{565C79FE-6F43-4A91-8AF7-14651ED27161}" type="presParOf" srcId="{CB8C7615-23F2-4DA8-B5AB-E7D195871ABD}" destId="{2858BDEE-BE00-45A1-8A80-35B90F974250}" srcOrd="1" destOrd="0" presId="urn:microsoft.com/office/officeart/2008/layout/LinedList"/>
    <dgm:cxn modelId="{100A614D-A780-4331-96B5-55BDDF165BEB}" type="presParOf" srcId="{2858BDEE-BE00-45A1-8A80-35B90F974250}" destId="{80BD9128-6136-4609-A668-4E297F0226BD}" srcOrd="0" destOrd="0" presId="urn:microsoft.com/office/officeart/2008/layout/LinedList"/>
    <dgm:cxn modelId="{BE8795D3-D64D-4A0A-ACBF-DC30859796B8}" type="presParOf" srcId="{2858BDEE-BE00-45A1-8A80-35B90F974250}" destId="{206E1B00-8462-4F8F-8CEC-0BD74EFFD224}" srcOrd="1" destOrd="0" presId="urn:microsoft.com/office/officeart/2008/layout/LinedList"/>
    <dgm:cxn modelId="{861C1816-89E1-4A4A-A777-3EB4E49EE486}" type="presParOf" srcId="{206E1B00-8462-4F8F-8CEC-0BD74EFFD224}" destId="{6786344B-9E02-42A9-AB61-6B4D695F4F52}" srcOrd="0" destOrd="0" presId="urn:microsoft.com/office/officeart/2008/layout/LinedList"/>
    <dgm:cxn modelId="{B39DB8B9-4646-47D8-BF0B-479B7F45410B}" type="presParOf" srcId="{206E1B00-8462-4F8F-8CEC-0BD74EFFD224}" destId="{3029185F-FD72-4554-A390-F485CCB24184}" srcOrd="1" destOrd="0" presId="urn:microsoft.com/office/officeart/2008/layout/LinedList"/>
    <dgm:cxn modelId="{2681AC6D-CC32-4422-B4B6-6C10F225E69C}" type="presParOf" srcId="{3029185F-FD72-4554-A390-F485CCB24184}" destId="{EDC69DD1-F7AF-4096-92C8-6416F25881CC}" srcOrd="0" destOrd="0" presId="urn:microsoft.com/office/officeart/2008/layout/LinedList"/>
    <dgm:cxn modelId="{4839F93A-A5AC-4BB9-AF4C-2D9EFE62989B}" type="presParOf" srcId="{3029185F-FD72-4554-A390-F485CCB24184}" destId="{C795D8F1-E254-4C7C-8FE8-2B8123891FB1}" srcOrd="1" destOrd="0" presId="urn:microsoft.com/office/officeart/2008/layout/LinedList"/>
    <dgm:cxn modelId="{CFF9A526-9263-41E1-8E78-EB9C5E3BDF70}" type="presParOf" srcId="{3029185F-FD72-4554-A390-F485CCB24184}" destId="{8D9DF20C-5C1E-4115-9EFF-91E4BE27643A}" srcOrd="2" destOrd="0" presId="urn:microsoft.com/office/officeart/2008/layout/LinedList"/>
    <dgm:cxn modelId="{E46FE942-6CBB-4F84-BF60-120DE9F3AA89}" type="presParOf" srcId="{206E1B00-8462-4F8F-8CEC-0BD74EFFD224}" destId="{AFDF9980-B12A-4F7F-9690-61C2CE8566A8}" srcOrd="2" destOrd="0" presId="urn:microsoft.com/office/officeart/2008/layout/LinedList"/>
    <dgm:cxn modelId="{AB36F0DF-1C2F-42F5-BE7D-65C5854C687B}" type="presParOf" srcId="{206E1B00-8462-4F8F-8CEC-0BD74EFFD224}" destId="{6EEA3709-0EDE-4E48-8FEA-49D31FF39EF5}" srcOrd="3" destOrd="0" presId="urn:microsoft.com/office/officeart/2008/layout/LinedList"/>
    <dgm:cxn modelId="{89524988-8E25-4124-AEA5-B6EC32D5EDD4}" type="presParOf" srcId="{206E1B00-8462-4F8F-8CEC-0BD74EFFD224}" destId="{B88073EA-A74A-47EF-AFC5-76324689B56A}" srcOrd="4" destOrd="0" presId="urn:microsoft.com/office/officeart/2008/layout/LinedList"/>
    <dgm:cxn modelId="{CFBD697A-C834-4D1E-89BD-EDEB7C88D525}" type="presParOf" srcId="{B88073EA-A74A-47EF-AFC5-76324689B56A}" destId="{8D52BDA0-FD0E-4B3F-AC22-AEC2E3BBB162}" srcOrd="0" destOrd="0" presId="urn:microsoft.com/office/officeart/2008/layout/LinedList"/>
    <dgm:cxn modelId="{2C8FE61B-FF1D-4532-AAE7-DB20B21AD09C}" type="presParOf" srcId="{B88073EA-A74A-47EF-AFC5-76324689B56A}" destId="{B4992921-0B6E-4DED-BE28-CC5AF5060BCA}" srcOrd="1" destOrd="0" presId="urn:microsoft.com/office/officeart/2008/layout/LinedList"/>
    <dgm:cxn modelId="{7208166A-565F-4408-9919-3B054DB643FB}" type="presParOf" srcId="{B88073EA-A74A-47EF-AFC5-76324689B56A}" destId="{B57AA7D7-0AAC-4BD0-9C9B-DEC0A469BBFE}" srcOrd="2" destOrd="0" presId="urn:microsoft.com/office/officeart/2008/layout/LinedList"/>
    <dgm:cxn modelId="{CFD2C155-CBB1-4FC6-8158-0521346F1070}" type="presParOf" srcId="{206E1B00-8462-4F8F-8CEC-0BD74EFFD224}" destId="{D9136189-180B-4BAD-9259-DBDBEA532D90}" srcOrd="5" destOrd="0" presId="urn:microsoft.com/office/officeart/2008/layout/LinedList"/>
    <dgm:cxn modelId="{8801F4AB-4007-48B9-AC6E-841C31A5190F}" type="presParOf" srcId="{206E1B00-8462-4F8F-8CEC-0BD74EFFD224}" destId="{ECE22353-CC94-4B31-B5A3-B2218D6411BF}" srcOrd="6" destOrd="0" presId="urn:microsoft.com/office/officeart/2008/layout/LinedList"/>
    <dgm:cxn modelId="{45E332CE-7970-485D-8C47-60CE1C638344}" type="presParOf" srcId="{206E1B00-8462-4F8F-8CEC-0BD74EFFD224}" destId="{849FC8F6-909B-498C-9B2E-39577D7C743C}" srcOrd="7" destOrd="0" presId="urn:microsoft.com/office/officeart/2008/layout/LinedList"/>
    <dgm:cxn modelId="{A773D1B2-4B9D-4552-B045-1DE08C4133D6}" type="presParOf" srcId="{849FC8F6-909B-498C-9B2E-39577D7C743C}" destId="{C5D93DF4-9993-4035-B4EC-8679ADD07817}" srcOrd="0" destOrd="0" presId="urn:microsoft.com/office/officeart/2008/layout/LinedList"/>
    <dgm:cxn modelId="{791E70FD-CEB4-4CB2-8D9B-F048A5C303AF}" type="presParOf" srcId="{849FC8F6-909B-498C-9B2E-39577D7C743C}" destId="{6D8DEF96-010D-4C69-A4BE-21B797E6E562}" srcOrd="1" destOrd="0" presId="urn:microsoft.com/office/officeart/2008/layout/LinedList"/>
    <dgm:cxn modelId="{B2841AB5-1EFE-4258-8947-C21A98B5F941}" type="presParOf" srcId="{849FC8F6-909B-498C-9B2E-39577D7C743C}" destId="{76D77031-FCF2-4612-9BAB-ABDFAF7F7AE2}" srcOrd="2" destOrd="0" presId="urn:microsoft.com/office/officeart/2008/layout/LinedList"/>
    <dgm:cxn modelId="{5898577E-C24A-474E-AB79-964A247BADE1}" type="presParOf" srcId="{206E1B00-8462-4F8F-8CEC-0BD74EFFD224}" destId="{5B47CDDF-8878-4D4C-91AC-6D6ACEE72AD2}" srcOrd="8" destOrd="0" presId="urn:microsoft.com/office/officeart/2008/layout/LinedList"/>
    <dgm:cxn modelId="{815E3724-B8BD-45EA-B705-43C4AC12AC9F}" type="presParOf" srcId="{206E1B00-8462-4F8F-8CEC-0BD74EFFD224}" destId="{C66F643E-8C8B-4796-A84E-E4EDDA03F3EC}" srcOrd="9" destOrd="0" presId="urn:microsoft.com/office/officeart/2008/layout/LinedList"/>
    <dgm:cxn modelId="{DF141324-A73C-4231-9319-4436A7632245}" type="presParOf" srcId="{CB8C7615-23F2-4DA8-B5AB-E7D195871ABD}" destId="{25B68409-B11E-45D0-9379-5C24162AECF2}" srcOrd="2" destOrd="0" presId="urn:microsoft.com/office/officeart/2008/layout/LinedList"/>
    <dgm:cxn modelId="{226BBAC3-69D0-4005-9D4C-4AEE4333A4CC}" type="presParOf" srcId="{CB8C7615-23F2-4DA8-B5AB-E7D195871ABD}" destId="{66CF3F65-2CF8-4113-B261-BE1423740265}" srcOrd="3" destOrd="0" presId="urn:microsoft.com/office/officeart/2008/layout/LinedList"/>
    <dgm:cxn modelId="{77183890-0BB4-4EB9-B591-74D4E614086F}" type="presParOf" srcId="{66CF3F65-2CF8-4113-B261-BE1423740265}" destId="{030786DE-DEEC-4AFF-958B-BC00162D9A8C}" srcOrd="0" destOrd="0" presId="urn:microsoft.com/office/officeart/2008/layout/LinedList"/>
    <dgm:cxn modelId="{284BAAB9-8444-4A79-A60F-E34594FA54C5}" type="presParOf" srcId="{66CF3F65-2CF8-4113-B261-BE1423740265}" destId="{A6623476-B91A-456B-9F75-748A78321AF4}" srcOrd="1" destOrd="0" presId="urn:microsoft.com/office/officeart/2008/layout/LinedList"/>
    <dgm:cxn modelId="{AE9AC50A-07D5-415E-BC95-E99451A67AAD}" type="presParOf" srcId="{CB8C7615-23F2-4DA8-B5AB-E7D195871ABD}" destId="{D54F4CA7-2234-430F-8C56-65DAC8873530}" srcOrd="4" destOrd="0" presId="urn:microsoft.com/office/officeart/2008/layout/LinedList"/>
    <dgm:cxn modelId="{08A697A5-49D3-4D51-A342-C4E22F53BE78}" type="presParOf" srcId="{CB8C7615-23F2-4DA8-B5AB-E7D195871ABD}" destId="{BB5C3CA0-24FB-43A9-94AE-E9ACC1C4D991}" srcOrd="5" destOrd="0" presId="urn:microsoft.com/office/officeart/2008/layout/LinedList"/>
    <dgm:cxn modelId="{69AD8E87-6235-4CED-BAFC-57EF69DBE7B9}" type="presParOf" srcId="{BB5C3CA0-24FB-43A9-94AE-E9ACC1C4D991}" destId="{61157AEC-26C7-4CE7-8C99-A84C02E23231}" srcOrd="0" destOrd="0" presId="urn:microsoft.com/office/officeart/2008/layout/LinedList"/>
    <dgm:cxn modelId="{FA1D1B7D-957D-4EC0-AFF2-6DD55A4145DA}" type="presParOf" srcId="{BB5C3CA0-24FB-43A9-94AE-E9ACC1C4D991}" destId="{6DAFFDBB-45F9-474C-9816-1AB2E694DC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3BDBC-8CCC-43E5-B545-B1C539F4E53D}">
      <dsp:nvSpPr>
        <dsp:cNvPr id="0" name=""/>
        <dsp:cNvSpPr/>
      </dsp:nvSpPr>
      <dsp:spPr>
        <a:xfrm>
          <a:off x="0" y="2201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95547-0339-4794-AE72-8B60E7FE6632}">
      <dsp:nvSpPr>
        <dsp:cNvPr id="0" name=""/>
        <dsp:cNvSpPr/>
      </dsp:nvSpPr>
      <dsp:spPr>
        <a:xfrm>
          <a:off x="0" y="2201"/>
          <a:ext cx="10178322" cy="150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Arial Narrow" panose="020B0606020202030204" pitchFamily="34" charset="0"/>
            </a:rPr>
            <a:t>Too many software process models to choose from</a:t>
          </a:r>
        </a:p>
      </dsp:txBody>
      <dsp:txXfrm>
        <a:off x="0" y="2201"/>
        <a:ext cx="10178322" cy="1501196"/>
      </dsp:txXfrm>
    </dsp:sp>
    <dsp:sp modelId="{69E9C299-E213-4004-BAFA-818650B82B30}">
      <dsp:nvSpPr>
        <dsp:cNvPr id="0" name=""/>
        <dsp:cNvSpPr/>
      </dsp:nvSpPr>
      <dsp:spPr>
        <a:xfrm>
          <a:off x="0" y="1503397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6D2BC-A437-4ED3-8DA2-1360611C4092}">
      <dsp:nvSpPr>
        <dsp:cNvPr id="0" name=""/>
        <dsp:cNvSpPr/>
      </dsp:nvSpPr>
      <dsp:spPr>
        <a:xfrm>
          <a:off x="0" y="1503397"/>
          <a:ext cx="10178322" cy="150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>
              <a:latin typeface="Arial Narrow" panose="020B0606020202030204" pitchFamily="34" charset="0"/>
            </a:rPr>
            <a:t>Choice made at the organization’s level</a:t>
          </a:r>
        </a:p>
      </dsp:txBody>
      <dsp:txXfrm>
        <a:off x="0" y="1503397"/>
        <a:ext cx="10178322" cy="1501196"/>
      </dsp:txXfrm>
    </dsp:sp>
    <dsp:sp modelId="{93C97DAA-B2F3-4B88-9005-5F523157683D}">
      <dsp:nvSpPr>
        <dsp:cNvPr id="0" name=""/>
        <dsp:cNvSpPr/>
      </dsp:nvSpPr>
      <dsp:spPr>
        <a:xfrm>
          <a:off x="0" y="3004594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E5B40-9D58-4B6C-A749-C464B2BE256E}">
      <dsp:nvSpPr>
        <dsp:cNvPr id="0" name=""/>
        <dsp:cNvSpPr/>
      </dsp:nvSpPr>
      <dsp:spPr>
        <a:xfrm>
          <a:off x="0" y="3004594"/>
          <a:ext cx="2035664" cy="150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>
              <a:latin typeface="Arial Narrow" panose="020B0606020202030204" pitchFamily="34" charset="0"/>
            </a:rPr>
            <a:t>Project teams may not </a:t>
          </a:r>
        </a:p>
      </dsp:txBody>
      <dsp:txXfrm>
        <a:off x="0" y="3004594"/>
        <a:ext cx="2035664" cy="1501196"/>
      </dsp:txXfrm>
    </dsp:sp>
    <dsp:sp modelId="{3C61E0C7-73D2-4468-8AE9-1742A3E3C9B8}">
      <dsp:nvSpPr>
        <dsp:cNvPr id="0" name=""/>
        <dsp:cNvSpPr/>
      </dsp:nvSpPr>
      <dsp:spPr>
        <a:xfrm>
          <a:off x="2188339" y="3028050"/>
          <a:ext cx="7989982" cy="46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latin typeface="Arial Narrow" panose="020B0606020202030204" pitchFamily="34" charset="0"/>
            </a:rPr>
            <a:t>Identify with the chosen model</a:t>
          </a:r>
        </a:p>
      </dsp:txBody>
      <dsp:txXfrm>
        <a:off x="2188339" y="3028050"/>
        <a:ext cx="7989982" cy="469123"/>
      </dsp:txXfrm>
    </dsp:sp>
    <dsp:sp modelId="{3F4059C9-A790-45D9-8B2D-3CB378A7650F}">
      <dsp:nvSpPr>
        <dsp:cNvPr id="0" name=""/>
        <dsp:cNvSpPr/>
      </dsp:nvSpPr>
      <dsp:spPr>
        <a:xfrm>
          <a:off x="2035664" y="3497174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8614E-8B48-482A-B416-73B9A23C4B7E}">
      <dsp:nvSpPr>
        <dsp:cNvPr id="0" name=""/>
        <dsp:cNvSpPr/>
      </dsp:nvSpPr>
      <dsp:spPr>
        <a:xfrm>
          <a:off x="2188339" y="3520630"/>
          <a:ext cx="7989982" cy="46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See it fit for their project</a:t>
          </a:r>
        </a:p>
      </dsp:txBody>
      <dsp:txXfrm>
        <a:off x="2188339" y="3520630"/>
        <a:ext cx="7989982" cy="469123"/>
      </dsp:txXfrm>
    </dsp:sp>
    <dsp:sp modelId="{ABCB1542-16DD-449D-AA04-A4907219D3E4}">
      <dsp:nvSpPr>
        <dsp:cNvPr id="0" name=""/>
        <dsp:cNvSpPr/>
      </dsp:nvSpPr>
      <dsp:spPr>
        <a:xfrm>
          <a:off x="2035664" y="3989754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3E7C4-D86C-46A4-BC84-9076EE3AE5F4}">
      <dsp:nvSpPr>
        <dsp:cNvPr id="0" name=""/>
        <dsp:cNvSpPr/>
      </dsp:nvSpPr>
      <dsp:spPr>
        <a:xfrm>
          <a:off x="2188339" y="4013210"/>
          <a:ext cx="7989982" cy="469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latin typeface="Arial Narrow" panose="020B0606020202030204" pitchFamily="34" charset="0"/>
            </a:rPr>
            <a:t>See any immediate benefits in employing the model</a:t>
          </a:r>
        </a:p>
      </dsp:txBody>
      <dsp:txXfrm>
        <a:off x="2188339" y="4013210"/>
        <a:ext cx="7989982" cy="469123"/>
      </dsp:txXfrm>
    </dsp:sp>
    <dsp:sp modelId="{72018F4E-EE63-4E09-970D-9912A68A139A}">
      <dsp:nvSpPr>
        <dsp:cNvPr id="0" name=""/>
        <dsp:cNvSpPr/>
      </dsp:nvSpPr>
      <dsp:spPr>
        <a:xfrm>
          <a:off x="2035664" y="4482334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E8E6F-47A3-4E2A-9411-616F6B59ADC7}">
      <dsp:nvSpPr>
        <dsp:cNvPr id="0" name=""/>
        <dsp:cNvSpPr/>
      </dsp:nvSpPr>
      <dsp:spPr>
        <a:xfrm>
          <a:off x="0" y="0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A82A4-2F69-4F15-9323-8B5A86E188B3}">
      <dsp:nvSpPr>
        <dsp:cNvPr id="0" name=""/>
        <dsp:cNvSpPr/>
      </dsp:nvSpPr>
      <dsp:spPr>
        <a:xfrm>
          <a:off x="0" y="0"/>
          <a:ext cx="1741447" cy="2289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Arial Narrow" panose="020B0606020202030204" pitchFamily="34" charset="0"/>
            </a:rPr>
            <a:t>GOING AGILE</a:t>
          </a:r>
        </a:p>
      </dsp:txBody>
      <dsp:txXfrm>
        <a:off x="0" y="0"/>
        <a:ext cx="1741447" cy="2289007"/>
      </dsp:txXfrm>
    </dsp:sp>
    <dsp:sp modelId="{146BC3C4-6CE7-4181-A7F4-92661933E503}">
      <dsp:nvSpPr>
        <dsp:cNvPr id="0" name=""/>
        <dsp:cNvSpPr/>
      </dsp:nvSpPr>
      <dsp:spPr>
        <a:xfrm>
          <a:off x="1872055" y="35765"/>
          <a:ext cx="7489409" cy="715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Most used software development approach for FOSS projects</a:t>
          </a:r>
        </a:p>
      </dsp:txBody>
      <dsp:txXfrm>
        <a:off x="1872055" y="35765"/>
        <a:ext cx="7489409" cy="715314"/>
      </dsp:txXfrm>
    </dsp:sp>
    <dsp:sp modelId="{958425B4-0F96-47D5-965A-F39C07F999C4}">
      <dsp:nvSpPr>
        <dsp:cNvPr id="0" name=""/>
        <dsp:cNvSpPr/>
      </dsp:nvSpPr>
      <dsp:spPr>
        <a:xfrm>
          <a:off x="1741447" y="751080"/>
          <a:ext cx="6965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FFB8-7904-4BF3-AD8F-5115EACF994B}">
      <dsp:nvSpPr>
        <dsp:cNvPr id="0" name=""/>
        <dsp:cNvSpPr/>
      </dsp:nvSpPr>
      <dsp:spPr>
        <a:xfrm>
          <a:off x="1872055" y="786846"/>
          <a:ext cx="7532184" cy="715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The agile manifesto – activities that have foreseeable consequences</a:t>
          </a:r>
        </a:p>
      </dsp:txBody>
      <dsp:txXfrm>
        <a:off x="1872055" y="786846"/>
        <a:ext cx="7532184" cy="715314"/>
      </dsp:txXfrm>
    </dsp:sp>
    <dsp:sp modelId="{2FD5AB3E-C257-4252-9D5D-6F310E939C8A}">
      <dsp:nvSpPr>
        <dsp:cNvPr id="0" name=""/>
        <dsp:cNvSpPr/>
      </dsp:nvSpPr>
      <dsp:spPr>
        <a:xfrm>
          <a:off x="1741447" y="1502160"/>
          <a:ext cx="6965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EA3C3-A2FE-4A56-A694-0B55368C2FC3}">
      <dsp:nvSpPr>
        <dsp:cNvPr id="0" name=""/>
        <dsp:cNvSpPr/>
      </dsp:nvSpPr>
      <dsp:spPr>
        <a:xfrm>
          <a:off x="1872055" y="1537926"/>
          <a:ext cx="4815357" cy="715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What does this mean for development teams </a:t>
          </a:r>
        </a:p>
      </dsp:txBody>
      <dsp:txXfrm>
        <a:off x="1872055" y="1537926"/>
        <a:ext cx="4815357" cy="715314"/>
      </dsp:txXfrm>
    </dsp:sp>
    <dsp:sp modelId="{F3FFAFE7-D3B6-4A64-8DF6-246134B35620}">
      <dsp:nvSpPr>
        <dsp:cNvPr id="0" name=""/>
        <dsp:cNvSpPr/>
      </dsp:nvSpPr>
      <dsp:spPr>
        <a:xfrm>
          <a:off x="6818022" y="1537926"/>
          <a:ext cx="3352286" cy="715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Arial Narrow" panose="020B0606020202030204" pitchFamily="34" charset="0"/>
            </a:rPr>
            <a:t>A better understanding of the outcomes of adoption</a:t>
          </a:r>
        </a:p>
      </dsp:txBody>
      <dsp:txXfrm>
        <a:off x="6818022" y="1537926"/>
        <a:ext cx="3352286" cy="715314"/>
      </dsp:txXfrm>
    </dsp:sp>
    <dsp:sp modelId="{FA8FBE15-501E-4295-831E-95B2E7C1DDD9}">
      <dsp:nvSpPr>
        <dsp:cNvPr id="0" name=""/>
        <dsp:cNvSpPr/>
      </dsp:nvSpPr>
      <dsp:spPr>
        <a:xfrm>
          <a:off x="1741447" y="2253241"/>
          <a:ext cx="69657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A70BB-E857-49CF-85F7-24D949C4727F}">
      <dsp:nvSpPr>
        <dsp:cNvPr id="0" name=""/>
        <dsp:cNvSpPr/>
      </dsp:nvSpPr>
      <dsp:spPr>
        <a:xfrm>
          <a:off x="0" y="2289007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29696-3681-4356-B30A-FFEF68479A6D}">
      <dsp:nvSpPr>
        <dsp:cNvPr id="0" name=""/>
        <dsp:cNvSpPr/>
      </dsp:nvSpPr>
      <dsp:spPr>
        <a:xfrm>
          <a:off x="0" y="2289007"/>
          <a:ext cx="10178322" cy="2289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>
              <a:latin typeface="Arial Narrow" panose="020B0606020202030204" pitchFamily="34" charset="0"/>
            </a:rPr>
            <a:t>Is that enough motivation for adoption ?</a:t>
          </a:r>
        </a:p>
      </dsp:txBody>
      <dsp:txXfrm>
        <a:off x="0" y="2289007"/>
        <a:ext cx="10178322" cy="2289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59BB6-ADB0-49B7-B279-A3D70DC3F5EF}">
      <dsp:nvSpPr>
        <dsp:cNvPr id="0" name=""/>
        <dsp:cNvSpPr/>
      </dsp:nvSpPr>
      <dsp:spPr>
        <a:xfrm>
          <a:off x="0" y="2235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582FA-D70E-460F-AC69-5049F89C64C0}">
      <dsp:nvSpPr>
        <dsp:cNvPr id="0" name=""/>
        <dsp:cNvSpPr/>
      </dsp:nvSpPr>
      <dsp:spPr>
        <a:xfrm>
          <a:off x="0" y="2235"/>
          <a:ext cx="2035664" cy="15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Arial Narrow" panose="020B0606020202030204" pitchFamily="34" charset="0"/>
            </a:rPr>
            <a:t>Empirical study of the Mozilla Firefox project</a:t>
          </a:r>
        </a:p>
      </dsp:txBody>
      <dsp:txXfrm>
        <a:off x="0" y="2235"/>
        <a:ext cx="2035664" cy="1524514"/>
      </dsp:txXfrm>
    </dsp:sp>
    <dsp:sp modelId="{07B39003-651C-40EF-9C97-87A4E69A74E8}">
      <dsp:nvSpPr>
        <dsp:cNvPr id="0" name=""/>
        <dsp:cNvSpPr/>
      </dsp:nvSpPr>
      <dsp:spPr>
        <a:xfrm>
          <a:off x="2188339" y="26055"/>
          <a:ext cx="7989982" cy="47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Effect on observed field quality</a:t>
          </a:r>
        </a:p>
      </dsp:txBody>
      <dsp:txXfrm>
        <a:off x="2188339" y="26055"/>
        <a:ext cx="7989982" cy="476410"/>
      </dsp:txXfrm>
    </dsp:sp>
    <dsp:sp modelId="{A4086360-391D-4C1F-94F3-8DDCFFE33AA1}">
      <dsp:nvSpPr>
        <dsp:cNvPr id="0" name=""/>
        <dsp:cNvSpPr/>
      </dsp:nvSpPr>
      <dsp:spPr>
        <a:xfrm>
          <a:off x="2035664" y="502466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A6DFB-0457-495F-9E6A-2ADE6CC172F5}">
      <dsp:nvSpPr>
        <dsp:cNvPr id="0" name=""/>
        <dsp:cNvSpPr/>
      </dsp:nvSpPr>
      <dsp:spPr>
        <a:xfrm>
          <a:off x="2188339" y="526287"/>
          <a:ext cx="7989982" cy="47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Integration of issues</a:t>
          </a:r>
        </a:p>
      </dsp:txBody>
      <dsp:txXfrm>
        <a:off x="2188339" y="526287"/>
        <a:ext cx="7989982" cy="476410"/>
      </dsp:txXfrm>
    </dsp:sp>
    <dsp:sp modelId="{F873B044-B037-44DE-857D-0C4FA2DAF91A}">
      <dsp:nvSpPr>
        <dsp:cNvPr id="0" name=""/>
        <dsp:cNvSpPr/>
      </dsp:nvSpPr>
      <dsp:spPr>
        <a:xfrm>
          <a:off x="2035664" y="1002697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BEFBF-BF26-46B1-997F-E6DAE89C0066}">
      <dsp:nvSpPr>
        <dsp:cNvPr id="0" name=""/>
        <dsp:cNvSpPr/>
      </dsp:nvSpPr>
      <dsp:spPr>
        <a:xfrm>
          <a:off x="2188339" y="1026518"/>
          <a:ext cx="7989982" cy="47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Correlation between release cycle models and coding activity</a:t>
          </a:r>
        </a:p>
      </dsp:txBody>
      <dsp:txXfrm>
        <a:off x="2188339" y="1026518"/>
        <a:ext cx="7989982" cy="476410"/>
      </dsp:txXfrm>
    </dsp:sp>
    <dsp:sp modelId="{C66D99E2-E03E-437D-BA48-02F52D741B81}">
      <dsp:nvSpPr>
        <dsp:cNvPr id="0" name=""/>
        <dsp:cNvSpPr/>
      </dsp:nvSpPr>
      <dsp:spPr>
        <a:xfrm>
          <a:off x="2035664" y="1502929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8A29B-B5B1-457C-B90F-5B07599A7C5A}">
      <dsp:nvSpPr>
        <dsp:cNvPr id="0" name=""/>
        <dsp:cNvSpPr/>
      </dsp:nvSpPr>
      <dsp:spPr>
        <a:xfrm>
          <a:off x="0" y="1526749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7B9C6-1151-4B67-A359-BC4A3CCAD402}">
      <dsp:nvSpPr>
        <dsp:cNvPr id="0" name=""/>
        <dsp:cNvSpPr/>
      </dsp:nvSpPr>
      <dsp:spPr>
        <a:xfrm>
          <a:off x="0" y="1526749"/>
          <a:ext cx="10178322" cy="15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Arial Narrow" panose="020B0606020202030204" pitchFamily="34" charset="0"/>
            </a:rPr>
            <a:t>Impact of agile approaches on process quality attributes</a:t>
          </a:r>
        </a:p>
      </dsp:txBody>
      <dsp:txXfrm>
        <a:off x="0" y="1526749"/>
        <a:ext cx="10178322" cy="1524514"/>
      </dsp:txXfrm>
    </dsp:sp>
    <dsp:sp modelId="{959AC0EB-E1D9-4056-8926-2520CA0227EF}">
      <dsp:nvSpPr>
        <dsp:cNvPr id="0" name=""/>
        <dsp:cNvSpPr/>
      </dsp:nvSpPr>
      <dsp:spPr>
        <a:xfrm>
          <a:off x="0" y="3051264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186C7-1539-4C67-888B-902E021ACC08}">
      <dsp:nvSpPr>
        <dsp:cNvPr id="0" name=""/>
        <dsp:cNvSpPr/>
      </dsp:nvSpPr>
      <dsp:spPr>
        <a:xfrm>
          <a:off x="0" y="3051264"/>
          <a:ext cx="10178322" cy="15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Arial Narrow" panose="020B0606020202030204" pitchFamily="34" charset="0"/>
            </a:rPr>
            <a:t>Agile principles applied to non-software projects – Extreme manufacturing</a:t>
          </a:r>
        </a:p>
      </dsp:txBody>
      <dsp:txXfrm>
        <a:off x="0" y="3051264"/>
        <a:ext cx="10178322" cy="152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226A3-12A7-4E0A-A6EA-A1013D95CDF6}">
      <dsp:nvSpPr>
        <dsp:cNvPr id="0" name=""/>
        <dsp:cNvSpPr/>
      </dsp:nvSpPr>
      <dsp:spPr>
        <a:xfrm>
          <a:off x="0" y="2235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63F91-45B9-4037-BF85-690CC8AB2FEE}">
      <dsp:nvSpPr>
        <dsp:cNvPr id="0" name=""/>
        <dsp:cNvSpPr/>
      </dsp:nvSpPr>
      <dsp:spPr>
        <a:xfrm>
          <a:off x="0" y="2235"/>
          <a:ext cx="10178321" cy="15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rial Narrow" panose="020B0606020202030204" pitchFamily="34" charset="0"/>
            </a:rPr>
            <a:t>Few works address consequences of making the transition</a:t>
          </a:r>
        </a:p>
      </dsp:txBody>
      <dsp:txXfrm>
        <a:off x="0" y="2235"/>
        <a:ext cx="10178321" cy="1524514"/>
      </dsp:txXfrm>
    </dsp:sp>
    <dsp:sp modelId="{3C406F45-28B3-46BE-973E-FDA3C0F03FD2}">
      <dsp:nvSpPr>
        <dsp:cNvPr id="0" name=""/>
        <dsp:cNvSpPr/>
      </dsp:nvSpPr>
      <dsp:spPr>
        <a:xfrm>
          <a:off x="0" y="1526749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02AB-C5C5-4515-9313-4E8752C12D34}">
      <dsp:nvSpPr>
        <dsp:cNvPr id="0" name=""/>
        <dsp:cNvSpPr/>
      </dsp:nvSpPr>
      <dsp:spPr>
        <a:xfrm>
          <a:off x="0" y="1526749"/>
          <a:ext cx="10178321" cy="15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rial Narrow" panose="020B0606020202030204" pitchFamily="34" charset="0"/>
            </a:rPr>
            <a:t>Majority of the related work is limited to one project </a:t>
          </a:r>
        </a:p>
      </dsp:txBody>
      <dsp:txXfrm>
        <a:off x="0" y="1526749"/>
        <a:ext cx="10178321" cy="1524514"/>
      </dsp:txXfrm>
    </dsp:sp>
    <dsp:sp modelId="{02E92E7F-B788-4485-A1DD-0F612F4A7B62}">
      <dsp:nvSpPr>
        <dsp:cNvPr id="0" name=""/>
        <dsp:cNvSpPr/>
      </dsp:nvSpPr>
      <dsp:spPr>
        <a:xfrm>
          <a:off x="0" y="3051264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99775-39EB-4E97-A119-61FF5126738D}">
      <dsp:nvSpPr>
        <dsp:cNvPr id="0" name=""/>
        <dsp:cNvSpPr/>
      </dsp:nvSpPr>
      <dsp:spPr>
        <a:xfrm>
          <a:off x="0" y="3051264"/>
          <a:ext cx="10178321" cy="15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rial Narrow" panose="020B0606020202030204" pitchFamily="34" charset="0"/>
            </a:rPr>
            <a:t>No objective assessment of impact</a:t>
          </a:r>
        </a:p>
      </dsp:txBody>
      <dsp:txXfrm>
        <a:off x="0" y="3051264"/>
        <a:ext cx="10178321" cy="1524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4F645-7F05-4A4D-A4B4-306FAB06A9D9}">
      <dsp:nvSpPr>
        <dsp:cNvPr id="0" name=""/>
        <dsp:cNvSpPr/>
      </dsp:nvSpPr>
      <dsp:spPr>
        <a:xfrm>
          <a:off x="0" y="0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8682B-10A9-43DC-AF06-EDEC5D913A4D}">
      <dsp:nvSpPr>
        <dsp:cNvPr id="0" name=""/>
        <dsp:cNvSpPr/>
      </dsp:nvSpPr>
      <dsp:spPr>
        <a:xfrm>
          <a:off x="0" y="0"/>
          <a:ext cx="2035664" cy="5390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>
              <a:latin typeface="Arial Narrow" panose="020B0606020202030204" pitchFamily="34" charset="0"/>
            </a:rPr>
            <a:t>Seeks to address the following questions</a:t>
          </a:r>
        </a:p>
      </dsp:txBody>
      <dsp:txXfrm>
        <a:off x="0" y="0"/>
        <a:ext cx="2035664" cy="5390166"/>
      </dsp:txXfrm>
    </dsp:sp>
    <dsp:sp modelId="{852190FF-8BD1-4F90-8584-C24ACEAB3A87}">
      <dsp:nvSpPr>
        <dsp:cNvPr id="0" name=""/>
        <dsp:cNvSpPr/>
      </dsp:nvSpPr>
      <dsp:spPr>
        <a:xfrm>
          <a:off x="2188339" y="50795"/>
          <a:ext cx="7989982" cy="101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rial Narrow" panose="020B0606020202030204" pitchFamily="34" charset="0"/>
            </a:rPr>
            <a:t>Whether agile practices have contributed to a bug fix or a change in the design?</a:t>
          </a:r>
        </a:p>
      </dsp:txBody>
      <dsp:txXfrm>
        <a:off x="2188339" y="50795"/>
        <a:ext cx="7989982" cy="1015919"/>
      </dsp:txXfrm>
    </dsp:sp>
    <dsp:sp modelId="{1C9BAD0C-C5CA-43A4-9CA8-0318EAA1F841}">
      <dsp:nvSpPr>
        <dsp:cNvPr id="0" name=""/>
        <dsp:cNvSpPr/>
      </dsp:nvSpPr>
      <dsp:spPr>
        <a:xfrm>
          <a:off x="2035664" y="1066715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C8A8B-53CE-4426-8C8E-B3D0057ECF66}">
      <dsp:nvSpPr>
        <dsp:cNvPr id="0" name=""/>
        <dsp:cNvSpPr/>
      </dsp:nvSpPr>
      <dsp:spPr>
        <a:xfrm>
          <a:off x="2188339" y="1117511"/>
          <a:ext cx="7989982" cy="101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 Narrow" panose="020B0606020202030204" pitchFamily="34" charset="0"/>
            </a:rPr>
            <a:t>Is there an increase in frequency of issues being fixed after the switch to agile development practices?</a:t>
          </a:r>
        </a:p>
      </dsp:txBody>
      <dsp:txXfrm>
        <a:off x="2188339" y="1117511"/>
        <a:ext cx="7989982" cy="1015919"/>
      </dsp:txXfrm>
    </dsp:sp>
    <dsp:sp modelId="{C6986CB4-7476-48B8-8851-52924E45284D}">
      <dsp:nvSpPr>
        <dsp:cNvPr id="0" name=""/>
        <dsp:cNvSpPr/>
      </dsp:nvSpPr>
      <dsp:spPr>
        <a:xfrm>
          <a:off x="2035664" y="2133431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B840A-3AE2-4BF6-AC4D-15A9E39165C5}">
      <dsp:nvSpPr>
        <dsp:cNvPr id="0" name=""/>
        <dsp:cNvSpPr/>
      </dsp:nvSpPr>
      <dsp:spPr>
        <a:xfrm>
          <a:off x="2188339" y="2184227"/>
          <a:ext cx="7989982" cy="101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 Narrow" panose="020B0606020202030204" pitchFamily="34" charset="0"/>
            </a:rPr>
            <a:t>Is there a change in the time required for integration of the fixed issues?</a:t>
          </a:r>
        </a:p>
      </dsp:txBody>
      <dsp:txXfrm>
        <a:off x="2188339" y="2184227"/>
        <a:ext cx="7989982" cy="1015919"/>
      </dsp:txXfrm>
    </dsp:sp>
    <dsp:sp modelId="{4936C9B4-3296-4D9C-B586-0FC5B3C4D173}">
      <dsp:nvSpPr>
        <dsp:cNvPr id="0" name=""/>
        <dsp:cNvSpPr/>
      </dsp:nvSpPr>
      <dsp:spPr>
        <a:xfrm>
          <a:off x="2035664" y="3200147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9F819-75C3-4CAF-A019-4860EBA1E3FA}">
      <dsp:nvSpPr>
        <dsp:cNvPr id="0" name=""/>
        <dsp:cNvSpPr/>
      </dsp:nvSpPr>
      <dsp:spPr>
        <a:xfrm>
          <a:off x="2188339" y="3250943"/>
          <a:ext cx="7989982" cy="101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rial Narrow" panose="020B0606020202030204" pitchFamily="34" charset="0"/>
            </a:rPr>
            <a:t>If agility introduces any quality deficits (due to the nature of agile processes) that weren’t present</a:t>
          </a:r>
          <a:br>
            <a:rPr lang="en-US" sz="1700" b="0" i="0" kern="1200" dirty="0">
              <a:latin typeface="Arial Narrow" panose="020B0606020202030204" pitchFamily="34" charset="0"/>
            </a:rPr>
          </a:br>
          <a:r>
            <a:rPr lang="en-US" sz="1700" b="0" i="0" kern="1200" dirty="0">
              <a:latin typeface="Arial Narrow" panose="020B0606020202030204" pitchFamily="34" charset="0"/>
            </a:rPr>
            <a:t>when traditional software development practices were employed? </a:t>
          </a:r>
          <a:br>
            <a:rPr lang="en-US" sz="1700" b="0" i="0" kern="1200" dirty="0">
              <a:latin typeface="Arial Narrow" panose="020B0606020202030204" pitchFamily="34" charset="0"/>
            </a:rPr>
          </a:br>
          <a:endParaRPr lang="en-US" sz="1700" b="0" i="0" kern="1200" dirty="0">
            <a:latin typeface="Arial Narrow" panose="020B0606020202030204" pitchFamily="34" charset="0"/>
          </a:endParaRPr>
        </a:p>
      </dsp:txBody>
      <dsp:txXfrm>
        <a:off x="2188339" y="3250943"/>
        <a:ext cx="7989982" cy="1015919"/>
      </dsp:txXfrm>
    </dsp:sp>
    <dsp:sp modelId="{7515FB7C-426E-4C1F-8559-8B21304011B8}">
      <dsp:nvSpPr>
        <dsp:cNvPr id="0" name=""/>
        <dsp:cNvSpPr/>
      </dsp:nvSpPr>
      <dsp:spPr>
        <a:xfrm>
          <a:off x="2035664" y="4266863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0ED4E-A07F-40D4-85D8-744841453521}">
      <dsp:nvSpPr>
        <dsp:cNvPr id="0" name=""/>
        <dsp:cNvSpPr/>
      </dsp:nvSpPr>
      <dsp:spPr>
        <a:xfrm>
          <a:off x="2188339" y="4317659"/>
          <a:ext cx="7989982" cy="1015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>
              <a:latin typeface="Arial Narrow" panose="020B0606020202030204" pitchFamily="34" charset="0"/>
            </a:rPr>
            <a:t>Do all OSS projects known to have transitioned to using agile development practices exhibit similar characteristics?</a:t>
          </a:r>
          <a:br>
            <a:rPr lang="en-US" sz="1700" b="1" i="0" kern="1200" dirty="0">
              <a:latin typeface="Arial Narrow" panose="020B0606020202030204" pitchFamily="34" charset="0"/>
            </a:rPr>
          </a:br>
          <a:endParaRPr lang="en-US" sz="1700" b="1" i="0" kern="1200" dirty="0">
            <a:latin typeface="Arial Narrow" panose="020B0606020202030204" pitchFamily="34" charset="0"/>
          </a:endParaRPr>
        </a:p>
      </dsp:txBody>
      <dsp:txXfrm>
        <a:off x="2188339" y="4317659"/>
        <a:ext cx="7989982" cy="1015919"/>
      </dsp:txXfrm>
    </dsp:sp>
    <dsp:sp modelId="{DEBC8732-6196-4B5A-9501-9175245D29D0}">
      <dsp:nvSpPr>
        <dsp:cNvPr id="0" name=""/>
        <dsp:cNvSpPr/>
      </dsp:nvSpPr>
      <dsp:spPr>
        <a:xfrm>
          <a:off x="2035664" y="5333579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D132-6A78-4EC2-95B1-6091D7EEEAFF}">
      <dsp:nvSpPr>
        <dsp:cNvPr id="0" name=""/>
        <dsp:cNvSpPr/>
      </dsp:nvSpPr>
      <dsp:spPr>
        <a:xfrm>
          <a:off x="0" y="0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E11B5-1023-4F36-8C46-A98FE32EDD49}">
      <dsp:nvSpPr>
        <dsp:cNvPr id="0" name=""/>
        <dsp:cNvSpPr/>
      </dsp:nvSpPr>
      <dsp:spPr>
        <a:xfrm>
          <a:off x="0" y="0"/>
          <a:ext cx="10178321" cy="114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Information on closed issues</a:t>
          </a:r>
        </a:p>
      </dsp:txBody>
      <dsp:txXfrm>
        <a:off x="0" y="0"/>
        <a:ext cx="10178321" cy="1144503"/>
      </dsp:txXfrm>
    </dsp:sp>
    <dsp:sp modelId="{32ABF76A-0D24-40EE-9EBB-5F9578D368B5}">
      <dsp:nvSpPr>
        <dsp:cNvPr id="0" name=""/>
        <dsp:cNvSpPr/>
      </dsp:nvSpPr>
      <dsp:spPr>
        <a:xfrm>
          <a:off x="0" y="1144503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0804E-F4AB-4A4E-A75C-E087B0E91CA8}">
      <dsp:nvSpPr>
        <dsp:cNvPr id="0" name=""/>
        <dsp:cNvSpPr/>
      </dsp:nvSpPr>
      <dsp:spPr>
        <a:xfrm>
          <a:off x="0" y="1144503"/>
          <a:ext cx="10178321" cy="114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Releases over overlapping channels VS traditional sequential releases</a:t>
          </a:r>
        </a:p>
      </dsp:txBody>
      <dsp:txXfrm>
        <a:off x="0" y="1144503"/>
        <a:ext cx="10178321" cy="1144503"/>
      </dsp:txXfrm>
    </dsp:sp>
    <dsp:sp modelId="{7C1A7ACB-EAA8-4247-9ECA-86098865C883}">
      <dsp:nvSpPr>
        <dsp:cNvPr id="0" name=""/>
        <dsp:cNvSpPr/>
      </dsp:nvSpPr>
      <dsp:spPr>
        <a:xfrm>
          <a:off x="0" y="2289006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FBA11-2AF0-4EFD-8940-14A3007D58F8}">
      <dsp:nvSpPr>
        <dsp:cNvPr id="0" name=""/>
        <dsp:cNvSpPr/>
      </dsp:nvSpPr>
      <dsp:spPr>
        <a:xfrm>
          <a:off x="0" y="2289007"/>
          <a:ext cx="10178321" cy="114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Evidence of an agile process being applied is not often documented</a:t>
          </a:r>
        </a:p>
      </dsp:txBody>
      <dsp:txXfrm>
        <a:off x="0" y="2289007"/>
        <a:ext cx="10178321" cy="1144503"/>
      </dsp:txXfrm>
    </dsp:sp>
    <dsp:sp modelId="{C3B03CA8-C9EA-408E-91AF-213052C810D9}">
      <dsp:nvSpPr>
        <dsp:cNvPr id="0" name=""/>
        <dsp:cNvSpPr/>
      </dsp:nvSpPr>
      <dsp:spPr>
        <a:xfrm>
          <a:off x="0" y="3433510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55FE7-7191-4D4C-A686-71AFFB5DB1EA}">
      <dsp:nvSpPr>
        <dsp:cNvPr id="0" name=""/>
        <dsp:cNvSpPr/>
      </dsp:nvSpPr>
      <dsp:spPr>
        <a:xfrm>
          <a:off x="0" y="3433510"/>
          <a:ext cx="10178321" cy="1144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Other agile process activities may yield different results</a:t>
          </a:r>
        </a:p>
      </dsp:txBody>
      <dsp:txXfrm>
        <a:off x="0" y="3433510"/>
        <a:ext cx="10178321" cy="11445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31054-B0C9-4187-8A25-D3EDF115483D}">
      <dsp:nvSpPr>
        <dsp:cNvPr id="0" name=""/>
        <dsp:cNvSpPr/>
      </dsp:nvSpPr>
      <dsp:spPr>
        <a:xfrm>
          <a:off x="0" y="0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6860-A0EB-417E-A19F-138FB15061CA}">
      <dsp:nvSpPr>
        <dsp:cNvPr id="0" name=""/>
        <dsp:cNvSpPr/>
      </dsp:nvSpPr>
      <dsp:spPr>
        <a:xfrm>
          <a:off x="0" y="0"/>
          <a:ext cx="10178322" cy="2289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Arial Narrow" panose="020B0606020202030204" pitchFamily="34" charset="0"/>
            </a:rPr>
            <a:t>Patterns could be established from data to obtain insight</a:t>
          </a:r>
        </a:p>
      </dsp:txBody>
      <dsp:txXfrm>
        <a:off x="0" y="0"/>
        <a:ext cx="10178322" cy="2289007"/>
      </dsp:txXfrm>
    </dsp:sp>
    <dsp:sp modelId="{FDB2FBD7-0688-4F77-B9AA-65C8C110F945}">
      <dsp:nvSpPr>
        <dsp:cNvPr id="0" name=""/>
        <dsp:cNvSpPr/>
      </dsp:nvSpPr>
      <dsp:spPr>
        <a:xfrm>
          <a:off x="0" y="2289007"/>
          <a:ext cx="101783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4A0FC-478A-42FD-A1E6-1DB188AC0734}">
      <dsp:nvSpPr>
        <dsp:cNvPr id="0" name=""/>
        <dsp:cNvSpPr/>
      </dsp:nvSpPr>
      <dsp:spPr>
        <a:xfrm>
          <a:off x="0" y="2289007"/>
          <a:ext cx="2035664" cy="2289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Arial Narrow" panose="020B0606020202030204" pitchFamily="34" charset="0"/>
            </a:rPr>
            <a:t>Rapid release cycles generally result in </a:t>
          </a:r>
        </a:p>
      </dsp:txBody>
      <dsp:txXfrm>
        <a:off x="0" y="2289007"/>
        <a:ext cx="2035664" cy="2289007"/>
      </dsp:txXfrm>
    </dsp:sp>
    <dsp:sp modelId="{F62FE3BA-05FC-4C37-A244-0EECC640044A}">
      <dsp:nvSpPr>
        <dsp:cNvPr id="0" name=""/>
        <dsp:cNvSpPr/>
      </dsp:nvSpPr>
      <dsp:spPr>
        <a:xfrm>
          <a:off x="2188339" y="2342208"/>
          <a:ext cx="7989982" cy="106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Arial Narrow" panose="020B0606020202030204" pitchFamily="34" charset="0"/>
            </a:rPr>
            <a:t>Bugs being identified earlier</a:t>
          </a:r>
        </a:p>
      </dsp:txBody>
      <dsp:txXfrm>
        <a:off x="2188339" y="2342208"/>
        <a:ext cx="7989982" cy="1064030"/>
      </dsp:txXfrm>
    </dsp:sp>
    <dsp:sp modelId="{2E02BB47-7C37-4817-8CFB-C251D1D40058}">
      <dsp:nvSpPr>
        <dsp:cNvPr id="0" name=""/>
        <dsp:cNvSpPr/>
      </dsp:nvSpPr>
      <dsp:spPr>
        <a:xfrm>
          <a:off x="2035664" y="3406239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F9C83-0D1F-4F86-9242-CBE5B9AF56A5}">
      <dsp:nvSpPr>
        <dsp:cNvPr id="0" name=""/>
        <dsp:cNvSpPr/>
      </dsp:nvSpPr>
      <dsp:spPr>
        <a:xfrm>
          <a:off x="2188339" y="3459440"/>
          <a:ext cx="7989982" cy="106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Arial Narrow" panose="020B0606020202030204" pitchFamily="34" charset="0"/>
            </a:rPr>
            <a:t>…their fixes integrated much later</a:t>
          </a:r>
        </a:p>
      </dsp:txBody>
      <dsp:txXfrm>
        <a:off x="2188339" y="3459440"/>
        <a:ext cx="7989982" cy="1064030"/>
      </dsp:txXfrm>
    </dsp:sp>
    <dsp:sp modelId="{4B430879-8A65-4123-B8AB-5199B6776DC6}">
      <dsp:nvSpPr>
        <dsp:cNvPr id="0" name=""/>
        <dsp:cNvSpPr/>
      </dsp:nvSpPr>
      <dsp:spPr>
        <a:xfrm>
          <a:off x="2035664" y="4523471"/>
          <a:ext cx="8142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E2B30-79DD-448F-A933-0D29CE42079B}">
      <dsp:nvSpPr>
        <dsp:cNvPr id="0" name=""/>
        <dsp:cNvSpPr/>
      </dsp:nvSpPr>
      <dsp:spPr>
        <a:xfrm>
          <a:off x="0" y="2382"/>
          <a:ext cx="106319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D9128-6136-4609-A668-4E297F0226BD}">
      <dsp:nvSpPr>
        <dsp:cNvPr id="0" name=""/>
        <dsp:cNvSpPr/>
      </dsp:nvSpPr>
      <dsp:spPr>
        <a:xfrm>
          <a:off x="0" y="2382"/>
          <a:ext cx="2126395" cy="162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Comparing complexity metrics around the time of the transition</a:t>
          </a:r>
        </a:p>
      </dsp:txBody>
      <dsp:txXfrm>
        <a:off x="0" y="2382"/>
        <a:ext cx="2126395" cy="1624935"/>
      </dsp:txXfrm>
    </dsp:sp>
    <dsp:sp modelId="{C795D8F1-E254-4C7C-8FE8-2B8123891FB1}">
      <dsp:nvSpPr>
        <dsp:cNvPr id="0" name=""/>
        <dsp:cNvSpPr/>
      </dsp:nvSpPr>
      <dsp:spPr>
        <a:xfrm>
          <a:off x="2285875" y="27772"/>
          <a:ext cx="8346101" cy="50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 Narrow" panose="020B0606020202030204" pitchFamily="34" charset="0"/>
            </a:rPr>
            <a:t>Is complexity going up ?</a:t>
          </a:r>
        </a:p>
      </dsp:txBody>
      <dsp:txXfrm>
        <a:off x="2285875" y="27772"/>
        <a:ext cx="8346101" cy="507792"/>
      </dsp:txXfrm>
    </dsp:sp>
    <dsp:sp modelId="{AFDF9980-B12A-4F7F-9690-61C2CE8566A8}">
      <dsp:nvSpPr>
        <dsp:cNvPr id="0" name=""/>
        <dsp:cNvSpPr/>
      </dsp:nvSpPr>
      <dsp:spPr>
        <a:xfrm>
          <a:off x="2126395" y="535564"/>
          <a:ext cx="8505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92921-0B6E-4DED-BE28-CC5AF5060BCA}">
      <dsp:nvSpPr>
        <dsp:cNvPr id="0" name=""/>
        <dsp:cNvSpPr/>
      </dsp:nvSpPr>
      <dsp:spPr>
        <a:xfrm>
          <a:off x="2285875" y="560954"/>
          <a:ext cx="8346101" cy="50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 Narrow" panose="020B0606020202030204" pitchFamily="34" charset="0"/>
            </a:rPr>
            <a:t>If yes, is it just a result of increasing size of code ?</a:t>
          </a:r>
        </a:p>
      </dsp:txBody>
      <dsp:txXfrm>
        <a:off x="2285875" y="560954"/>
        <a:ext cx="8346101" cy="507792"/>
      </dsp:txXfrm>
    </dsp:sp>
    <dsp:sp modelId="{D9136189-180B-4BAD-9259-DBDBEA532D90}">
      <dsp:nvSpPr>
        <dsp:cNvPr id="0" name=""/>
        <dsp:cNvSpPr/>
      </dsp:nvSpPr>
      <dsp:spPr>
        <a:xfrm>
          <a:off x="2126395" y="1068746"/>
          <a:ext cx="8505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DEF96-010D-4C69-A4BE-21B797E6E562}">
      <dsp:nvSpPr>
        <dsp:cNvPr id="0" name=""/>
        <dsp:cNvSpPr/>
      </dsp:nvSpPr>
      <dsp:spPr>
        <a:xfrm>
          <a:off x="2285875" y="1094135"/>
          <a:ext cx="8346101" cy="50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 Narrow" panose="020B0606020202030204" pitchFamily="34" charset="0"/>
            </a:rPr>
            <a:t>If no, have rapid release cycles brought more opportunities to the developers to refactor code ?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 Narrow" panose="020B0606020202030204" pitchFamily="34" charset="0"/>
            </a:rPr>
            <a:t>	</a:t>
          </a:r>
        </a:p>
      </dsp:txBody>
      <dsp:txXfrm>
        <a:off x="2285875" y="1094135"/>
        <a:ext cx="8346101" cy="507792"/>
      </dsp:txXfrm>
    </dsp:sp>
    <dsp:sp modelId="{5B47CDDF-8878-4D4C-91AC-6D6ACEE72AD2}">
      <dsp:nvSpPr>
        <dsp:cNvPr id="0" name=""/>
        <dsp:cNvSpPr/>
      </dsp:nvSpPr>
      <dsp:spPr>
        <a:xfrm>
          <a:off x="2126395" y="1601928"/>
          <a:ext cx="85055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68409-B11E-45D0-9379-5C24162AECF2}">
      <dsp:nvSpPr>
        <dsp:cNvPr id="0" name=""/>
        <dsp:cNvSpPr/>
      </dsp:nvSpPr>
      <dsp:spPr>
        <a:xfrm>
          <a:off x="0" y="1627317"/>
          <a:ext cx="106319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786DE-DEEC-4AFF-958B-BC00162D9A8C}">
      <dsp:nvSpPr>
        <dsp:cNvPr id="0" name=""/>
        <dsp:cNvSpPr/>
      </dsp:nvSpPr>
      <dsp:spPr>
        <a:xfrm>
          <a:off x="0" y="1627317"/>
          <a:ext cx="10631977" cy="162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Planning and estimation for organizations considering a transition</a:t>
          </a:r>
        </a:p>
      </dsp:txBody>
      <dsp:txXfrm>
        <a:off x="0" y="1627317"/>
        <a:ext cx="10631977" cy="1624935"/>
      </dsp:txXfrm>
    </dsp:sp>
    <dsp:sp modelId="{D54F4CA7-2234-430F-8C56-65DAC8873530}">
      <dsp:nvSpPr>
        <dsp:cNvPr id="0" name=""/>
        <dsp:cNvSpPr/>
      </dsp:nvSpPr>
      <dsp:spPr>
        <a:xfrm>
          <a:off x="0" y="3252253"/>
          <a:ext cx="106319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57AEC-26C7-4CE7-8C99-A84C02E23231}">
      <dsp:nvSpPr>
        <dsp:cNvPr id="0" name=""/>
        <dsp:cNvSpPr/>
      </dsp:nvSpPr>
      <dsp:spPr>
        <a:xfrm>
          <a:off x="0" y="3252253"/>
          <a:ext cx="10631977" cy="162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Arial Narrow" panose="020B0606020202030204" pitchFamily="34" charset="0"/>
            </a:rPr>
            <a:t>Classifying types of issues to ensure time to integrate fixes is reduced</a:t>
          </a:r>
        </a:p>
      </dsp:txBody>
      <dsp:txXfrm>
        <a:off x="0" y="3252253"/>
        <a:ext cx="10631977" cy="162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0.4968</cdr:x>
      <cdr:y>0.38444</cdr:y>
    </cdr:from>
    <cdr:to>
      <cdr:x>0.4968</cdr:x>
      <cdr:y>0.85827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2D97228E-7907-48EB-9015-9D54969E3DB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319548" y="1438103"/>
          <a:ext cx="0" cy="1772459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0.26017</cdr:x>
      <cdr:y>0.50554</cdr:y>
    </cdr:from>
    <cdr:to>
      <cdr:x>0.26017</cdr:x>
      <cdr:y>0.86487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645FF534-FEC9-4E69-9168-EE6C7E2FFA87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790007" y="1708265"/>
          <a:ext cx="0" cy="1214221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0.26017</cdr:x>
      <cdr:y>0.22193</cdr:y>
    </cdr:from>
    <cdr:to>
      <cdr:x>0.26017</cdr:x>
      <cdr:y>0.83348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68734F8-0E28-426B-B353-DADDD2A1A0D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790006" y="706582"/>
          <a:ext cx="0" cy="194702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0.49953</cdr:x>
      <cdr:y>0.575</cdr:y>
    </cdr:from>
    <cdr:to>
      <cdr:x>0.49953</cdr:x>
      <cdr:y>0.86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E08C2326-2A05-4790-9FCB-E8BCB93DFBF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442392" y="1911927"/>
          <a:ext cx="0" cy="94765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0.50087</cdr:x>
      <cdr:y>0.39583</cdr:y>
    </cdr:from>
    <cdr:to>
      <cdr:x>0.50087</cdr:x>
      <cdr:y>0.82841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66FDDCA0-36AB-4E0D-8DB6-C25CE099B73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3451628" y="1263534"/>
          <a:ext cx="0" cy="1380838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5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38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01579"/>
            <a:ext cx="10178322" cy="4578014"/>
          </a:xfrm>
        </p:spPr>
        <p:txBody>
          <a:bodyPr/>
          <a:lstStyle>
            <a:lvl1pPr>
              <a:defRPr b="0" i="0">
                <a:latin typeface="Arial Narrow" panose="020B0606020202030204" pitchFamily="34" charset="0"/>
              </a:defRPr>
            </a:lvl1pPr>
            <a:lvl2pPr>
              <a:defRPr b="0" i="0">
                <a:latin typeface="Arial Narrow" panose="020B0606020202030204" pitchFamily="34" charset="0"/>
              </a:defRPr>
            </a:lvl2pPr>
            <a:lvl3pPr>
              <a:defRPr b="0" i="0">
                <a:latin typeface="Arial Narrow" panose="020B0606020202030204" pitchFamily="34" charset="0"/>
              </a:defRPr>
            </a:lvl3pPr>
            <a:lvl4pPr>
              <a:defRPr b="0" i="0">
                <a:latin typeface="Arial Narrow" panose="020B0606020202030204" pitchFamily="34" charset="0"/>
              </a:defRPr>
            </a:lvl4pPr>
            <a:lvl5pPr>
              <a:defRPr b="0" i="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1857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7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9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60195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20FEC4-85FF-4DAC-997E-90B5C4D951D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5266A0-BF0F-4F66-B520-1B54C0F316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05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955" y="401053"/>
            <a:ext cx="10867552" cy="5252744"/>
          </a:xfrm>
        </p:spPr>
        <p:txBody>
          <a:bodyPr/>
          <a:lstStyle/>
          <a:p>
            <a:r>
              <a:rPr lang="en-US" sz="4800"/>
              <a:t>Identifying the effects of applying agile process methodologies on software Quality attributes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/>
              <a:t>A study on open source projects – </a:t>
            </a:r>
          </a:p>
          <a:p>
            <a:r>
              <a:rPr lang="en-US"/>
              <a:t>Mozilla firefox and chromium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0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2" y="74814"/>
            <a:ext cx="3092115" cy="1196671"/>
          </a:xfrm>
        </p:spPr>
        <p:txBody>
          <a:bodyPr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Acquiring source code and bug reports for the releases before and after the tentative period of the transition to agile processes.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271485"/>
            <a:ext cx="3191868" cy="14175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Acquiring source code for old releases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Issue statuses and when they are closed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51" y="157941"/>
            <a:ext cx="6076324" cy="67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- 2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37882" y="2967643"/>
            <a:ext cx="3092115" cy="119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37883" y="4285031"/>
            <a:ext cx="3191868" cy="214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Mozilla Firefox bug reports for 6 releases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Chromium bug reports for 7 releases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8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2" y="74814"/>
            <a:ext cx="3092115" cy="1196671"/>
          </a:xfrm>
        </p:spPr>
        <p:txBody>
          <a:bodyPr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Comparing code and design characteristics and deficits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271484"/>
            <a:ext cx="3308248" cy="2726938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Source LOC too large to be analyzed by Infusion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Number of different languages used to build software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More questions around what design characteristics could be analyzed objectively over time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51" y="157941"/>
            <a:ext cx="6076324" cy="67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- 3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37882" y="4081368"/>
            <a:ext cx="3092115" cy="119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37882" y="5278039"/>
            <a:ext cx="3191868" cy="214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Size metrics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Untapped potential in the data</a:t>
            </a:r>
          </a:p>
        </p:txBody>
      </p:sp>
    </p:spTree>
    <p:extLst>
      <p:ext uri="{BB962C8B-B14F-4D97-AF65-F5344CB8AC3E}">
        <p14:creationId xmlns:p14="http://schemas.microsoft.com/office/powerpoint/2010/main" val="311737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2" y="74814"/>
            <a:ext cx="3092115" cy="1196671"/>
          </a:xfrm>
        </p:spPr>
        <p:txBody>
          <a:bodyPr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Parsing issue reports to obtain insight into the impact of agility on quality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271485"/>
            <a:ext cx="3191868" cy="14175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Issue data not being updated – statuses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Having to make assumptions </a:t>
            </a:r>
            <a:r>
              <a:rPr lang="en-US" dirty="0">
                <a:latin typeface="Arial Narrow" panose="020B060602020203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51" y="157941"/>
            <a:ext cx="6076324" cy="67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- 4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37882" y="2814603"/>
            <a:ext cx="3092115" cy="119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37882" y="4011274"/>
            <a:ext cx="3191868" cy="214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Frequency of issues reported over time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Average duration to fix issues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2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2" y="74814"/>
            <a:ext cx="3092115" cy="1196671"/>
          </a:xfrm>
        </p:spPr>
        <p:txBody>
          <a:bodyPr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Looking for observable parallels between the findings of the Empirical Study on Mozilla</a:t>
            </a:r>
            <a:br>
              <a:rPr lang="en-US" b="1" dirty="0">
                <a:latin typeface="Arial Narrow" panose="020B0606020202030204" pitchFamily="34" charset="0"/>
              </a:rPr>
            </a:br>
            <a:r>
              <a:rPr lang="en-US" b="1" dirty="0">
                <a:latin typeface="Arial Narrow" panose="020B0606020202030204" pitchFamily="34" charset="0"/>
              </a:rPr>
              <a:t>Firefox and other open source projects post the transition.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271485"/>
            <a:ext cx="3191868" cy="1417500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Identifying more open source projects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Cannot generalize findings if release processes are not identical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51" y="157941"/>
            <a:ext cx="6076324" cy="67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- 5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37882" y="2814603"/>
            <a:ext cx="3092115" cy="119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37882" y="4011274"/>
            <a:ext cx="3191868" cy="214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Interesting insights !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Interest in research in the area</a:t>
            </a:r>
          </a:p>
        </p:txBody>
      </p:sp>
    </p:spTree>
    <p:extLst>
      <p:ext uri="{BB962C8B-B14F-4D97-AF65-F5344CB8AC3E}">
        <p14:creationId xmlns:p14="http://schemas.microsoft.com/office/powerpoint/2010/main" val="324933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Issues reported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the time of the transition</a:t>
            </a:r>
          </a:p>
        </p:txBody>
      </p:sp>
    </p:spTree>
    <p:extLst>
      <p:ext uri="{BB962C8B-B14F-4D97-AF65-F5344CB8AC3E}">
        <p14:creationId xmlns:p14="http://schemas.microsoft.com/office/powerpoint/2010/main" val="226004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MOZILLA </a:t>
            </a:r>
            <a:r>
              <a:rPr lang="en-US" dirty="0" err="1"/>
              <a:t>FIrefox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Recorded over 6 releases spread over a year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Release 5 and 6 – in the thick of the transition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Code base size didn’t change significantly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DF7EE4-BF28-42B5-8F64-948BCC262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56216"/>
              </p:ext>
            </p:extLst>
          </p:nvPr>
        </p:nvGraphicFramePr>
        <p:xfrm>
          <a:off x="491283" y="1537856"/>
          <a:ext cx="6724164" cy="3807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2244436" y="2859578"/>
            <a:ext cx="0" cy="2011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6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Chromium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Recorded over 7 releases spread over 2 years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Code size increased steadily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Release 4 saw a significant jump in reported issues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Picture Placeholder 7">
            <a:extLst>
              <a:ext uri="{FF2B5EF4-FFF2-40B4-BE49-F238E27FC236}">
                <a16:creationId xmlns:a16="http://schemas.microsoft.com/office/drawing/2014/main" id="{CF827F1E-E099-484C-AAA7-D925B6512D8A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528163741"/>
              </p:ext>
            </p:extLst>
          </p:nvPr>
        </p:nvGraphicFramePr>
        <p:xfrm>
          <a:off x="475356" y="1496290"/>
          <a:ext cx="6681903" cy="3740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967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duration to fix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increase or decrease ?</a:t>
            </a:r>
          </a:p>
        </p:txBody>
      </p:sp>
    </p:spTree>
    <p:extLst>
      <p:ext uri="{BB962C8B-B14F-4D97-AF65-F5344CB8AC3E}">
        <p14:creationId xmlns:p14="http://schemas.microsoft.com/office/powerpoint/2010/main" val="375876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MOZILLA </a:t>
            </a:r>
            <a:r>
              <a:rPr lang="en-US" dirty="0" err="1"/>
              <a:t>FIrefox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Number of issues closed remained low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Average time to close issues should have risen with rapid releases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Statuses with the keywords RESOLVED/VERIFIED considered closed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08687-1F68-42E7-A0FF-60C8E49C7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537872"/>
              </p:ext>
            </p:extLst>
          </p:nvPr>
        </p:nvGraphicFramePr>
        <p:xfrm>
          <a:off x="376843" y="112222"/>
          <a:ext cx="6880167" cy="337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46FDEA86-E080-437E-B65D-799BD82A196B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19315736"/>
              </p:ext>
            </p:extLst>
          </p:nvPr>
        </p:nvGraphicFramePr>
        <p:xfrm>
          <a:off x="376843" y="3566160"/>
          <a:ext cx="6880167" cy="318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097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chromium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No significant change in the number of issues closed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Drop in the number of days required to close issues not proportional to the drop in the number of issues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Last modified date used in combination with status to determine if issue is closed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91915862-0781-4F61-972E-7490F317527C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050817147"/>
              </p:ext>
            </p:extLst>
          </p:nvPr>
        </p:nvGraphicFramePr>
        <p:xfrm>
          <a:off x="432262" y="133004"/>
          <a:ext cx="6891251" cy="3325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BB27EF-0AA8-4505-B8CC-084AE7D42C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115351"/>
              </p:ext>
            </p:extLst>
          </p:nvPr>
        </p:nvGraphicFramePr>
        <p:xfrm>
          <a:off x="432261" y="3574473"/>
          <a:ext cx="6891251" cy="31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367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73981"/>
              </p:ext>
            </p:extLst>
          </p:nvPr>
        </p:nvGraphicFramePr>
        <p:xfrm>
          <a:off x="1251678" y="1371601"/>
          <a:ext cx="10178322" cy="450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16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99247"/>
              </p:ext>
            </p:extLst>
          </p:nvPr>
        </p:nvGraphicFramePr>
        <p:xfrm>
          <a:off x="1251678" y="1301579"/>
          <a:ext cx="10178322" cy="45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37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684262"/>
              </p:ext>
            </p:extLst>
          </p:nvPr>
        </p:nvGraphicFramePr>
        <p:xfrm>
          <a:off x="1251678" y="1301579"/>
          <a:ext cx="10178322" cy="45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17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150220"/>
              </p:ext>
            </p:extLst>
          </p:nvPr>
        </p:nvGraphicFramePr>
        <p:xfrm>
          <a:off x="1147157" y="1404851"/>
          <a:ext cx="10631977" cy="487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26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2"/>
            <a:ext cx="7017488" cy="634190"/>
          </a:xfrm>
        </p:spPr>
        <p:txBody>
          <a:bodyPr/>
          <a:lstStyle/>
          <a:p>
            <a:r>
              <a:rPr lang="en-US" dirty="0"/>
              <a:t>      CRITICS     RISE !</a:t>
            </a:r>
          </a:p>
        </p:txBody>
      </p:sp>
      <p:pic>
        <p:nvPicPr>
          <p:cNvPr id="5" name="Graphic 4" descr="Megapho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0814" y="5138515"/>
            <a:ext cx="439609" cy="4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7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industry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08526"/>
              </p:ext>
            </p:extLst>
          </p:nvPr>
        </p:nvGraphicFramePr>
        <p:xfrm>
          <a:off x="1251678" y="1301579"/>
          <a:ext cx="10178322" cy="45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49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49182"/>
              </p:ext>
            </p:extLst>
          </p:nvPr>
        </p:nvGraphicFramePr>
        <p:xfrm>
          <a:off x="1251678" y="1301579"/>
          <a:ext cx="10178322" cy="45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44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599348"/>
              </p:ext>
            </p:extLst>
          </p:nvPr>
        </p:nvGraphicFramePr>
        <p:xfrm>
          <a:off x="1251678" y="1301579"/>
          <a:ext cx="10178322" cy="45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91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8187070" cy="9511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/>
              <a:t>Measuring the impact of AN agile approach to software delivery</a:t>
            </a:r>
          </a:p>
        </p:txBody>
      </p:sp>
    </p:spTree>
    <p:extLst>
      <p:ext uri="{BB962C8B-B14F-4D97-AF65-F5344CB8AC3E}">
        <p14:creationId xmlns:p14="http://schemas.microsoft.com/office/powerpoint/2010/main" val="19482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solution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15597"/>
              </p:ext>
            </p:extLst>
          </p:nvPr>
        </p:nvGraphicFramePr>
        <p:xfrm>
          <a:off x="1251678" y="1301579"/>
          <a:ext cx="10178322" cy="539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9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 stuff</a:t>
            </a:r>
          </a:p>
        </p:txBody>
      </p:sp>
    </p:spTree>
    <p:extLst>
      <p:ext uri="{BB962C8B-B14F-4D97-AF65-F5344CB8AC3E}">
        <p14:creationId xmlns:p14="http://schemas.microsoft.com/office/powerpoint/2010/main" val="210579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Identifying open source projects that are known to be agile or have made the shift to agile processes.</a:t>
            </a:r>
          </a:p>
          <a:p>
            <a:pPr marL="457200" lvl="1" indent="0">
              <a:buNone/>
            </a:pPr>
            <a:r>
              <a:rPr lang="en-US" sz="2000" b="1" dirty="0">
                <a:latin typeface="Arial Narrow" panose="020B0606020202030204" pitchFamily="34" charset="0"/>
              </a:rPr>
              <a:t>Looked at the duration during which such a shift to employing agile practices is made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191868" cy="1417500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Nobody documents a transition !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No concrete evidence of a transition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Proprietary software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5051" y="157941"/>
            <a:ext cx="6076324" cy="674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- 1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37883" y="3246302"/>
            <a:ext cx="3092115" cy="119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337883" y="4442973"/>
            <a:ext cx="3191868" cy="141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Found Chromium !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Rapid release calendar for the Mozilla Firefox project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583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3774</TotalTime>
  <Words>867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Gill Sans MT</vt:lpstr>
      <vt:lpstr>Impact</vt:lpstr>
      <vt:lpstr>Wingdings</vt:lpstr>
      <vt:lpstr>Badge</vt:lpstr>
      <vt:lpstr>Identifying the effects of applying agile process methodologies on software Quality attributes</vt:lpstr>
      <vt:lpstr>Context</vt:lpstr>
      <vt:lpstr>EXISTING industry solution</vt:lpstr>
      <vt:lpstr>Related work</vt:lpstr>
      <vt:lpstr>Problem statement</vt:lpstr>
      <vt:lpstr>My solution ?</vt:lpstr>
      <vt:lpstr>the proposed solution</vt:lpstr>
      <vt:lpstr>Approach</vt:lpstr>
      <vt:lpstr>challenges</vt:lpstr>
      <vt:lpstr>challenges</vt:lpstr>
      <vt:lpstr>challenges</vt:lpstr>
      <vt:lpstr>challenges</vt:lpstr>
      <vt:lpstr>challenges</vt:lpstr>
      <vt:lpstr>Frequency of Issues reported </vt:lpstr>
      <vt:lpstr>MOZILLA FIrefox</vt:lpstr>
      <vt:lpstr>Chromium</vt:lpstr>
      <vt:lpstr>Average duration to fix issues</vt:lpstr>
      <vt:lpstr>MOZILLA FIrefox</vt:lpstr>
      <vt:lpstr>chromium</vt:lpstr>
      <vt:lpstr>Threats to validity</vt:lpstr>
      <vt:lpstr>Conclusion</vt:lpstr>
      <vt:lpstr>future scope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Surve</dc:creator>
  <cp:lastModifiedBy>Heena Surve</cp:lastModifiedBy>
  <cp:revision>101</cp:revision>
  <dcterms:created xsi:type="dcterms:W3CDTF">2017-04-29T23:35:19Z</dcterms:created>
  <dcterms:modified xsi:type="dcterms:W3CDTF">2018-09-08T05:44:52Z</dcterms:modified>
</cp:coreProperties>
</file>