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06:06.1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3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23T16:06:00.603"/>
    </inkml:context>
  </inkml:definitions>
  <inkml:traceGroup>
    <inkml:annotationXML>
      <emma:emma xmlns:emma="http://www.w3.org/2003/04/emma" version="1.0">
        <emma:interpretation id="{BBD61B31-CD99-4AB5-9D18-FDB6C399B342}" emma:medium="tactile" emma:mode="ink">
          <msink:context xmlns:msink="http://schemas.microsoft.com/ink/2010/main" type="writingRegion" rotatedBoundingBox="1370,1467 24761,777 25167,14541 1776,15232"/>
        </emma:interpretation>
      </emma:emma>
    </inkml:annotationXML>
    <inkml:traceGroup>
      <inkml:annotationXML>
        <emma:emma xmlns:emma="http://www.w3.org/2003/04/emma" version="1.0">
          <emma:interpretation id="{11D995E6-4CA3-4A80-954A-4CEA34A33E3D}" emma:medium="tactile" emma:mode="ink">
            <msink:context xmlns:msink="http://schemas.microsoft.com/ink/2010/main" type="paragraph" rotatedBoundingBox="2686,1410 8880,1261 8927,3225 2733,33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A55E0FE-4538-44E5-AABD-4C510B81D193}" emma:medium="tactile" emma:mode="ink">
              <msink:context xmlns:msink="http://schemas.microsoft.com/ink/2010/main" type="line" rotatedBoundingBox="2686,1410 8880,1261 8927,3225 2733,3374">
                <msink:destinationLink direction="with" ref="{7528B488-029F-4979-BBB0-7DE8E4946773}"/>
                <msink:destinationLink direction="with" ref="{8906417D-D555-4B18-A4F1-C28413B1610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0D815B2-DD8A-4E11-8965-71B3DD3CB73A}" emma:medium="tactile" emma:mode="ink">
                <msink:context xmlns:msink="http://schemas.microsoft.com/ink/2010/main" type="inkWord" rotatedBoundingBox="2686,1410 6277,1323 6311,2742 2720,28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1110 149 464 0,'0'0'21'0,"0"0"17"16,-53 9-2-16,33 13-12 16,-3 5-17-16,1 9-6 15,2 6-1-15,-1 9 1 0,6 5 1 16,2 2-4-16,6-3 1 15,7-3 1-15,0-5 1 16,6-11-1-16,8-8-2 16,7-13 9-16,6-12 5 15,-1-3-4-15,3-20 15 16,0-14 4-16,-5-10-6 0,-1-2 2 16,-5-7-3-16,-10-3-4 15,-1 3-10-15,-7 0-4 16,0 8 0-16,-6 7 0 15,-6 9-4-15,-6 8-21 16,-2 13-13-16,-3 8-23 0,3 2-34 16,-2 16-76-16,5 1-133 15</inkml:trace>
          <inkml:trace contextRef="#ctx0" brushRef="#br0" timeOffset="454.501">1674 127 457 0,'0'0'38'15,"0"0"-34"-15,0 66 8 16,0-27 6-16,-3 3-11 16,-5 7-1-16,4 2 0 15,-4-5 3-15,2 1-5 0,2-9-2 16,2-4 1-16,2-8-2 16,0-8-1-16,0-7-1 15,0-8-12-15,0-3-37 16,0-14-8-16,0-16-7 0,0-12-169 15</inkml:trace>
          <inkml:trace contextRef="#ctx0" brushRef="#br0" timeOffset="621.694">1664-186 611 0,'0'0'20'0,"0"0"-13"15,0 0-7-15,0 0-6 16,0 0-41-16,53-22-46 0,-38 22-26 16,0 0-91-16</inkml:trace>
          <inkml:trace contextRef="#ctx0" brushRef="#br0" timeOffset="1125.578">2469 185 309 0,'0'0'45'0,"0"0"43"0,21-48 5 15,-21 34-19-15,0 1-21 16,0 2-15-16,-3 0-8 16,-12 3-1-16,-2 4-10 15,-6 4-10-15,-9 0-4 16,-1 9 3-16,-5 12 0 0,0 5-5 15,0 9-1-15,0 1 1 16,6 8-2-16,6 1-1 16,6 2-1-16,5-2 1 15,7 0-1-15,6-5-1 16,2-2 1-16,0-6 0 0,7-9 1 16,5-6-2-16,7-5-8 15,6-9 5-15,2-3 1 16,6-7-3-16,5-14-7 15,2-7-9-15,3-8-17 16,-3-3-9-16,-2-5-35 0,-3-1-39 16,-7-4-23-16,-8-2-155 15</inkml:trace>
          <inkml:trace contextRef="#ctx0" brushRef="#br0" timeOffset="-556.587">0 145 358 0,'4'0'15'0,"7"0"-4"15,1 0 21-15,3 13 23 16,1 5-3-16,5 5-13 15,-2 8-3-15,0 5-2 16,-1 11-6-16,3 8-8 16,-6 2-7-16,0 7-8 0,1 0 0 15,-1-4-2-15,0-5 0 16,-3-7 2-16,-1-8 2 16,-2-9 0-16,-1-9 4 15,-2-8 5-15,0-7 0 0,0-7 5 16,3-16 0-16,3-16 1 15,6-12-10-15,10-21-7 16,5-11-3-16,7-9-2 16,1-3 1-16,1 0-1 15,1 7 1-15,-5 7-1 16,-8 16 0-16,-4 10-2 0,-6 13-9 16,-2 12-23-16,-4 9-22 15,-5 10-34-15,-5 4-67 16,-4 1-93-16</inkml:trace>
          <inkml:trace contextRef="#ctx0" brushRef="#br0" timeOffset="1466.905">2560-590 423 0,'0'0'14'0,"0"0"5"16,0 0 16-16,0 0 3 16,15 67-5-16,-15-26-8 15,0 10 12-15,0 8 1 16,-12 6-5-16,1 5 0 15,-4 3-9-15,3 7-11 16,-3-1-4-16,7 0 1 0,0-3 0 16,4-2 0-16,1-6-4 15,3-3 0-15,0-8-2 16,0-4-2-16,0-7-1 16,0-3 1-16,0-11-2 15,0-2 0-15,0-8-9 16,0 0-15-16,0-8-27 0,0-2-38 15,0-3-77-15,-3-4-183 16</inkml:trace>
          <inkml:trace contextRef="#ctx0" brushRef="#br0" timeOffset="4110.81">2990-606 525 0,'0'0'43'0,"0"0"-25"15,0 0 12-15,0 0-3 16,0 0-10-16,56-20-11 16,-39 34 0-16,5 8 7 15,0 6 4-15,5 7-2 0,-3 5-6 16,5 3-4-16,-4-2-2 16,5 2-3-16,0-3 0 15,-2-8 1-15,2-2 0 16,-3-6-1-16,-1-7-18 15,-6-3-21-15,-2-10-21 16,-6-4-20-16,-4-4-46 0,-8-18-103 16</inkml:trace>
          <inkml:trace contextRef="#ctx0" brushRef="#br0" timeOffset="4629.723">2997-409 465 0,'0'0'72'0,"0"0"-13"16,0 0-37-16,0 0 1 16,61 0 17-16,-28 0-9 15,7 0-11-15,5 0-1 16,6-3-6-16,2-1-8 15,-3 0-4-15,3 3 0 0,-9 1 0 16,-3 0-2-16,-3 0-11 16,-10 0-43-16,-3 0-48 15,-5 0-87-15</inkml:trace>
          <inkml:trace contextRef="#ctx0" brushRef="#br0" timeOffset="4360.528">3406-664 551 0,'0'0'18'16,"0"0"1"-16,0 0 11 16,-52 26-19-16,35 5-7 0,-5 5-3 15,2 11 1-15,-3 3 9 16,0 4 5-16,1-1-6 16,2-2-5-16,2-5-4 15,3-7 0-15,2-8 1 16,3-8-1-16,5-7-2 15,0-7-21-15,5-8-38 0,0-1-70 16,0-14 27-16,0-11-62 16</inkml:trace>
        </inkml:traceGroup>
        <inkml:traceGroup>
          <inkml:annotationXML>
            <emma:emma xmlns:emma="http://www.w3.org/2003/04/emma" version="1.0">
              <emma:interpretation id="{9386F142-A0BA-45FE-930A-23DF8CE616FE}" emma:medium="tactile" emma:mode="ink">
                <msink:context xmlns:msink="http://schemas.microsoft.com/ink/2010/main" type="inkWord" rotatedBoundingBox="7620,1942 8896,1911 8927,3225 7652,32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155.087">6200 243 392 0,'0'0'106'0,"1"52"-65"15,-1-20 49-15,0 9-17 16,0 3-25-16,0 8-5 15,-7 5-8-15,-8 4 3 16,-5 5-10-16,-10 2-12 16,-3 7-12-16,0-4-2 0,-2 0 0 15,0-1-12-15,5-3-32 16,-1-6-49-16,4-8-147 16</inkml:trace>
          <inkml:trace contextRef="#ctx0" brushRef="#br0" timeOffset="5498.742">5044 65 382 0,'0'0'15'0,"0"50"-5"16,0-7 24-16,-8 14 11 0,-1 16-2 15,1 13 2-15,-2 7-10 16,2 6-12-16,1 3-1 16,5-2-14-16,-1-6 0 15,0-5 2-15,3-13-3 16,-3-6 2-16,-3-12 9 0,3-14 0 16,0-10-6-16,-2-15-5 15,1-7 1-15,0-12 12 16,2-7 16-16,0-22-3 15,-1-19-32-15,0-18-2 0,-2-13 2 16,5-10 1 0,0-8-1-16,0 2-1 0,8 0-1 15,7 6-1-15,5 8 1 16,3 6-1-16,7 6-3 16,5 7-3-16,3 12 2 15,5 5-5-15,-1 7 1 0,4 11 2 16,-7 8 2-16,2 7 3 15,-7 11 1-15,-4 1-1 16,-10 6 2-16,-8 15-3 16,-7 3 4-16,-5 10 2 15,0 2 2-15,-17 4 6 0,-3 0 0 16,-9-2 0-16,-6-3 4 16,-3-6-2-16,-1-3-3 15,-4-5 0-15,2-7 0 16,6-5-4-16,5-4-2 15,10-5-2-15,8 0 0 16,6 0-12-16,6 0-29 0,6-2-67 16,13-5-78-16,6 1-39 15</inkml:trace>
          <inkml:trace contextRef="#ctx0" brushRef="#br0" timeOffset="8829.732">6113-53 338 0,'0'0'67'0,"0"0"-10"0,0 0 16 15,0 0-28-15,0 0-22 16,0 0-10-16,0 0 5 16,0 0 8-16,0 0-10 15,-24 7-11-15,24-2-4 16,-3 0-1-16,0 4 0 15,1-1-1-15,0-2 1 0,2-2-1 16,0 0 0-16,0 0 0 16,4-4 2-16,5 0 1 15,0 0 4-15,-1 0 2 16,-4-1-1-16,4-3 2 0,-5-1 6 16,-3 2 13-16,0-1-3 15,0 0-10-15,0 3-8 16,-3 0-3-16,-5 1-3 15,1 0-1-15,2 0-1 16,-3 0-2-16,4 6 0 0,-2 3 0 16,4 0-1-16,2 0 0 15,0 2-2-15,0-5-2 16,5-1 4-16,2 0 1 16,4-5 1-16,-2 0 2 15,5 0 1-15,-5-7 0 16,-1-4 2-16,-2-3-1 0,0 4-1 15,-6-3 4-15,0-4-1 16,0 4 0-16,-2 3-2 16,-8 1 3-16,2 2 1 15,-4 4-3-15,-3 3-1 16,3 0-2-16,4 1 0 16,-2 8-3-16,6 1-1 0,4 2-1 15,0-2 1-15,0 2 2 16,8-3 0-16,2-4 1 15,3-2 2-15,2-2-1 16,-5-1 1-16,3 0-2 0,-6-5 2 16,-2-3 3-16,-2-1 0 15,-3 1 1-15,0-1 2 16,-5 5-3-16,-7 2-1 16,-3 2-3-16,-2 0-1 15,8 0-1-15,0 2-15 16,6 2-40-16,3-3-79 0,0-1-169 15</inkml:trace>
          <inkml:trace contextRef="#ctx0" brushRef="#br0" timeOffset="5927.775">6131 84 585 0,'0'0'50'16,"0"0"21"-16,0 0-14 16,0 0-39-16,0 0-20 0,0 0-2 15,0 0 3-15,0 0 1 16,0 0-2-16,0 0-43 16,0 0-45-16,0 0-83 15,0 17-126-15</inkml:trace>
        </inkml:traceGroup>
      </inkml:traceGroup>
    </inkml:traceGroup>
    <inkml:traceGroup>
      <inkml:annotationXML>
        <emma:emma xmlns:emma="http://www.w3.org/2003/04/emma" version="1.0">
          <emma:interpretation id="{91AE7CD6-D882-4A24-B4DA-21BF68989D91}" emma:medium="tactile" emma:mode="ink">
            <msink:context xmlns:msink="http://schemas.microsoft.com/ink/2010/main" type="paragraph" rotatedBoundingBox="2640,4127 10584,3626 10739,6093 2795,65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69D73E-17F1-44E7-A8EC-F671455B27D0}" emma:medium="tactile" emma:mode="ink">
              <msink:context xmlns:msink="http://schemas.microsoft.com/ink/2010/main" type="line" rotatedBoundingBox="2640,4127 10584,3626 10739,6093 2795,6594"/>
            </emma:interpretation>
          </emma:emma>
        </inkml:annotationXML>
        <inkml:traceGroup>
          <inkml:annotationXML>
            <emma:emma xmlns:emma="http://www.w3.org/2003/04/emma" version="1.0">
              <emma:interpretation id="{0C880510-5B52-4DA0-B5AE-E21282C148C1}" emma:medium="tactile" emma:mode="ink">
                <msink:context xmlns:msink="http://schemas.microsoft.com/ink/2010/main" type="inkWord" rotatedBoundingBox="2640,4130 5155,3972 5245,5385 2729,554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0052.156">-38 2548 591 0,'0'0'12'0,"0"0"-17"15,0 0 3-15,35 63 37 0,-28-11 0 16,4 21-17-16,-6 17-9 16,2 13-8-16,1 8 1 15,-1 1 1-15,4-5-2 16,1-15-1-16,6-19 1 16,-6-17 4-16,4-20 2 15,-1-17 6-15,3-15 10 0,-1-9-9 16,4-34 0-16,8-20-1 15,9-21-2-15,3-22-6 16,12-16-2-16,2-6-6 16,0 5 7-16,-2 12-3 0,-8 15-3 15,-7 25-2-15,-13 22-23 16,-10 19-36-16,-9 17-18 16,-6 9-37-16,0 1-99 15,-6 19-82-15</inkml:trace>
          <inkml:trace contextRef="#ctx0" brushRef="#br0" timeOffset="100522.781">1083 2674 487 0,'0'0'15'0,"0"0"45"15,0 0-1-15,-56 19-19 0,30 9-24 16,-3 11-7-16,-4 18-2 15,-1 11-3-15,7 10-2 16,3 6-1-16,10-3 1 16,9-6-2-16,5-10-1 15,11-15-1-15,9-15 1 16,7-17-2-16,6-15-6 0,0-6 16 16,3-28 4-16,-1-14 12 15,-3-16-1-15,-2-11-2 16,-4-8-8-16,-3-3-8 15,-4 3-2-15,-3 8-1 16,-4 12 0-16,-5 14-1 0,-2 17-1 16,-5 11-21-16,0 18-18 15,-4 0-39-15,-7 18-73 16,-1 6-35-16</inkml:trace>
          <inkml:trace contextRef="#ctx0" brushRef="#br0" timeOffset="100778.68">1606 2720 604 0,'0'0'9'0,"-20"62"0"16,2-17 13-16,5 13 3 15,3 5-19-15,1 4-5 16,6 0-2-16,3-8 2 0,0-6 0 16,0-13-24-16,0-11-31 15,3-16-29-15,4-13-8 16,-5-11-23-16,4-25-18 16</inkml:trace>
          <inkml:trace contextRef="#ctx0" brushRef="#br0" timeOffset="100915.018">1677 2356 600 0,'0'0'47'0,"0"0"-15"15,0 0-32-15,0 0-39 16,0 0-40-16,0 0-91 16,35 67-155-16</inkml:trace>
          <inkml:trace contextRef="#ctx0" brushRef="#br0" timeOffset="101255.968">2262 2721 545 0,'0'0'19'0,"0"0"32"15,-9-55 21-15,-5 41-19 16,-3 7-21-16,-5 7-25 16,-3 0 0-16,-8 14-3 15,-5 16 0-15,-2 10-1 0,-5 9-2 16,2 10 1-16,5 1-2 16,8 3-1-16,10-1-1 15,12-5-1-15,8-8 1 16,16-12-2-16,14-10-7 15,5-16-9-15,8-11-7 0,2-6 5 16,2-27-14-16,2-18-29 16,-2-15-33-16,-4-17-29 15,-3-9-72-15</inkml:trace>
          <inkml:trace contextRef="#ctx0" brushRef="#br0" timeOffset="101455.44">2452 1980 545 0,'0'0'-3'0,"-23"86"22"16,12-16 42-16,4 19 1 0,2 13-6 15,-1 11-23-15,5 7-10 16,-2 5-1-16,-2 3-9 16,2-5-10-16,-3-11-2 15,0-8 0-15,1-13-20 16,-1-16-54-16,0-19-61 15,-3-24-160-15</inkml:trace>
        </inkml:traceGroup>
        <inkml:traceGroup>
          <inkml:annotationXML>
            <emma:emma xmlns:emma="http://www.w3.org/2003/04/emma" version="1.0">
              <emma:interpretation id="{477EBE34-37E4-4C06-B102-B191CD017371}" emma:medium="tactile" emma:mode="ink">
                <msink:context xmlns:msink="http://schemas.microsoft.com/ink/2010/main" type="inkWord" rotatedBoundingBox="6595,3878 10584,3626 10739,6093 6751,6345"/>
              </emma:interpretation>
              <emma:one-of disjunction-type="recognition" id="oneOf3">
                <emma:interpretation id="interp3" emma:lang="" emma:confidence="0">
                  <emma:literal>hter</emma:literal>
                </emma:interpretation>
                <emma:interpretation id="interp4" emma:lang="" emma:confidence="0">
                  <emma:literal>hte K</emma:literal>
                </emma:interpretation>
                <emma:interpretation id="interp5" emma:lang="" emma:confidence="0">
                  <emma:literal>hate K</emma:literal>
                </emma:interpretation>
                <emma:interpretation id="interp6" emma:lang="" emma:confidence="0">
                  <emma:literal>her</emma:literal>
                </emma:interpretation>
                <emma:interpretation id="interp7" emma:lang="" emma:confidence="0">
                  <emma:literal>Lite K</emma:literal>
                </emma:interpretation>
              </emma:one-of>
            </emma:emma>
          </inkml:annotationXML>
          <inkml:trace contextRef="#ctx0" brushRef="#br0" timeOffset="103064.989">5668 2109 297 0,'0'0'0'16,"41"63"13"-16,-24-14 2 16,3 4-6-16,-5 13 2 15,0 5-1-15,-5 8 10 16,-2 1 17-16,-5 0 1 0,-3 0 10 15,0-5 2-15,0-10-1 16,0-9-19-16,-3-13-9 16,-1-10 8-16,2-13 5 15,2-8-2-15,0-12-6 16,0 0 14-16,2-23-4 16,10-11-28-16,6-7-11 0,3-12 5 15,5-3-1-15,0-2-1 16,1 5-1-16,-2 8 2 15,-7 6 0-15,-3 15-2 16,-4 11-1-16,-2 13-3 16,-5 4-4-16,-1 20 6 0,2 15 4 15,-2 6 1-15,2 6-3 16,1 0-2-16,6-4-33 16,0-7-18-16,3-12 5 15,5-14-43-15,-2-14-64 16,2-10-21-16</inkml:trace>
          <inkml:trace contextRef="#ctx0" brushRef="#br0" timeOffset="103484.319">6162 2517 652 0,'0'0'32'16,"0"0"-30"-16,55 4 59 15,-10-4-27-15,5-8-23 16,11-3-8-16,4-1-1 15,1 4-15-15,-4 3-59 0,-10 5-63 16,-10 0-101 0</inkml:trace>
          <inkml:trace contextRef="#ctx0" brushRef="#br0" timeOffset="103313.116">6546 1719 576 0,'0'0'4'16,"-24"80"12"-16,6-17 44 15,1 17-14-15,-1 13-24 16,2 13-15-16,1 10-3 0,5 3 2 16,1-5 7-16,6-5-2 15,1-14-8-15,2-12-1 16,0-17-1-16,0-18-2 16,0-10-36-16,0-19-8 15,0-13-22-15,-9-7-41 16,-3-29-139-16</inkml:trace>
          <inkml:trace contextRef="#ctx0" brushRef="#br0" timeOffset="103791.09">6685 2805 466 0,'0'0'32'0,"0"0"48"16,59 3-3-16,-23-24-19 15,7-10-24-15,-1-6-9 16,-1-10-12-16,-6-2-6 16,-9 1-4-16,-6-1-1 15,-10 7 1-15,-5 8 1 0,-5 8 4 16,-5 13 11-16,-10 13-11 16,-8 3-5-16,1 24-6 15,-4 13 0-15,3 13 0 16,9 5 0-16,4 7 0 15,7-2 1-15,3-1-3 16,3-6 1-16,9-7 3 0,9-10-8 16,-1-10-13-16,0-10-26 15,7-16 11-15,-1-4-13 16,4-27-23-16,-3-10-54 16,4-15-17-16,1-13-27 15</inkml:trace>
          <inkml:trace contextRef="#ctx0" brushRef="#br0" timeOffset="104304.075">7344 2238 280 0,'0'0'25'0,"0"0"56"15,0 78-13-15,0-23-5 0,0 7-10 16,0 7-6-16,0-1-14 16,0-2-11-16,0-5 2 15,0-10-4-15,0-10-5 16,0-9-1-16,0-9 1 15,-2-6 0-15,-1-9-3 0,0-8 0 16,1 0 0-16,2-13-4 16,4-16-15-16,11-7-7 15,2-7-1-15,6-8-8 16,7-5 13-16,2-1-1 16,4 1 8-16,1-3 0 0,3 5 3 15,-1 4 1-15,-3 4 0 16,0 10-2-16,-5 9 1 15,-10 12 1-15,-3 6-1 16,-5 9-1-16,-4 0 1 16,-8 16 5-16,-1 12 9 0,-5 10 6 15,-12 9-3-15,-6 2-4 16,-4 4-4-16,-1 0-3 16,-5-4-2-16,2-5-1 15,-3-7 0-15,6-4 1 16,-3-9 1-16,9-6 2 15,5-3-1-15,6-6 2 0,9-3-4 16,2 1-8-16,18-1-6 16,12-1 10-16,8 3 3 15,9 2-3-15,6 4 1 16,5 2-2-16,-3 4 2 0,4 5-1 16,-5-4-22-16,-5-2-72 15,-12-8-140-15</inkml:trace>
          <inkml:trace contextRef="#ctx0" brushRef="#br0" timeOffset="101994.411">4322 2486 739 0,'0'0'-20'0,"0"0"-88"15,7 56 95-15,-7-6 21 16,0 21 0-16,-5 17-4 0,-8 22 2 16,-2 18 7-16,-4 18 14 15,-4 14 2-15,-3 5-13 16,1 2-7-16,3-5-1 16,-4-15-3-16,1-20-4 15,3-20 0-15,-1-23 1 16,5-25 2-16,6-24-6 0,4-30-18 15,8-22-15-15,0-42-41 16,10-34-44-16,7-36-35 16,9-29-44-16</inkml:trace>
          <inkml:trace contextRef="#ctx0" brushRef="#br0" timeOffset="102225.102">4415 2843 337 0,'47'-74'6'15,"-2"17"2"-15,1 11 5 16,-5 12 12-16,-6 13-7 15,-5 11 4-15,-7 10 1 0,-6 4 6 16,-9 21 10-16,-6 11 15 16,-2 10-7-16,-7 7 9 15,-11 12-18-15,-7 2-6 16,-5 4-11-16,0-2-13 16,7-9-5-16,0-12-2 15,8-9 1-15,10-16-2 0,5-14-23 16,3-9-53-16,20-18-16 15,9-19 14-15,9-19-50 16,6-15-118-16</inkml:trace>
          <inkml:trace contextRef="#ctx0" brushRef="#br0" timeOffset="102488.809">5079 2614 172 0,'0'0'394'16,"-55"80"-365"-16,20-32 14 15,2 4 3-15,2 3-29 16,10-4-14-16,4-5-2 0,15-6-2 16,2-7-2-16,16-9-1 15,11-11 0-15,5-13-2 16,6 0 13-16,3-17-3 16,-3-14 3-16,-6-6 11 15,-3-7-1-15,-8-1-7 0,-7 0-4 16,-11 3-2-16,-3 3-2 15,0 7-1-15,0 6-34 16,-3 7-45-16,3 2-61 16,0 1-76-16</inkml:trace>
          <inkml:trace contextRef="#ctx0" brushRef="#br0" timeOffset="102667.137">5442 2640 236 0,'0'0'227'0,"4"74"-150"15,-4-25 10-15,-7 5-20 0,2 3-41 16,-3-2-22-16,4-4-4 16,4-9 2-16,0-12-5 15,0-12-23-15,0-15-30 16,0-3-37-16,2-23 16 16,1-19-5-16,-1-11-161 0</inkml:trace>
        </inkml:traceGroup>
      </inkml:traceGroup>
    </inkml:traceGroup>
    <inkml:traceGroup>
      <inkml:annotationXML>
        <emma:emma xmlns:emma="http://www.w3.org/2003/04/emma" version="1.0">
          <emma:interpretation id="{A73CBFCA-63FD-48FF-BDB1-5381F63805F9}" emma:medium="tactile" emma:mode="ink">
            <msink:context xmlns:msink="http://schemas.microsoft.com/ink/2010/main" type="paragraph" rotatedBoundingBox="1662,6466 24908,5780 24974,8007 1728,8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3B16A1-4CA3-44E5-9FE2-36CECB302313}" emma:medium="tactile" emma:mode="ink">
              <msink:context xmlns:msink="http://schemas.microsoft.com/ink/2010/main" type="inkBullet" rotatedBoundingBox="1697,7637 2007,7628 2007,7654 1698,7663"/>
            </emma:interpretation>
            <emma:one-of disjunction-type="recognition" id="oneOf4">
              <emma:interpretation id="interp8" emma:lang="" emma:confidence="0">
                <emma:literal>-</emma:literal>
              </emma:interpretation>
            </emma:one-of>
          </emma:emma>
        </inkml:annotationXML>
        <inkml:trace contextRef="#ctx0" brushRef="#br0" timeOffset="38969.126">-1006 5670 587 0,'0'0'27'0,"50"0"-24"16,-23-1 27-16,6-5 11 16,3 2-13-16,-1-2-20 15,-3 3-4-15,4-2-1 16,-11 3-2-16,0-1-15 15,-15 2-69-15,-10-2-120 0</inkml:trace>
      </inkml:traceGroup>
      <inkml:traceGroup>
        <inkml:annotationXML>
          <emma:emma xmlns:emma="http://www.w3.org/2003/04/emma" version="1.0">
            <emma:interpretation id="{8E67BB7A-55BF-4EC3-86E8-DBB41963B9B6}" emma:medium="tactile" emma:mode="ink">
              <msink:context xmlns:msink="http://schemas.microsoft.com/ink/2010/main" type="line" rotatedBoundingBox="2578,6439 24908,5780 24974,8007 2644,8666"/>
            </emma:interpretation>
          </emma:emma>
        </inkml:annotationXML>
        <inkml:traceGroup>
          <inkml:annotationXML>
            <emma:emma xmlns:emma="http://www.w3.org/2003/04/emma" version="1.0">
              <emma:interpretation id="{5039DBD6-7234-494B-A165-978F9A6BBAB7}" emma:medium="tactile" emma:mode="ink">
                <msink:context xmlns:msink="http://schemas.microsoft.com/ink/2010/main" type="inkWord" rotatedBoundingBox="2596,7031 7406,6890 7452,8479 2643,862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185827.679">471 5215 397 0,'12'-17'60'0,"-9"0"-6"15,-3 6 4-15,-3 3-6 16,-14 7-22-16,-13 1-21 15,-5 9-5-15,-11 17-1 0,-4 12 1 16,-6 17 0-16,1 8 2 16,2 13-2-16,3-1-2 15,12 0 1-15,8-8-3 16,15-10-1-16,15-17 1 16,4-14-4-16,26-12-5 0,11-14 4 15,5-14 0-15,11-22 1 16,3-8 3-16,-1-13 4 15,-1-4 6-15,-5-3-9 16,-10 2 6-16,-8 2-4 16,-8 7 3-16,-9 13-4 0,-6 8 0 15,-7 15 1-15,-5 17-1 16,0 9-20-16,0 33 21 16,-2 17 1-16,-7 13-4 15,5 14 5-15,2 7-2 16,2 2-1-16,0 2-1 0,0-4 2 15,0-1 7-15,-6-3 0 16,-14-4 7-16,-10-1 1 16,-10-7 6-16,-10-6-9 15,-11-7-10-15,-2-7-2 16,0-12-2-16,3-8 2 16,2-13-2-16,8-10-1 0,7-14-12 15,10-1-3-15,13-25-8 16,15-13 4-16,7-11 13 15,27-11-11-15,18-7 14 16,11-9 1-16,15-5 3 16,10-5 0-16,8-1 0 0,2-1 1 15,-2 3-2-15,-1 4 0 16,-5 6 3-16,-3 1-3 16,-9 7 2-16,-8 4 0 15,-10 2 0-15,-8 4 1 0,-6 5-1 16,-14 7-1-16,-9 6-1 15,-8 10 4-15,-7 5 0 16,-3 12 2-16,-8 10-8 16,-16 3 1-16,-10 15 10 15,-4 15-2-15,-1 11-4 16,-5 8-1-16,7 7-1 0,7 2 1 16,12-2-2-16,7-5 0 15,11-7-2-15,0-5 1 16,17-11-2-16,4-7-4 15,8-11 5-15,9-7-1 16,-1-3 2-16,5-9 15 0,4-18-2 16,2-8-4-16,5-8-3 15,-3-6-1-15,5-4-1 16,-5 1-1-16,-1 6 0 16,-9 6-1-16,-4 13 0 15,-9 11-3-15,-10 14 0 0,-7 5-7 16,-5 24-2-16,-5 11 24 15,0 7-6-15,-7 8-3 16,-3 0 1-16,-5-1-1 16,3-3 2-16,-3-9 2 15,4-2 2-15,-1-9-4 16,4-7 2-16,2-9 1 0,2-4-5 16,4-6-2-16,0-3-5 15,3-9-8-15,14-13 25 16,4-8-7-16,6-9-9 15,8-6-6-15,3-4-5 0,0 0-4 16,2 6 1-16,-2 7-5 16,-3 11 9-16,0 10 4 15,-5 14-1-15,-4 1-1 16,-2 17 3-16,-6 11 0 16,-3 7 16-16,0 2-6 15,-2 2 2-15,5-3-2 0,2-5-1 16,7-5-1-16,4-4-3 15,8-12 2-15,10-7 5 16,1-3 11-16,8-9 6 16,-1-14-9-16,7-6-6 15,-6-8 1-15,-2-2-2 0,-6-6-2 16,-10-2-1-16,-7-3-1 16,-10 5 1-16,-8 3-2 15,-11 9 0-15,-4 7 1 16,-3 16 1-16,-19 10-6 15,-10 11-8-15,-6 24 18 16,-3 8-2-16,3 7-2 0,1 6-3 16,11-1 3-16,10-7-4 15,13-3 1-15,3-5-2 16,5-7 1-16,20-10-1 16,2-8-2-16,8-8-1 15,8-7 8-15,5-7 5 0,6-15-1 16,5-7 1-16,2-9-6 15,4-2 1-15,-1-1-2 16,1-2 1-16,-7 1-1 16,-3 8 0-16,-10 8 0 15,-5 9 0-15,-14 12-1 0,-11 5-2 16,-5 14-3-16,-10 16 2 16,0 4 17-16,-3 3-7 15,-4 2 0-15,2-2-1 16,2-7 1-16,3-3-5 15,5-9-3-15,10-5 2 0,11-9-1 16,6-4 2-16,4 0 3 16,6-17-1-16,6-5 1 15,2-9-1-15,-1-4-2 16,1-7-3-16,0-6 5 16,-3-5 0-16,-1 5-3 0,-5 3-3 15,-2 10-2-15,-9 13 0 16,-7 18 2-16,-11 7-1 15,-10 27-4-15,-2 14 7 16,-6 10 12-16,-9 4-6 16,-1-1 2-16,7-3-5 15,0-10-2-15,8-9-5 0,1-15-24 16,4-10-40-16,10-10-16 16,1-10-34-16,-3-19-141 15</inkml:trace>
          <inkml:trace contextRef="#ctx0" brushRef="#br0" timeOffset="-185675.793">3856 4923 677 0,'12'4'0'0,"3"1"-29"16,11 0 31-16,7 4 2 15,2-5-44-15,3 1-77 16,2-2-143-16</inkml:trace>
          <inkml:trace contextRef="#ctx0" brushRef="#br0" timeOffset="-185364.749">4682 5046 436 0,'0'0'38'0,"0"0"47"16,0 0-11-16,0 0-4 16,0 0-26-16,-94-8-22 15,27 43 2-15,-9 15-7 16,-1 11-4-16,5 9-8 0,14 1-5 16,16-1 2-16,22-3-3 15,13-13-2-15,8-5 2 16,25-11 2-16,12-14-2 15,6-11-1-15,12-13 2 16,8-6-2-16,0-23-1 0,3-10-1 16,0-10-42-16,-2-4-78 15,-9-7-168-15</inkml:trace>
        </inkml:traceGroup>
        <inkml:traceGroup>
          <inkml:annotationXML>
            <emma:emma xmlns:emma="http://www.w3.org/2003/04/emma" version="1.0">
              <emma:interpretation id="{4CBA6EFF-ED22-486D-B6F0-34B9ABD39608}" emma:medium="tactile" emma:mode="ink">
                <msink:context xmlns:msink="http://schemas.microsoft.com/ink/2010/main" type="inkWord" rotatedBoundingBox="8361,6268 12709,6140 12763,7953 8414,808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83738.925">5960 4972 442 0,'-17'47'18'0,"-1"17"7"16,-5 25 21-16,-1 16-10 0,3 9-6 15,4 6-9-15,-2 0-12 16,4-5-1-16,6-14-1 15,-2-20-2-15,1-12-4 16,-2-19 0-16,0-18-11 16,-2-22 2-16,2-10-1 0,1-29-23 15,5-25 8-15,3-25 19 16,3-23 5-16,5-21-7 16,20-10 14-16,8-3-9 15,12 6 0-15,8 11 2 16,5 18-3-16,4 21 3 0,5 22-4 15,-9 14 4-15,1 18 0 16,-10 13 0-16,-7 13-1 16,-12 7-2-16,-11 22-6 15,-10 15 44-15,-9 8-10 16,-11 11 9-16,-13 6-18 0,-8 1 1 16,-4-5 0-16,-2-5-9 15,6-10-4-15,6-12-2 16,9-15-1-16,9-14-1 15,8-9-2-15,16-14-25 16,22-21 41-16,13-11-11 0,15-11-1 16,10-8-10-16,1-1 17 15,4 3-9-15,-7 6 1 16,-12 13 0-16,-12 15-1 16,-15 14-2-16,-9 15-2 15,-15 8-3-15,-11 22-7 0,0 12 21 16,-15 9-3-16,-4 5-1 15,-2 3-3-15,5-4 3 16,8-7-2-16,8-7-2 16,3-10 2-16,18-10 0 15,13-11 1-15,8-10 16 0,7-1-5 16,-2-25-1-16,2-6-1 16,-4-9 2-16,-5-6-4 15,-10-1-8-15,-10-5 2 16,-13 0-2-16,-7 0 1 15,-4 6-5-15,-22 9-9 0,-12 8-9 16,-6 16 4 0,-8 14 11-16,-3 1 3 0,10 20 4 15,3 2 0-15,17 2-1 16,19-4-3-16,9-6-6 16,32-5-1-16,12-10 1 15,17 0 15-15,6-7-2 0,6-13 0 16,-3-7 1-16,2-1-2 15,-4-2 2-15,-8-1-2 16,-5 5-1-16,-15 3-1 16,-9 6-1-16,-11 11 0 15,-10 6-1-15,-9 11-5 0,-4 24-4 16,-4 14 20-16,-12 12-5 16,1 7-4-16,0 3 1 15,0-5 0-15,5-9-2 16,6-15 1-16,1-10 0 15,3-15-2-15,0-15-2 16,0-2-19-16,0-21-8 0,0-15-27 16,0-15-56-16,0-18-50 15,-8-16-135-15</inkml:trace>
          <inkml:trace contextRef="#ctx0" brushRef="#br0" timeOffset="-183357.052">7420 4486 401 0,'0'0'-4'15,"0"0"7"-15,73 13 8 16,-32 5-8-16,9 8-3 16,0 4-1-16,3 5-18 0,-9 5 2 15,0 6 11-15,-16 5-1 16,-9 3 19-16,-15 4 30 16,-4 4 44-16,-11-5 20 15,-9-3-22-15,-4-6-25 16,2-9-26-16,7-11-18 15,8-11-10-15,7-9-7 0,0-8-13 16,18-8 14-16,12-15 6 16,3-11-3-16,7-7-12 15,3-7-11-15,-2-4-10 16,1-1-4-16,-5 4-8 16,1 5 3-16,-5 12 17 0,-3 15 19 15,-7 15 7-15,-6 8-4 16,-5 26 10-16,-1 16 17 15,-4 6-13-15,4 3-8 16,6-5-4-16,8-5-1 16,9-12-29-16,5-15-39 0,12-20-49 15,5-4-8-15,6-27-127 16</inkml:trace>
          <inkml:trace contextRef="#ctx0" brushRef="#br0" timeOffset="-182594.178">8766 4564 724 0,'53'6'2'0,"11"-1"16"16,21 2 6-16,15-1-19 15,14 1-3-15,8-6-3 16,5-1-85-16,-4 0-153 16</inkml:trace>
          <inkml:trace contextRef="#ctx0" brushRef="#br0" timeOffset="-182791.7">9208 4172 549 0,'-44'48'16'0,"-3"12"21"16,-5 17 5-16,5 11 18 0,0 10-8 16,6 3-26-16,6 4-18 15,9-7 10-15,14-10 16 16,5-12-14-16,7-11-16 15,10-11-8-15,14-14 0 16,13-14 2-16,10-15 2 16,11-11 2-16,7-9 3 0,3-19 5 15,2-15-9-15,-4-6-15 16,-7-7 8-16,-9-2 1 16,-15 3-3-16,-11 4 1 15,-13 11 6-15,-11 16 3 0,-8 16 2 16,-22 8-11-16,-8 18 13 15,-5 20-2-15,4 8 5 16,5 6-7-16,14 2-3 16,16-2-1-16,4-6-2 15,23-12-5-15,13-7 6 0,10-15 1 16,4-11 0-16,6-1 3 16,2-21 2-16,0-10 0 15,-4-7 0-15,2-5 3 16,-5-4-5-16,-1-2-6 15,-9 5 1-15,-5 7 3 16,-2 9 0-16,-12 15-2 0,-6 13 0 16,-15 10-2-16,-1 26-1 15,-1 10 13-15,-13 6-4 16,8 4-2-16,3-3-1 16,3-7-3-16,8-7-19 15,14-16-38-15,3-9-24 0,-2-11-52 16,-2-3-57-16,-6-21-38 15</inkml:trace>
        </inkml:traceGroup>
        <inkml:traceGroup>
          <inkml:annotationXML>
            <emma:emma xmlns:emma="http://www.w3.org/2003/04/emma" version="1.0">
              <emma:interpretation id="{F4315C09-B8F5-4202-BF94-FBF20EB300E5}" emma:medium="tactile" emma:mode="ink">
                <msink:context xmlns:msink="http://schemas.microsoft.com/ink/2010/main" type="inkWord" rotatedBoundingBox="13626,6252 16183,6177 16215,7252 13658,732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81915.738">10935 4684 516 0,'0'0'100'0,"0"0"-117"0,0 0 3 15,72 55 7-15,-19-31 5 16,14-4 3-16,16-7 5 16,16-10 5-16,6-3-7 15,9-23-2-15,-6-15-2 0,-5-15-45 16,-10-14-69-16,-15-12-50 15</inkml:trace>
          <inkml:trace contextRef="#ctx0" brushRef="#br0" timeOffset="-182109.579">11452 4398 491 0,'0'0'24'0,"-12"50"-8"15,-6-1-11-15,-2 16 5 16,0 16-3-16,-6 14 1 0,3 9-4 15,1 0 1-15,-1-2 3 16,3-10-5-16,3-14-4 16,-1-19-33-16,3-23-81 15,-5-20-41-15,0-16-102 16</inkml:trace>
          <inkml:trace contextRef="#ctx0" brushRef="#br0" timeOffset="-181601.451">12057 4250 455 0,'-49'97'65'0,"-3"7"-57"16,1 10-2-16,11 2 13 15,10-4 1-15,7-12-11 16,8-9 10-16,7-18 7 15,5-16 1-15,3-15-2 16,0-17-16-16,0-15-7 16,14-10-7-16,4-10 10 0,6-22 3 15,8-12-10-15,12-7-3 16,4-6-8-16,6 4-2 16,-1 6 0-16,-1 16 4 15,-12 14 8-15,-9 17 1 16,-10 7 0-16,-11 23-1 0,-7 7 6 15,-3 7 4-15,3-3-6 16,4-5-3-16,8-6-26 16,10-8-28-16,10-10-22 15,9-12-3-15,8 0-34 16,4-18-9-16</inkml:trace>
          <inkml:trace contextRef="#ctx0" brushRef="#br0" timeOffset="-181225.146">12769 4905 251 0,'0'0'105'0,"0"0"-15"15,20-56 1-15,-40 56-29 16,-18 0-31-16,-11 15 7 0,-4 8-9 16,3 5-7-16,6 3-7 15,8 3-10-15,16-4-5 16,9-2-4-16,11-7-3 16,0-4 7-16,17-3 1 15,3-8 0-15,7-6 0 0,-1 0 0 16,3-4 2-16,0-11-1 15,2-6 1-15,3-3-4 16,-2-5-4-16,-5 2 0 16,2 1 2-16,-5 7-3 15,-6 7 3-15,-2 7 2 0,-7 5-3 16,-1 9 2-16,-2 14 2 16,3 3 0-16,-1 1 2 15,7-1-2-15,6-3-1 16,6-5 1-16,2-5 2 15,5-5-1-15,1-5 0 16,-1-3 1-16,0 0-2 0,-4-2 0 16,-7-3-23-16,-3 0-24 15,-12 1-25-15,-4 3-83 16,-4-2-237-16</inkml:trace>
          <inkml:trace contextRef="#ctx0" brushRef="#br0" timeOffset="-180597.893">12985 4690 621 0,'56'4'0'0,"14"-1"1"0,13 1 0 15,15 1-1-15,5-4-45 16,-3-1-180-16</inkml:trace>
          <inkml:trace contextRef="#ctx0" brushRef="#br0" timeOffset="-180733.219">13418 4187 492 0,'0'0'69'0,"0"0"-81"16,0 50 11-16,-17-1 16 15,-4 21 1-15,-6 10 1 16,-1 12-6-16,-5 3-6 0,4 1-1 15,3-6 0-15,0-10-3 16,3-14 0-16,6-13-2 16,2-15-31-16,2-18-42 15,-1-17-58-15,-4-7-64 16</inkml:trace>
        </inkml:traceGroup>
        <inkml:traceGroup>
          <inkml:annotationXML>
            <emma:emma xmlns:emma="http://www.w3.org/2003/04/emma" version="1.0">
              <emma:interpretation id="{8389A7F3-AAAA-45C5-9683-235AD7372ADD}" emma:medium="tactile" emma:mode="ink">
                <msink:context xmlns:msink="http://schemas.microsoft.com/ink/2010/main" type="inkWord" rotatedBoundingBox="17635,6168 20897,6072 20928,7101 17666,719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179765.018">15218 4245 449 0,'0'0'-3'16,"-8"89"1"-16,-13-26 4 16,-3 11 4-16,-5 8 13 15,0 6 8-15,-4 4 5 16,3 1-13-16,5-6-1 0,2-10 1 16,5-13-3-16,9-13-10 15,3-16-3-15,4-16-2 16,2-13-9-16,8-6 9 15,16-22 12-15,9-12-6 16,13-11-5-16,9-8-1 0,5-3-1 16,6 3 1-16,-1 8-1 15,-2 13 0-15,-7 10-14 16,-10 17-7-16,-12 5 4 16,-9 15 9-16,-10 15-7 15,-8 5-2-15,-3 2 21 0,0 1-2 16,4-2-1-16,2-8-1 15,7-4-6-15,9-11-7 16,7-7 12-16,7-6 5 16,2-3 1-16,7-13-3 15,1-5 0-15,-3 0 7 0,-1-1 6 16,-7 0-8-16,-5 4-5 16,-12 4 0-16,-7 5 0 15,-10 6-1-15,-5 3-1 16,-5 9-7-16,-13 13 12 15,-3 8 0-15,-2 1-3 16,4 1-1-16,8-2-1 0,8-3-2 16,3-5-5-16,15-5 0 15,11-8 8-15,3-6 7 16,4-3 7-16,-1-6 7 16,-1-13 2-16,-6-9 5 0,-8-6-9 15,-6-5-11-15,-11 2-4 16,0-4-3-16,-11 2 1 15,-10 3-26-15,0 2-37 16,-2 0-46-16,9-1-120 16</inkml:trace>
          <inkml:trace contextRef="#ctx0" brushRef="#br0" timeOffset="-179515.389">16778 4122 580 0,'0'0'6'0,"0"0"-21"16,0 0 46-16,-17 85 8 15,-1-28-19-15,-3 15-9 16,0 12 2-16,0 3 0 16,1 7 0-16,2-5-6 0,2-3-3 15,4-9-3-15,5-11 0 16,2-8-25-16,5-14-23 15,0-8-23-15,20-16-33 16,7-14-41-16,14-6-151 16</inkml:trace>
          <inkml:trace contextRef="#ctx0" brushRef="#br0" timeOffset="-179088.139">17335 4763 606 0,'0'0'8'0,"-63"0"19"0,11 2 1 16,-5 16-4-16,-8 7-13 16,-2 6-3-16,3 8 0 15,6 6-6-15,8 3-1 16,15-3-2-16,17-1-1 16,15-5-7-16,7-12-3 0,30-10 11 15,11-13 1-15,13-4 1 16,7-17-1-16,4-15 2 15,1-12-2-15,-7-9-1 16,0-11 2-16,-6-12-1 16,-1-18-6-16,2-14-9 0,-4-12-4 15,-4 4-4-15,-11 10 19 16,-10 21 10-16,-15 25 27 16,-14 31 7-16,0 29-8 15,-20 11-20-15,-10 29-3 16,-1 22 0-16,-3 18-6 0,3 12-4 15,3 10 2-15,6 2 0 16,5-5 0-16,6-7-3 16,5-17-2-16,6-12-18 15,0-16-3-15,3-13-25 16,15-18-28-16,5-10-55 0,12-6-107 16</inkml:trace>
          <inkml:trace contextRef="#ctx0" brushRef="#br0" timeOffset="-178783.208">18212 4693 623 0,'0'0'18'16,"-62"8"-2"-16,24 3 4 16,0 2-11-16,3 1-5 15,8 2-4-15,6 2 0 0,9 0-6 16,12 0-4-16,4 0-10 15,22 2-3-15,1-5-11 16,5 1 10-16,4-2 10 16,-5 1 16-16,-11 1-1 15,-13 1 11-15,-7 6 35 16,-20 2 9-16,-20-1 18 0,-18 6-30 16,-10-3-12-16,-7-4-14 15,4-6-8-15,9-8-9 16,16-8-2-16,16-1-39 15,22-10-108-15,8-16-326 0</inkml:trace>
        </inkml:traceGroup>
        <inkml:traceGroup>
          <inkml:annotationXML>
            <emma:emma xmlns:emma="http://www.w3.org/2003/04/emma" version="1.0">
              <emma:interpretation id="{99F18045-81EF-44B2-BA0A-05296E03B237}" emma:medium="tactile" emma:mode="ink">
                <msink:context xmlns:msink="http://schemas.microsoft.com/ink/2010/main" type="inkWord" rotatedBoundingBox="22494,6811 24937,6739 24974,8007 22531,8079"/>
              </emma:interpretation>
              <emma:one-of disjunction-type="recognition" id="oneOf9">
                <emma:interpretation id="interp13" emma:lang="" emma:confidence="1">
                  <emma:literal>any</emma:literal>
                </emma:interpretation>
                <emma:interpretation id="interp14" emma:lang="" emma:confidence="0">
                  <emma:literal>airy</emma:literal>
                </emma:interpretation>
                <emma:interpretation id="interp15" emma:lang="" emma:confidence="0">
                  <emma:literal>amy</emma:literal>
                </emma:interpretation>
                <emma:interpretation id="interp16" emma:lang="" emma:confidence="0">
                  <emma:literal>amp</emma:literal>
                </emma:interpretation>
                <emma:interpretation id="interp17" emma:lang="" emma:confidence="0">
                  <emma:literal>ary</emma:literal>
                </emma:interpretation>
              </emma:one-of>
            </emma:emma>
          </inkml:annotationXML>
          <inkml:trace contextRef="#ctx0" brushRef="#br0" timeOffset="-177147.548">20183 4840 624 0,'0'0'4'16,"-50"0"3"-16,8 8-1 16,-1 8 4-16,-2 6-3 0,1 3 1 15,2 6-6-15,1 4-1 16,9 4 2-16,7-1 1 16,12 0 0-16,7-7-6 15,6-2-3-15,11-12-3 16,15-8 13-16,8-9 3 15,6-3 0-15,8-19-1 0,3-13-4 16,2-6-1-16,0-6-2 16,-3-5 2-16,-3 0 0 15,-6 5-8-15,-12 10-3 16,-6 11-4-16,-12 14 5 0,-11 12 2 16,-2 14-40-16,-23 21 49 15,-1 8-1-15,-5 6-2 16,7 0 2-16,4-5-1 15,9-5-1-15,11-11-4 16,7-10-5-16,21-8-1 16,7-10 2-16,7-3 5 0,7-17-3 15,2-7-15-15,2-8-27 16,-3-1-10-16,-4-4 11 16,1-3 5-16,-7 5 7 15,-2 3 26-15,-6 9 12 16,-8 9-1-16,-6 13 20 0,-6 4 16 15,-12 17-10-15,0 14 27 16,-5 9-18-16,-7 4-13 16,1 0-11-16,1-4 2 15,2-5 0-15,4-8-4 16,3-9-8-16,1-5 8 0,0-10-3 16,0-3 10-16,11 0-8 15,3-16-2-15,9-6-4 16,5-1-3-16,7-7-2 15,5-2 3-15,8 1-3 16,2 0 1-16,4 6-5 16,-4 3-16-16,-4 8-17 0,-7 8-1 15,-9 6 12-15,-10 0 2 16,-9 11 19-16,-11 16-4 16,0-1 11-16,-8 6 13 15,-4 0 3-15,1-4-3 0,7-5 1 16,1-5-6-16,3-6-5 15,7-7 0-15,12-5 17 16,11 0-16-16,2-9-1 16,9-6 1-16,6-6-1 15,0-5-2-15,5 4-2 16,-8 0 1-16,1 0 0 0,-8 5-5 16,-10 7-23-16,-4 6-4 15,-11 4 7-15,-4 0 7 16,-8 13 4-16,0 5 6 15,0-1 14-15,4 1-3 16,3-5 5-16,6-1-4 0,10-7 8 16,8-5-1-16,9 0 7 15,7-10 5-15,6-7-1 16,1-5-2-16,-1-4-4 16,-6-3-2-16,-6 1 5 15,-6 1-4-15,-9 1-11 16,-8 9-3-16,-4 7-1 0,-11 10 0 15,-3 10-5-15,-3 30-3 16,-17 22 24-16,-7 20-9 16,-6 17-7-16,-1 11-7 15,2 4-55-15,-3-3 1 0,-3-6 54 16,0-10 10-16,-9-15 3 16,-5-6 5-16,-7-11 16 15,-14-6 26-15,-11-9-3 16,-8-7-18-16,-2-12-26 15,-3-9-9-15,5-12 1 16,12-8 0-16,16-31-3 0,29-17-11 16,26-16 8-16,14-18 3 15,44-8 2-15,38-2 0 16,21 0 1-16,18 10 1 16,17 8 0-16,6 17 1 15,-3 13 6-15,-13 17-1 0,-20 10-5 16,-22 11 0-16,-30 6-40 15,-27 0-71-15,-33 6-43 16,-6 2-104-16</inkml:trace>
        </inkml:traceGroup>
      </inkml:traceGroup>
    </inkml:traceGroup>
    <inkml:traceGroup>
      <inkml:annotationXML>
        <emma:emma xmlns:emma="http://www.w3.org/2003/04/emma" version="1.0">
          <emma:interpretation id="{41E70DF6-9241-4BDC-A0F1-521A1EB8702F}" emma:medium="tactile" emma:mode="ink">
            <msink:context xmlns:msink="http://schemas.microsoft.com/ink/2010/main" type="paragraph" rotatedBoundingBox="4909,8607 14408,8154 14499,10066 5001,105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56CAAE2-5E05-4B09-B297-D4A8136258F2}" emma:medium="tactile" emma:mode="ink">
              <msink:context xmlns:msink="http://schemas.microsoft.com/ink/2010/main" type="line" rotatedBoundingBox="4909,8607 14408,8154 14499,10066 5001,10519"/>
            </emma:interpretation>
          </emma:emma>
        </inkml:annotationXML>
        <inkml:traceGroup>
          <inkml:annotationXML>
            <emma:emma xmlns:emma="http://www.w3.org/2003/04/emma" version="1.0">
              <emma:interpretation id="{1271A6F3-C2EB-4117-AEDB-6F387E1E4572}" emma:medium="tactile" emma:mode="ink">
                <msink:context xmlns:msink="http://schemas.microsoft.com/ink/2010/main" type="inkWord" rotatedBoundingBox="4915,8717 8920,8526 9006,10328 5001,10519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-173843.061">5265 6860 481 0,'0'0'21'15,"0"0"20"-15,0 0-3 16,-65 76-7-16,35-31-22 16,-2 3-7-16,3 6 0 0,12-6 0 15,7-5-2-15,10-10 0 16,10-9-5-16,15-13 2 15,8-11-5-15,7-1 5 16,5-22 1-16,-2-10 4 16,1-8 7-16,-2-7-3 0,-13-3-4 15,-3-5 2-15,-11-3-1 16,-10-2-2-16,-5 4 0 16,0 9-2-16,-15 12-2 15,-10 13 2-15,-8 16 4 16,-5 10 14-16,-5 21-6 0,4 11-3 15,5 8-2-15,12 7-5 16,14-3-1-16,8-3-2 16,10-4 3-16,18-9-2 15,10-8 1-15,3-11-2 16,3-11 3-16,-3-1 1 0,4-8 5 16,1-12-4-16,-2-8 2 15,2-4-1-15,-3-1-3 16,5-2 0-16,-6 0-3 15,1 1-6-15,-8 7-28 16,-8 8 20-16,-9 10 4 16,-7 9-1-16,-11 9 3 0,0 20 16 15,-15 12 9-15,-5 6-2 16,2 5-2-16,6-3-3 16,4-5 1-16,8-8-7 15,5-9 2-15,18-10-1 16,7-9-1-16,5-8-1 0,6-4 0 15,-1-17 3-15,2-10 0 16,-1-1-1-16,-3-7-13 16,-6 0-3-16,-5-1-17 15,-1 4 20-15,-6 4 0 16,-5 7 1-16,-5 9 7 0,-5 10 1 16,-2 6-3-16,-3 8 18 15,0 14 5-15,0 4-8 16,0 4-6-16,0-1 0 15,0-4-3-15,9-2 0 16,5-5 0-16,-6-5 0 0,1-6 1 16,-2-3-3-16,-7-2 1 15,0-2-5-15,0 0-35 16,-3-13-122-16,-3-5-282 16</inkml:trace>
          <inkml:trace contextRef="#ctx0" brushRef="#br0" timeOffset="-173251.126">6192 6950 433 0,'-15'16'4'15,"0"3"11"-15,-3 17 5 0,2 14 12 16,-2 19-15-16,1 23-3 16,-2 14-2-16,0 10 2 15,-3 8-2-15,-1 2-2 16,-6-9-6-16,-12-6-3 16,-12-10 1-16,-13-9 0 15,-14-12 1-15,-11-13-1 0,-9-13-8 16,-3-16-2-16,7-20 5 15,8-18 0-15,13-16-20 16,14-24-42-16,16-14-24 16,25-9-23-16,20-6-13 0</inkml:trace>
          <inkml:trace contextRef="#ctx0" brushRef="#br0" timeOffset="-175766.829">2402 6803 350 0,'0'0'65'0,"0"0"-44"15,4-56 11-15,-4 51 9 16,3 5 0-16,2 8-29 16,-5 24 16-16,3 14-2 15,-3 15-10-15,0 13-2 0,-11 6-3 16,-4 5-6-16,-8-3 0 16,-1-11-1-16,-2-12 1 15,3-13-1-15,4-13 5 16,3-16 1-16,6-16 9 15,5-5 5-15,5-24-15 16,0-20-5-16,11-10-4 0,13-12 2 16,7-11 0-16,14-4-16 15,1-2 14-15,7 8 1 16,-1 7-6-16,-2 14-13 16,0 16-7-16,-12 22 3 15,-8 20 1-15,-7 13-7 0,-15 29 13 16,-8 19 12-16,0 13 6 15,-11 6 0-15,-6 1-2 16,-1-7 3-16,3-13-1 16,3-14 6-16,4-12 5 15,5-15 0-15,3-11-10 0,0-9-2 16,0-12 8-16,8-15 17 16,7-12-23-16,6-10-6 15,4-8 2-15,5-5-2 16,5-4-6-16,0 3 4 15,1 2-9-15,-1 12-1 0,-5 14 0 16,-2 16 12-16,-8 19-3 16,-5 8-4-16,-11 28 6 15,-1 13 5-15,-3 9-4 16,0 3 1-16,3-7 1 16,-1 0 0-16,6-10-1 0,7-9-1 15,0-10 0-15,6-5 1 16,-7-6 0-16,4-3-1 15,-3-5 5-15,-4-3-7 16,-2-3-92-16,-6 0-108 0</inkml:trace>
          <inkml:trace contextRef="#ctx0" brushRef="#br0" timeOffset="-174598.701">3229 7302 374 0,'0'0'-4'0,"60"7"14"0,-16-19 13 16,0-16 30-16,5-9-5 16,4-10-9-16,-9-7-2 15,0-4-5-15,-6-3-8 16,-9 2-10-16,-8-2-15 15,-6 8 3-15,-10 13-20 16,-5 9-5-16,-5 18 10 0,-20 13 2 16,-3 32 20-16,-7 19-6 15,-3 17-2-15,3 10-2 16,5 3 3-16,12-2-2 16,13-12-1-16,5-14-1 15,17-14-3-15,12-17 2 0,10-14 1 16,4-8 15-16,7-21 10 15,3-14 7-15,3-9-11 16,2-9 2-16,-3-1-4 16,1-4-1-16,-6 2-5 15,-7 3-3-15,-5 8-7 16,-8 10-3-16,-10 13 0 0,-8 13-11 16,-9 9-3-16,-3 25 1 15,-8 16 18-15,-10 9 0 16,-2 11-1-16,-3-1 0 15,5-1-1-15,3-9 0 16,3-6 0-16,4-10 3 0,7-11 2 16,1-9 2-16,0-10-5 15,0-4-2-15,12-10 0 16,8-16 7-16,5-10-5 16,7-7 2-16,9-5-3 15,2-7-1-15,0 1-1 0,2 3 1 16,-4 11-2-16,-6 9 1 15,-5 13-5-15,-7 14-4 16,-9 4-4-16,-8 24 2 16,-6 9 8-16,0 11 4 15,-6 4 0-15,-3 1 1 0,-3-4-1 16,4-5-1-16,2-9 1 16,6-9-1-16,0-9 0 15,0-8-2-15,8-5-2 16,10-11 4-16,6-14 5 15,9-10-6-15,6-6 3 0,6-6 2 16,2-3-7-16,0-2 6 16,-1 7-3-16,-5 6 0 15,-6 11-5-15,-12 11-7 16,-8 16-19-16,-10 1 12 16,-5 28 8-16,0 8 19 0,-8 7-3 15,-1 2-2-15,3 2-3 16,6-6 0-16,0-7 0 15,6-6-2-15,15-10-1 16,5-5-2-16,4-8-2 16,-2-5-2-16,5 0-11 0,-1-9-11 15,-5-9-38-15,2-3-46 16,-5-8-129-16</inkml:trace>
          <inkml:trace contextRef="#ctx0" brushRef="#br0" timeOffset="-172068.687">6055 6627 161 0,'-1'-1'12'0,"-2"-3"11"0,0 0 6 15,1 3 19-15,-3-3-2 16,1 4-6-16,-2 0-7 15,-2 0-9-15,-2 8-5 16,-5 7 2-16,-2 7-8 16,-4 8-7-16,1 5 2 15,0 6 1-15,5 4-5 0,3 2-3 16,9-2 0-16,3-2-2 16,9-6-4-16,12-11-52 15,2-7-58-15</inkml:trace>
        </inkml:traceGroup>
        <inkml:traceGroup>
          <inkml:annotationXML>
            <emma:emma xmlns:emma="http://www.w3.org/2003/04/emma" version="1.0">
              <emma:interpretation id="{900F9137-01B3-4B52-992E-1B16271CDD93}" emma:medium="tactile" emma:mode="ink">
                <msink:context xmlns:msink="http://schemas.microsoft.com/ink/2010/main" type="inkWord" rotatedBoundingBox="9796,8374 14408,8154 14447,8978 9836,9198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-171164.096">7551 6731 405 0,'0'0'45'0,"0"0"-27"16,0 0 4-16,-46-37 24 15,7 37-29-15,-4 19-3 16,-9 8-4-16,-3 9-3 15,2 5 8-15,6 8 5 16,4-1-4-16,16 0-11 0,9-9-4 16,15-7-3-16,3-11-1 15,23-11-4-15,12-10-2 16,9-5 25-16,3-20-2 16,9-10 5-16,2-5-7 15,-1-4-4-15,-1-1-3 0,-4 3-2 16,-4 5-1-16,-12 9-1 15,-13 7-1-15,-7 8 1 16,-15 13-1-16,-1 3-12 16,-20 23 2-16,-10 10 4 15,2 5-12-15,2 3 0 0,11-4-18 16,12-9-23-16,9-6-20 16,25-15 29-16,16-10 2 15,12-4-4-15,8-15-11 16,4-9-4-16,2-5 3 15,0-2-8-15</inkml:trace>
          <inkml:trace contextRef="#ctx0" brushRef="#br0" timeOffset="-170772.53">8231 6733 165 0,'0'0'80'0,"0"0"6"16,-65 21-35-16,19 6-3 16,-10 7 2-16,3 6-2 15,3 2-14-15,10 1-9 0,11-7-11 16,12 0-10-16,15-7-4 15,2-11-4-15,19-10-8 16,15-8 17-16,10-11 0 16,10-16-2-16,4-12 1 15,7-11-6-15,-2-4 0 0,0-8 3 16,-5-7-2-16,-5-6-7 16,-7-5-5-16,-11 1-10 15,-8 7 16-15,-11 10 10 16,-9 17 4-16,-7 20 12 15,-15 23-2-15,-16 9 9 16,-8 28-21-16,-7 18 6 0,4 8-1 16,-2 9-7-16,12 2-1 15,9 2-2-15,11-6 0 16,6-5-1-16,6-6 0 16,6-10 0-16,14-10-2 0,4-12-16 15,11-12-7-15,11-13-5 16,10-2-12-16,5-21-18 15,8-9-29-15,4-7-12 16,3-2-50-16</inkml:trace>
          <inkml:trace contextRef="#ctx0" brushRef="#br0" timeOffset="-169903.804">8968 6701 264 0,'0'0'97'16,"0"0"-40"-16,-61 35-10 15,17-8 4-15,-8 9-16 16,-1 0-10-16,1 4-3 0,7-1-11 15,10 0-8-15,10-7-2 16,17-5-2-16,8-6-3 16,15-11-7-16,15-10-7 15,16 0 21-15,4-22-10 16,8-9 10-16,4-10-2 16,2-7 2-16,-4-5-3 0,-2-5 0 15,-7-7 2-15,-2-4-1 16,-9-4-1-16,-7 2 0 15,-7 7-2-15,-14 8 3 16,-7 19 1-16,-5 13 11 16,-12 21 7-16,-16 6 2 0,-2 28-15 15,-8 13-4-15,-3 9-2 16,2 11-1-16,5 5 0 16,7 2-1-16,3-1 1 15,10-4 0-15,8-5 0 16,6-11-2-16,1-10-1 0,22-9 0 15,7-17 12-15,10-12-1 16,9-2-2-16,11-25-1 16,3-10-3-16,-2-5 0 15,4-7-1-15,-7-1-1 16,-5 1 1-16,-8 6 0 0,-14 5-1 16,-7 11 1-16,-9 8-1 15,-12 13 0-15,-3 4-1 16,-3 4-3-16,-7 13 6 15,2 1-1-15,3 0-2 16,5 3 0-16,0-7-1 16,17-2-4-16,6-4 4 0,3-2 5 15,-1-3-3-15,6-2-4 16,-4-1-8-16,-4 0 1 16,-2 0 6-16,-2 0 3 15,-1 0 2-15,-9 0 0 16,-3 4 1-16,-6 2-1 0,-6 7-4 15,-17 6 9-15,-1 3-1 16,-4 7 0-16,3-1 1 16,5 2 2-16,10-5-5 15,10-5-3-15,14-2-4 16,20-11 1-16,9-7 9 0,14 0-4 16,5-21 1-16,5-5 0 15,-1-5-3-15,-4-5 2 16,-5-3 1-16,-6-1-2 15,-10-2 0-15,-9 0-2 16,-11 7 0-16,-12 4 2 0,-9 12 1 16,-7 11 3-16,-18 8-2 15,-13 8 13-15,-6 18-2 16,4 7-1-16,5 5-5 16,10 2-7-16,16-3-2 15,9-4-2-15,15-9-4 16,17-7-19-16,18-12-15 0,11-5-56 15,14-10-81-15,8-15 58 16</inkml:trace>
          <inkml:trace contextRef="#ctx0" brushRef="#br0" timeOffset="-169589.05">10981 6599 542 0,'-65'19'49'0,"-8"-1"-10"15,4 4-1-15,7-2-4 0,15 0-22 16,12 1-10-16,21-7-4 16,14-1-15-16,23-4-24 15,18-4 9-15,3-5 28 16,9 0 2-16,-2 0-8 16,-3 0 1-16,-13 0 8 15,-12 0 3-15,-11 4 1 0,-12 9 6 16,-9 5 17-16,-17 4 9 15,-15 5-11-15,-3 2-5 16,-5-5-5-16,4-2-7 16,10-5-5-16,9-5-2 15,21-10-18-15,6-2-40 0,33-7-50 16,18-14 12-16,15-9-99 16</inkml:trace>
          <inkml:trace contextRef="#ctx0" brushRef="#br0" timeOffset="-169321.497">11540 6589 14 0,'0'0'523'0,"-105"29"-446"15,32-4-25-15,-5 1-20 16,12-1-6-16,11 2-13 16,19-4-6-16,22-3-9 15,16-3-13-15,33-4-9 0,16-4-7 16,9-4 5-16,8-2 7 15,-10-2-4-15,-8 4 25 16,-17 3 2-16,-25 2-3 16,-9 8 3-16,-33 3 38 15,-16 5-10-15,-10-2-1 0,-2 1 6 16,-2-4-13-16,16-6-22 16,19-6-15-16,20-9-87 15,15 0-141-15</inkml:trace>
          <inkml:trace contextRef="#ctx0" brushRef="#br0" timeOffset="-169211.487">11728 6972 681 0,'0'0'-10'16,"0"0"-159"-16</inkml:trace>
        </inkml:traceGroup>
      </inkml:traceGroup>
    </inkml:traceGroup>
    <inkml:traceGroup>
      <inkml:annotationXML>
        <emma:emma xmlns:emma="http://www.w3.org/2003/04/emma" version="1.0">
          <emma:interpretation id="{32CA5389-6C08-4869-9568-463501B7E1EE}" emma:medium="tactile" emma:mode="ink">
            <msink:context xmlns:msink="http://schemas.microsoft.com/ink/2010/main" type="paragraph" rotatedBoundingBox="1630,9773 21649,9510 21673,11332 1654,11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9709CE-CC23-483D-8F9C-82CFA2FFF02A}" emma:medium="tactile" emma:mode="ink">
              <msink:context xmlns:msink="http://schemas.microsoft.com/ink/2010/main" type="line" rotatedBoundingBox="1630,9773 21649,9510 21673,11332 1654,11595"/>
            </emma:interpretation>
          </emma:emma>
        </inkml:annotationXML>
        <inkml:traceGroup>
          <inkml:annotationXML>
            <emma:emma xmlns:emma="http://www.w3.org/2003/04/emma" version="1.0">
              <emma:interpretation id="{7C600C0D-6D28-462A-8838-E2EC6944BC95}" emma:medium="tactile" emma:mode="ink">
                <msink:context xmlns:msink="http://schemas.microsoft.com/ink/2010/main" type="inkWord" rotatedBoundingBox="1630,9805 4479,9767 4494,10909 1645,10946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44620.472">528 8490 466 0,'0'0'48'0,"0"0"-67"15,0 0 30-15,8 58 20 16,-8-32-18-16,-9 5-5 16,-2 1-5-16,1-3-2 0,-3-2 1 15,6-5 3-15,2-5-3 16,-1-9-1-16,5-4-1 15,1-4 0-15,1-2-2 16,13-16 19-16,6-4-8 16,4-7-13-16,6-7 7 15,8-3-1-15,-3-4 2 0,-1 4-7 16,-2 8 4-16,-9 9-1 16,-5 15-1-16,-11 7-12 15,-7 16-15-15,-6 18 32 16,-9 8-4-16,1 6-2 15,1 0-18-15,5-7-27 0,8-7-33 16,6-8-19-16,14-16 18 16,10-10 1-16</inkml:trace>
          <inkml:trace contextRef="#ctx0" brushRef="#br0" timeOffset="44208.371">260 8556 476 0,'0'0'6'0,"0"0"-6"0,-5 58 4 15,-1-23 6-15,1-1-3 16,1 7 3-16,-2 3-1 16,1-6-5-16,5 0-2 15,-3-7 0-15,3-9-6 0,0-7-70 16,0-12-63-16,8-3-84 15</inkml:trace>
          <inkml:trace contextRef="#ctx0" brushRef="#br0" timeOffset="45845.945">468 8542 95 0,'0'0'310'0,"0"0"-280"0,0 0-15 16,0 0-14-16,0 0-6 16,0 0 1-16,0 0 26 15,0 76 1-15,-2-37 9 16,-8 2 1-16,2 3-12 16,0 0-12-16,-2-1-3 0,0-8-2 15,3-8-2-15,-3-9-1 16,8-6-8-16,-1-12-47 15,3 0-72-15,0-19-128 16</inkml:trace>
          <inkml:trace contextRef="#ctx0" brushRef="#br0" timeOffset="43665.541">-211 8493 274 0,'0'0'111'16,"0"0"-69"-16,0 0 8 0,0 0 21 16,0 0-12-16,-58-8-44 15,27 29-13-15,-4 10 1 16,-5 8 3-16,0 7 5 15,2 8-3-15,5-1-2 16,10-1-4-16,9-8-1 16,14-4-2-16,5-10-3 0,22-16 0 15,16-10-8-15,14-5-30 16,9-24-18-16,2-9-38 16,-4-6-106-16</inkml:trace>
          <inkml:trace contextRef="#ctx0" brushRef="#br0" timeOffset="42703.668">252 8424 429 0,'-6'0'41'0,"-14"3"-23"0,-7 15-6 16,-3 6 21-16,-1 9-2 15,-7 7-6-15,3 8-3 16,0 6-8-16,5 2-5 16,7-1-6-16,6-2-1 15,14-5-2-15,3-9-1 16,13-13-1-16,14-11-1 0,11-11-1 15,4-4-1-15,7-22 8 16,1-13 12-16,-5-5-5 16,-2-6-2-16,-13 0 3 15,-11 4 7-15,-10 2 3 0,-9 6-8 16,-11 7-7-16,-10 5-5 16,-5 3-5-16,-4 7 4 15,7 5-19-15,6 1-18 16,7 1-43-16,10-3-83 15</inkml:trace>
          <inkml:trace contextRef="#ctx0" brushRef="#br0" timeOffset="46983.654">194 8556 324 0,'0'0'56'15,"0"0"-38"-15,0 0 13 16,0 0 17-16,0 0 8 15,0 0-17-15,0 0-6 16,0 0 2-16,0 0-4 0,0 0-9 16,-26-46-8-16,10 46-1 15,-3 11-1-15,-3 7-7 16,-1 3-1-16,0 6-3 16,-1 0 0-16,1 8-1 15,2-1-1-15,11 2-1 0,3 0-1 16,7-1 1-16,0-5 0 15,3-3 1-15,11-8-1 16,1-2 1-16,3-8-1 16,2-9-2-16,3 0 5 15,-1-10 1-15,4-12 3 0,-3-8 1 16,0-5-1-16,-3-1 2 16,-2-4-3-16,-4 1-1 15,-1 2 0-15,-5-1-3 16,-6 9 2-16,2 4-2 15,-4 8 2-15,0 7 3 16,0 6 7-16,0 4-3 0,0 0-6 16,-2 14-11-16,2 3 6 15,0 5 2-15,0 5-2 16,0 3 2-16,2 2 1 16,7-1-2-16,-3 3 2 15,2-3-1-15,-1-3 1 0,1-1-1 16,0-2 1-16,2-7-2 15,-1-4 1-15,5-5-56 16,-2-9-53-16,-2 0-93 16</inkml:trace>
          <inkml:trace contextRef="#ctx0" brushRef="#br0" timeOffset="46194.401">682 8516 154 0,'0'0'235'0,"0"0"-206"16,0 0-22-16,0 0 13 16,-9 48 9-16,6-22-6 0,-5 1 10 15,2 3-15-15,2 2 5 16,2-1-11-16,-1-3-10 16,3-3-1-16,0-4-1 15,0-5-39-15,0-6-64 16,0-7-77-16</inkml:trace>
          <inkml:trace contextRef="#ctx0" brushRef="#br0" timeOffset="44829.244">1176 8153 142 0,'0'0'350'0,"-8"62"-350"15,0-31-5-15,4 4 2 16,-2-5-43-16,1-3 4 16,1-4 33-16,1-5 12 15,-2 2-1-15,2-7-5 16,-5-6-69-16,6-3-88 15</inkml:trace>
          <inkml:trace contextRef="#ctx0" brushRef="#br0" timeOffset="45376.918">1344 8630 605 0,'0'0'-9'16,"0"0"12"-16,76-21 12 0,-36 10 2 15,5-2-14-15,-2-3-1 16,-5 5 0-16,-6 1-45 16,-17 1-70-16,-12 4-135 15</inkml:trace>
          <inkml:trace contextRef="#ctx0" brushRef="#br0" timeOffset="48210.407">1472 8527 429 0,'0'0'11'0,"0"0"-13"16,0 0 5-16,71-28 10 0,-42 22 5 16,5-2-3-16,1 4-3 15,1 2-4-15,-1-1-7 16,-3 3-12-16,-9-4-97 15,-5 3-170-15</inkml:trace>
          <inkml:trace contextRef="#ctx0" brushRef="#br0" timeOffset="45225.193">1691 7777 403 0,'0'0'45'0,"0"0"-26"16,0 0 11-16,0 51 35 16,-12-5-35-16,-5 17-3 15,-6 16 18-15,0 14-25 16,-2 9-11-16,6-2-6 0,2-3-2 16,7-11 0-16,5-11-1 15,4-10 2-15,-1-12-2 16,2-11-5-16,0-12-27 15,0-8-27-15,-1-13-47 16,-7-9-70-16</inkml:trace>
          <inkml:trace contextRef="#ctx0" brushRef="#br0" timeOffset="39683.585">-1062 8680 402 0,'0'0'205'0,"0"0"-205"15,0 0 20-15,70 13 42 16,-29-13 2-16,0 0-25 16,9 0-14-16,-3 0-12 15,0-1 0-15,-3-3-6 0,-9-1-6 16,-12 5-2-16,-8 0-13 16,-15 0-38-16,0 0-67 15,-23 5-75-15</inkml:trace>
        </inkml:traceGroup>
        <inkml:traceGroup>
          <inkml:annotationXML>
            <emma:emma xmlns:emma="http://www.w3.org/2003/04/emma" version="1.0">
              <emma:interpretation id="{76ABCEA0-14D1-4C65-B640-1AB8722B5929}" emma:medium="tactile" emma:mode="ink">
                <msink:context xmlns:msink="http://schemas.microsoft.com/ink/2010/main" type="inkWord" rotatedBoundingBox="5142,9727 8084,9688 8108,11510 5165,11549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56312.518">3043 8383 646 0,'0'0'4'0,"0"0"-7"15,-53-27 7-15,5 27 13 16,-12 0-9-16,-8 12-2 15,-7 8-2-15,2 10 3 0,5-2 1 16,10 5 0-16,15-5-3 16,10-1 0-16,18-6-4 15,15-7-5-15,12-9-3 16,26-5 12-16,20-14 9 16,18-21 3-16,12-18-7 15,10-10-3-15,0-11 1 0,-7-10-3 16,-6-4-3-16,-12-2 0 15,-15 0-1-15,-16 6-2 16,-13 11 3-16,-14 18-13 16,-15 17 10-16,-6 29 3 15,-21 21-13-15,-17 37 8 0,-5 26 2 16,-4 19 1-16,0 15 0 16,13 3-2-16,10-7 1 15,20-15-2-15,10-15 1 16,22-14 1-16,16-19 3 15,5-14 5-15,10-14 11 16,4-14-6-16,12-3-5 0,-1-28-2 16,-1-13-2-16,-6-6 1 15,-8-8-2-15,-13-2 1 16,-12 5-1-16,-18 7 1 16,-10 12-1-16,-8 10 1 0,-19 13-2 15,-11 13-5-15,-8 5 0 16,-1 19 6-16,4 8-2 15,5 3 0-15,8 5-6 16,15 1 1-16,15-1 2 16,0-2-1-16,18-2 0 15,11-8 1-15,12-6 1 0,4-8-1 16,6-6 3-16,3-8-3 16,2 0 9-16,-1-17-2 15,3-5-3-15,-5-5 1 16,-3 0 0-16,-7 0 0 15,-5 1-2-15,-11 9 1 0,-6 3-1 16,-8 6 0-16,-3 2-2 16,-5 6-4-16,1 0-1 15,0 3 5-15,2 7 2 16,5-1-1-16,-4 1 0 0,5-1 1 16,-2 4 0-16,3-4 0 15,-4-2 0-15,1 3 0 16,-4-1 1-16,-1 1-1 15,-2 3-2-15,-5 4-2 16,0 1 2-16,0 0 2 16,0 4 3-16,0-2-3 0,3-1 0 15,9-5-1-15,8-2-1 16,7-6 0-16,14-6 3 16,6 0 8-16,11-11 1 15,3-10-5-15,4-4 2 16,-7-4-3-16,-2-3-3 15,-12-1-1-15,-8 3 2 0,-8-2 0 16,-8 6-1-16,-10 3 0 16,-10 5 0-16,0 4-1 15,-10 9-1-15,-13 5-6 16,-5 6 0-16,1 16 2 0,0 9 5 16,7 5 0-16,9-1 0 15,11 6-15-15,5-3-14 16,25-7-6-16,13-5-11 15,13-9 6-15,9-10 21 16,10-7-7-16,4 0 13 16,-2-14-29-16,4-9 6 0,-8-6-22 15,-5-2-11-15,-10 0 10 16,-11-2 51-16,-6 3 11 16,-15 4 37-16,-11 8 47 15,-13 10 22-15,-2 8 1 16,-15 4-32-16,-13 27-29 0,-15 17-15 15,-7 15-13-15,-13 20-2 16,-6 15-7-16,-4 12-9 16,6 5-1-16,8 1-3 15,15-1 1-15,14-9-3 16,17-15-5-16,13-15-1 16,18-17 3-16,16-20 1 0,15-17-2 15,7-18-5-15,0-5-2 16,5-33 7-16,-5-12 0 15,-8-14 4-15,-8-10 3 16,-20-3 1-16,-17-3 2 0,-6 3 1 16,-32 7 3-16,-18 11 10 15,-20 11-1-15,-15 10-6 16,-3 11-8-16,3 5-1 16,15 5-14-16,25-5-55 15,30-4-86-15,21-5-99 0</inkml:trace>
        </inkml:traceGroup>
        <inkml:traceGroup>
          <inkml:annotationXML>
            <emma:emma xmlns:emma="http://www.w3.org/2003/04/emma" version="1.0">
              <emma:interpretation id="{2048D8DB-12E0-47F0-8A98-B0F232BB1B5C}" emma:medium="tactile" emma:mode="ink">
                <msink:context xmlns:msink="http://schemas.microsoft.com/ink/2010/main" type="inkWord" rotatedBoundingBox="8336,10315 12284,10263 12290,10722 8342,10774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57385.78">5659 8560 621 0,'-14'13'-9'15,"5"1"6"-15,9 1-1 16,2-1 3-16,20-4-3 16,16-6 3-16,10-4 45 0,9 0-5 15,7-12 7-15,6-12-21 16,-3-6-17-16,-2-2-2 16,-13-7-3-16,-10 0-1 15,-11 3 0-15,-16 1-3 16,-12 5-2-16,-3 8 1 15,-15 10-9-15,-16 10-4 0,-8 2 5 16,-5 20 4-16,4 8 6 16,3 6 0-16,12 2-2 15,10-2 2-15,15-4-1 16,9-1 0-16,22-12 2 16,14-6 15-16,10-6-5 0,4-5-4 15,6-5-2-15,-5-9-2 16,-4-5-1-16,-6-2-1 15,-7 0-1-15,-4 3-1 16,-9 3-5-16,-4 6-3 16,-8 4 0-16,-1 5-6 0,-7 0 5 15,3 10 4-15,-6 8 2 16,8-1 5-16,5 2-1 16,8-1 0-16,13-2 0 15,9-6 3-15,12-3 8 16,7-5 3-16,4-2-7 15,2 0-4-15,-7-12-2 0,-9-3 0 16,-10-2 1-16,-11 0-1 16,-17-1 1-16,-9 5-1 15,-12 2 0-15,-10 4-5 16,-20 7-11-16,-8 0 2 16,-8 9 2-16,4 8 5 0,4 1 6 15,12 3 0-15,17-2 2 16,9-2-5-16,24-5-1 15,25-5 4-15,12-4 8 16,13-3 5-16,8-6-7 16,3-9-1-16,-3-3 5 15,-3-5-1-15,-6 1-3 0,-8 1 0 16,-10 2-4-16,-9 6-1 16,-11 7 0-16,-14 6-1 15,-13 3-2-15,-8 18-2 16,-6 10 8-16,-11 0 3 15,-6 4 0-15,3-1 1 0,2-5 0 16,7-7-2-16,11-5-3 16,0-4 3-16,14-10 0 15,9-3-1-15,6 0-1 16,4-11-3-16,-1-8-2 0,2 2-15 16,-1-2-10-16,-1 1 0 15,-6 2 2-15,4 4-3 16,-6 6-2-16,4 0 1 15,-5 6-2-15,4 0 12 16,-1 1 7-16,1 8-11 16,0 0-22-16,7-3-40 0,1-3-55 15,6-3-158-15</inkml:trace>
          <inkml:trace contextRef="#ctx0" brushRef="#br0" timeOffset="57728.847">8834 8485 416 0,'0'0'125'0,"0"0"-33"16,0 0-52-16,-54 22-3 16,15 3-8-16,-3-1-12 15,4 3 5-15,9-1-11 0,16-4-3 16,13 3-4-16,13-8-2 16,31-7 2-16,14-1 0 15,18-8-3-15,12-1 1 16,6-5 1-16,8-13-1 15,-6-5-2-15,-1-6 0 16,-11-2 2-16,-17 0-1 0,-14 2-1 16,-26 1 0-16,-23 13 3 15,-12 7 3-15,-35 8 3 16,-21 5-4-16,-8 17 3 16,1 8 1-16,8 5 3 15,20 2-2-15,24 2-9 0,21-4-4 16,41-8-5-16,27-9-5 15,26-10-36-15,17-8-59 16,12-26-219-16</inkml:trace>
        </inkml:traceGroup>
        <inkml:traceGroup>
          <inkml:annotationXML>
            <emma:emma xmlns:emma="http://www.w3.org/2003/04/emma" version="1.0">
              <emma:interpretation id="{2C143B55-C484-4E60-A01D-54CE5702003C}" emma:medium="tactile" emma:mode="ink">
                <msink:context xmlns:msink="http://schemas.microsoft.com/ink/2010/main" type="inkWord" rotatedBoundingBox="13313,9879 15723,9848 15735,10744 13325,10775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58290.638">10617 8443 704 0,'0'0'0'0,"65"-3"-3"16,-38 8 4-16,3 19 1 16,-4 8-1-16,0 6 1 15,-5 5 2-15,-3 1 4 16,-2-1 8-16,-1-2 2 16,-3-9-7-16,-2-8-2 0,0-10-1 15,1-14 3-15,5-3 6 16,6-24 11-16,8-9-14 15,8-9-5-15,6-10-3 16,2 1-1-16,4 1-3 16,-5 7-3-16,1 8 0 0,-9 10-25 15,1 7-35-15,-1 15-36 16,0 4-45-16,5 2-55 16,1 0-90-16</inkml:trace>
          <inkml:trace contextRef="#ctx0" brushRef="#br0" timeOffset="58753.536">11727 8382 463 0,'0'0'99'0,"0"0"-25"0,0 0 12 16,-58 41-48-16,10-20-28 15,-3 7-3-15,1 1-1 16,5 3-2-16,10-1-2 0,9 1-3 16,15-4 2-16,11-3-3 15,14-8 0-15,21-7 0 16,11-7 1-16,11-3 1 15,4-13 2-15,-2-10 0 16,-7-7-2-16,-10-2 1 0,-11-3 0 16,-12 1-2-16,-14 3-3 15,-5 4 2-15,-2 5 2 16,-15 8 0-16,0 8 0 16,-1 5-2-16,5 1 1 15,6 0 0-15,7 7-1 16,9-1-1-16,16-3 2 15,11-3 4-15,9 0 3 0,5 0 2 16,0 0-1-16,3-9-3 16,-5 0-2-16,-10 1-2 15,-5 2 1-15,-9 3-1 16,-6 3 1-16,-7 0-2 0,-6 7 0 16,-5 12 0-16,0 8 2 15,-8 8 0-15,-4 4 0 16,1-2-1-16,1-2 1 15,2-8-2-15,4-5-10 16,-1-11-20-16,2-11-26 16,-2-2-14-16,2-25-86 0,-1-10-144 15</inkml:trace>
          <inkml:trace contextRef="#ctx0" brushRef="#br0" timeOffset="58862.444">12236 8070 555 0,'0'0'3'0,"0"0"-3"16,79 11-20-16,-38-1-119 16</inkml:trace>
          <inkml:trace contextRef="#ctx0" brushRef="#br0" timeOffset="59217.483">12784 8347 685 0,'0'0'10'0,"-86"55"8"16,31-22 2-16,-1 1-11 0,1 0-8 16,8 1-1-16,10-9-10 15,15 2 6-15,13-7 4 16,9-9-1-16,24-7-1 16,20-5-1-16,8-3 4 15,11-17 1-15,3-11-1 0,2-9-2 16,-9-11 2-16,-3-11-1 15,-6-13 2-15,-8-14 0 16,-6-9 0-16,-8-2-5 16,-13 14-1-16,-15 16 4 15,-9 29 5-15,-30 34 30 16,-17 24-13-16,-9 41-5 0,3 21 0 16,9 22-11-16,19 7-4 15,28-3-1-15,8-3-3 16,38-9-13-16,18-17-40 15,12-19-75-15,6-17-88 0</inkml:trace>
        </inkml:traceGroup>
        <inkml:traceGroup>
          <inkml:annotationXML>
            <emma:emma xmlns:emma="http://www.w3.org/2003/04/emma" version="1.0">
              <emma:interpretation id="{7A11D809-8DD9-45BB-8493-8C4614B25936}" emma:medium="tactile" emma:mode="ink">
                <msink:context xmlns:msink="http://schemas.microsoft.com/ink/2010/main" type="inkWord" rotatedBoundingBox="16545,9703 21651,9636 21671,11206 16565,11273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61490.466">16476 8178 542 0,'0'0'16'0,"0"0"-2"16,55 59 29-16,-4-32-9 0,11-1-20 15,11-5-2-15,3-7 6 16,1-5 7-16,0-8-4 15,-7-1-15-15,-5-10-3 16,-4-9-1-16,-14-6 0 16,-3 0 0-16,-15-2-1 0,-6 4 1 15,-12 2 0-15,-11 6 0 16,-4 10-2-16,-20 5 0 16,-9 9 6-16,-2 15-3 15,-3 11-1-15,7 9-3 16,10 1-1-16,10 1 0 15,11 0 1-15,2-10 0 0,19-3 1 16,6-13-2-16,7-11 4 16,2-9-2-16,3 0 4 15,2-15-3-15,1-11-1 16,-2-8 1-16,-3-2-1 16,2-5 0-16,-4 3-5 0,-2 2-14 15,-9 9-2-15,-6 14 4 16,-10 9 11-16,-8 4-12 15,-11 22 5-15,-9 11 15 16,-4 5-1-16,-4 1 0 16,8 4-1-16,3-7 1 0,6-6-1 15,7-10 3-15,4-7 1 16,0-9 5-16,12-4 9 16,5-8 8-16,4-14-15 15,3-7-8-15,5-9-1 16,-1-6-1-16,3-1 0 0,2-3 0 15,3 4-2-15,1 6-6 16,-2 5-5-16,3 11-2 16,-7 11 3-16,-8 11 8 15,-7 0 0-15,-8 18 0 16,-8 8-1-16,-1 7 4 0,-15 3 3 16,-7 3 4-16,-2-3 1 15,-1-1-5-15,12-4-1 16,4-4-2-16,10-6-1 15,16-7-26-15,22-6-18 16,16-8-22-16,14 0-59 16,9-9-67-16</inkml:trace>
          <inkml:trace contextRef="#ctx0" brushRef="#br0" timeOffset="60826.56">16951 7671 595 0,'0'0'7'16,"-57"87"6"-16,8-19 6 16,-1 16-4-16,-2 9 7 0,10 4 1 15,9-4-11-15,10-6-7 16,10-15-3-16,7-12-1 16,6-16-18-16,0-17-24 15,0-17-13-15,6-10-15 16,-5-12-26-16,-1-23-134 15</inkml:trace>
          <inkml:trace contextRef="#ctx0" brushRef="#br0" timeOffset="60293.003">14310 8246 609 0,'0'0'-3'0,"-49"106"5"0,14-17 2 16,-3 25 2-16,-5 11-4 15,1 8 1-15,1-7 1 16,2-10-2-16,4-22-2 16,6-25 15-16,1-28 21 0,5-19 3 15,1-22-3-15,5-15 9 16,9-31-18-16,8-25-22 15,0-19-3-15,25-19-1 16,17-10-1-16,14-6-2 16,10 9 2-16,7 14-2 0,-5 25 2 15,-6 23-4-15,-7 27-10 16,-9 23-10-16,-10 9-2 16,-11 24 5-16,0 7 6 15,-10 5 8-15,-7 3 6 16,-6 0 1-16,-2-5 1 15,0 1 1-15,-2-9-2 0,-5-5 1 16,6-8-1-16,1-12 3 16,10-6-3-16,15 0-5 15,10-16 8-15,14-6 0 16,3-8-1-16,5-2-1 0,4-2-1 16,-5 3 0-16,-6 1 1 15,-7 6 0-15,-8 4-1 16,-11 8 0-16,-7 5 0 15,-8 4-1-15,-3 3-4 16,-6 0-4-16,0 7 12 16,0 5-2-16,0 2 0 0,-3 1 0 15,3 2-2-15,0 0 1 16,9-4-1-16,9-3 4 16,2-2 2-16,6-3 2 15,-2-5 2-15,5 0-5 16,-6-9 1-16,-3-8 0 0,-5-5-4 15,-8-3 1-15,-7-4-1 16,-3-3-7-16,-16-3-8 16,-9 0 0-16,-2 5 7 15,-5 8 4-15,2 9 2 16,2 8 0-16,4 5 5 0,9 4-6 16,8 14-1-16,8 1-1 15,2 6 0-15,19-2 0 16,12-1 2-16,7-1 3 15,10-4 10-15,4-7-1 16,4-6-6-16,3-4 1 16,-1 0 1-16,2-13-2 0,-3-4-1 15,1-1-1-15,-8 0-1 16,-8 1 0-16,-5 7 0 16,-8 1-1-16,-11 6-1 15,-9 3 0-15,-9 12-3 16,0 16 1-16,-6 6 14 0,-12 5-2 15,0 0 0-15,4-3-6 16,0-8-2-16,9-7-3 16,3-11 2-16,2-9-11 15,0-1-22-15,4-20 5 16,10-14-23-16,-5-14-65 0,4-11-62 16,-3-13-46-16</inkml:trace>
          <inkml:trace contextRef="#ctx0" brushRef="#br0" timeOffset="60635.626">15674 8002 442 0,'0'0'13'0,"0"0"-14"0,0 0 23 16,59 65-12-16,-30-24-9 15,0 4 0-15,-2 6-2 16,2-1-3-16,-5-1 2 16,-5-4 4-16,-4-5 18 15,-8-5 22-15,-2-10-1 0,-2-5 7 16,-3-7-3-16,0-6-11 15,0-7-10-15,0 0 1 16,0-4-4-16,7-13-20 16,6-7-2-16,7-4-11 15,5-4-7-15,5 1-4 16,3 1 3-16,-3 8 0 0,-1 8 5 16,-6 9 2-16,-6 5 8 15,-5 12 1-15,-5 12 5 16,-1 7 2-16,0 0 1 15,5-2-4-15,7-6 1 16,6-9-2-16,10-9-21 0,4-5-27 16,9-13-26-16,0-16-62 15,6-11-70-15</inkml:trace>
          <inkml:trace contextRef="#ctx0" brushRef="#br0" timeOffset="61739.477">18583 8166 405 0,'0'0'137'0,"-50"-4"-60"0,8 4-20 15,2 9-31-15,11 7-6 16,3 6-8-16,19 2-5 16,7 6-12-16,23 2-4 15,19-1-2-15,5 3 4 16,6-6-17-16,-7-1-1 0,-8-5 23 16,-18-3 4-16,-20-3 6 15,-12-4 25-15,-28-3 17 16,-16-1-24-16,-6-2-18 15,6 1-4-15,13-1-4 16,27 1-40-16,19-2-109 0,43 1-117 16</inkml:trace>
          <inkml:trace contextRef="#ctx0" brushRef="#br0" timeOffset="61827.128">18945 8617 471 0,'0'0'99'0,"0"0"27"0,0 0-117 16,0 0-234-16</inkml:trace>
        </inkml:traceGroup>
      </inkml:traceGroup>
    </inkml:traceGroup>
    <inkml:traceGroup>
      <inkml:annotationXML>
        <emma:emma xmlns:emma="http://www.w3.org/2003/04/emma" version="1.0">
          <emma:interpretation id="{5E63B4A0-9891-4CC7-8AB0-E6E654BBEC80}" emma:medium="tactile" emma:mode="ink">
            <msink:context xmlns:msink="http://schemas.microsoft.com/ink/2010/main" type="paragraph" rotatedBoundingBox="6157,13385 16177,13126 16195,13839 6175,1409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893AA1B2-76C2-48C7-ADD2-6CCC90B32B68}" emma:medium="tactile" emma:mode="ink">
              <msink:context xmlns:msink="http://schemas.microsoft.com/ink/2010/main" type="line" rotatedBoundingBox="6157,13385 16177,13126 16195,13839 6175,14098"/>
            </emma:interpretation>
          </emma:emma>
        </inkml:annotationXML>
        <inkml:traceGroup>
          <inkml:annotationXML>
            <emma:emma xmlns:emma="http://www.w3.org/2003/04/emma" version="1.0">
              <emma:interpretation id="{5F00E431-0190-4494-B875-431DB60F3DDF}" emma:medium="tactile" emma:mode="ink">
                <msink:context xmlns:msink="http://schemas.microsoft.com/ink/2010/main" type="inkWord" rotatedBoundingBox="6157,13411 8101,13361 8119,14047 6175,14098">
                  <msink:destinationLink direction="with" ref="{5B963CC9-0877-4FA4-9181-126C7C85F801}"/>
                </msink:context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-164602.182">3456 11509 653 0,'0'0'14'0,"0"0"-17"0,0 0 8 15,0 0 27-15,35 85 10 16,-23-31-17-16,-1 8 0 15,1 7-10-15,-2 0-7 16,-2-1-6-16,0-8-2 16,4-9-10-16,3-13-45 0,3-13-48 15,-5-13-92-15,5-12-231 16</inkml:trace>
          <inkml:trace contextRef="#ctx0" brushRef="#br0" timeOffset="-163717.666">4204 11562 229 0,'0'0'2'0,"0"0"3"0,4-47 48 16,-4 33 27-16,0 6-8 16,-9 4-4-16,-9 4-33 15,0 5-5-15,-2 15 1 16,-6 7-3-16,9 9 1 15,-1 9-13-15,6 6-11 16,7 3-4-16,5 0-1 0,2-2 0 16,16-6-3-16,5-13 2 15,9-9-1-15,6-13 3 16,0-11 3-16,3-11 0 16,1-21-3-16,-10-11 0 15,-3-11-1-15,-14-3-3 0,-10-4 5 16,-5 3 1-16,-8 4-1 15,-18 6-8-15,-4 8-5 16,-2 14 6-16,-1 11 2 16,2 10-2-16,7 5-20 15,6 11-19-15,6 11-44 0,11 0-52 16,1-1-134-16</inkml:trace>
          <inkml:trace contextRef="#ctx0" brushRef="#br0" timeOffset="-163260.987">4732 11469 308 0,'0'0'25'0,"0"0"22"15,0 0-5-15,0 0-1 16,-77-3 10-16,45 25-4 16,5 10-1-16,-1 8-15 15,2 8-5-15,13 4-10 16,7 1-7-16,6-3-5 15,4-6-8-15,22-6 3 0,9-11 1 16,6-12-2-16,6-15 4 16,5-4 7-16,2-27 5 15,-4-10-6-15,-10-8-6 16,-6-8-2-16,-12 0 2 0,-11 3 1 16,-11 3-1-16,-8 6-7 15,-18 10-6-15,-7 8-6 16,-4 13 6-16,-3 10-7 15,4 4-16-15,6 4-33 16,10 10-72-16,10 3-105 16</inkml:trace>
          <inkml:trace contextRef="#ctx0" brushRef="#br0" timeOffset="-162997.152">5361 11370 671 0,'0'0'-1'16,"0"0"2"-16,-23 61 8 0,11-20 23 16,2 10-15-16,5 4-6 15,2 5 2-15,3-1-7 16,3-1-3-16,9-5-2 15,3-6 1-15,1-10-7 16,2-12-48-16,-3-14-18 16,-1-11-50-16,-3-11-96 0</inkml:trace>
        </inkml:traceGroup>
        <inkml:traceGroup>
          <inkml:annotationXML>
            <emma:emma xmlns:emma="http://www.w3.org/2003/04/emma" version="1.0">
              <emma:interpretation id="{A42DEF31-348F-4FA1-A251-FA4D666D4A94}" emma:medium="tactile" emma:mode="ink">
                <msink:context xmlns:msink="http://schemas.microsoft.com/ink/2010/main" type="inkWord" rotatedBoundingBox="8491,13374 12210,13278 12225,13825 8505,13921">
                  <msink:destinationLink direction="with" ref="{5B963CC9-0877-4FA4-9181-126C7C85F801}"/>
                  <msink:destinationLink direction="with" ref="{FCA6DB9B-6645-4893-A998-D3453D61E52F}"/>
                </msink:context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-160547.468">8731 11409 620 0,'0'0'2'0,"0"0"1"16,-15 54-1-16,0-21 5 0,5 5-3 15,3 2 1-15,4 2 5 16,3-1-5-16,12-6-3 16,14-6 0-16,7-9-4 15,9-7 2-15,4-12 1 16,1-1 3-16,-1-11 2 15,-6-14-1-15,-4-5 4 0,-15-3-1 16,-6-7 7-16,-11 0 5 16,-4-3 2-16,-13-1-8 15,-14 5-9-15,-7 7 1 16,-4 8 4-16,1 8-10 16,2 12-1-16,4 4-22 0,11 3-22 15,10 11-43-15,10-2-59 16,3-1-36-16</inkml:trace>
          <inkml:trace contextRef="#ctx0" brushRef="#br0" timeOffset="-162603.467">5799 11399 608 0,'0'0'47'16,"0"0"-37"-16,-2 50 46 16,2-11-1-16,-3 9-34 15,3 6-7-15,0 2-2 0,5 0-5 16,3-3-1-16,5-4-5 15,-1-8 0-15,-1-12-14 16,3-7-35-16,-1-15-44 16,-5-7-40-16,1-16-104 15</inkml:trace>
          <inkml:trace contextRef="#ctx0" brushRef="#br0" timeOffset="-162065.268">6326 11479 629 0,'0'0'-1'0,"0"0"2"16,-46 55 3-16,28-21 19 16,3 4-4-16,4 4 0 15,7 2 1-15,4 4-2 16,3-6-7-16,15-3-6 16,6-8-4-16,10-11 1 0,8-9 0 15,1-11 2-15,-1-6 12 16,1-20 0-16,-8-10-9 15,-8-4-4-15,-9-7 0 16,-13 2-1-16,-5 2 0 16,-17 5-4-16,-10 4-1 0,-11 9-12 15,-5 6 6-15,2 6 2 16,3 6-21-16,8 5-25 16,11 2-21-16,11 0-60 15,8 0-107-15</inkml:trace>
          <inkml:trace contextRef="#ctx0" brushRef="#br0" timeOffset="-161659.475">6997 11457 569 0,'0'0'-4'16,"-50"0"6"-16,14 8 6 16,1 12 19-16,-3 6-8 0,3 10 13 15,3 8-14-15,9 4-3 16,11 4-3-16,9-2-8 16,6-1-4-16,22-10 1 15,13-8-1-15,11-10 12 16,5-11 8-16,8-10-3 15,-4-5-6-15,1-20-6 0,-4-10-3 16,-10-6 3-16,-10-4-2 16,-12-6 0-16,-14 4 0 15,-9-1 0-15,-6 5-1 16,-20 6-2-16,-9 8-3 0,-6 10 10 16,-1 6-4-16,4 13-4 15,3 0-22-15,7 7-31 16,13 9-33-16,11 0-92 15,4 1-134-15</inkml:trace>
          <inkml:trace contextRef="#ctx0" brushRef="#br0" timeOffset="-161287.955">7739 11458 549 0,'0'0'20'0,"0"0"-10"16,-67 17 16-16,32 2 9 15,-3 7-21-15,-6 9 4 16,7 1-6-16,7 4-3 0,7 2-5 16,13-2-2-16,10-4-1 15,8-6-2-15,22-8 0 16,9-8 3-16,13-9 15 15,3-5-5-15,5-13-13 16,1-9 6-16,-6-8-2 0,-9-2 0 16,-4-2 0-16,-15-4 9 15,-13 0 2-15,-11 2 4 16,-3-3-5-16,-21 6-7 16,-13 3-5-16,-8 7 1 15,-5 5 3-15,1 11-15 16,-1 7-26-16,3 0-45 0,12 3-109 15</inkml:trace>
          <inkml:trace contextRef="#ctx0" brushRef="#br0" timeOffset="-160896.959">8259 11319 619 0,'0'0'-4'0,"0"0"3"0,0 0 36 15,39 62-2-15,-33-20-10 16,-6 11-9-16,2 5-7 16,-2 3-6-16,0 1 5 15,2-5-5-15,0-6-3 16,7-9-30-16,-3-10-25 15,8-14-32-15,1-12-39 0,0-6-103 16</inkml:trace>
          <inkml:trace contextRef="#ctx0" brushRef="#br0" timeOffset="-160212.604">9492 11352 401 0,'0'0'36'15,"0"0"29"-15,0 0 10 16,0 0-19-16,-50-1-13 0,47 13 11 16,3 3-8-16,0 11-5 15,0 1-11-15,3 9-4 16,1 2-7-16,1 3-8 15,3 0-7-15,-4-2-4 16,4 0 1-16,-1-5 0 16,1-7-3-16,-2-7 1 0,-1-4-19 15,2-7-18-15,-2-9-33 16,-1 0-70-16,2-17-80 16</inkml:trace>
        </inkml:traceGroup>
        <inkml:traceGroup>
          <inkml:annotationXML>
            <emma:emma xmlns:emma="http://www.w3.org/2003/04/emma" version="1.0">
              <emma:interpretation id="{E98F5D86-CDA5-4325-8A5E-9FBD5C0B7940}" emma:medium="tactile" emma:mode="ink">
                <msink:context xmlns:msink="http://schemas.microsoft.com/ink/2010/main" type="inkWord" rotatedBoundingBox="12585,13242 15581,13165 15595,13691 12598,13768">
                  <msink:destinationLink direction="with" ref="{FCA6DB9B-6645-4893-A998-D3453D61E52F}"/>
                </msink:context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-159435.757">10718 11307 338 0,'0'0'314'0,"0"0"-306"15,0 0-8-15,0 0 13 0,-18 70 0 16,12-29-11-16,1 7 4 16,5 5 2-16,0-4-1 15,0-1 2-15,5-2-8 16,4-7-1-16,3-9-20 16,-1-13-25-16,5-11-40 15,0-6-79-15,6-13-139 0</inkml:trace>
          <inkml:trace contextRef="#ctx0" brushRef="#br0" timeOffset="-159211.726">11115 11299 589 0,'0'0'8'16,"7"62"1"-16,-6-22 25 0,3 6 3 15,-4 0-24-15,0-1 2 16,0-2 1-16,0-8-9 16,3-3-5-16,0-10-3 15,4-8-39-15,5-11-46 16,4-3-81-16,2-17-74 16</inkml:trace>
          <inkml:trace contextRef="#ctx0" brushRef="#br0" timeOffset="-159698.595">10002 11312 420 0,'0'0'39'0,"0"0"-24"15,0 0 17-15,-52 78 16 16,33-43-16-16,2 5-4 16,2 1-3-16,7 2-11 15,8-2-3-15,0-2-8 0,16-7-3 16,14-6-2-16,8-9-3 16,6-11 11-16,8-6 8 15,3-8-9-15,-2-19 1 16,-3-4-3-16,-8-10-1 15,-8-3 0-15,-17-4 0 16,-11 2-1-16,-6-1-4 0,-23 6 2 16,-12 6-3-16,-9 9 6 15,-8 12 1-15,2 9-5 16,1 5-21-16,11 1-40 16,14 12-69-16,9 0-92 15</inkml:trace>
          <inkml:trace contextRef="#ctx1" brushRef="#br0">10614 11232 0,'0'0'0</inkml:trace>
          <inkml:trace contextRef="#ctx0" brushRef="#br0" timeOffset="-159000.746">11487 11277 498 0,'0'0'67'16,"0"0"-38"-16,25 79-2 16,-14-39 5-16,-2 0-11 15,-1 3-15-15,-2 1-3 0,-2-3-2 16,-3-5 0-16,3-7 0 15,1-5-10-15,2-11-37 16,4-9-34-16,4-4-59 16,5-13-89-16</inkml:trace>
          <inkml:trace contextRef="#ctx0" brushRef="#br0" timeOffset="-158778.058">11991 11286 636 0,'0'0'6'0,"5"64"6"0,-2-23 0 15,0 2 16-15,-2 2-19 16,-1-1 4-16,0-3 4 16,0-5-11-16,0-6-3 15,0-7-2-15,0-10-5 16,8-6-44-16,7-7-27 15,8-7-13-15,1-11-124 0</inkml:trace>
          <inkml:trace contextRef="#ctx0" brushRef="#br0" timeOffset="-158572.188">12391 11227 416 0,'0'0'196'15,"0"0"-172"-15,8 72-4 0,-4-33-1 16,-1 1 7-16,0 9-18 16,-3-4-5-16,2 1-1 15,-2-5-1-15,3-9 0 16,1-7-34-16,2-6-38 16,-1-11-59-16,7-8-27 15</inkml:trace>
          <inkml:trace contextRef="#ctx0" brushRef="#br0" timeOffset="-158329.638">12842 11205 652 0,'0'0'15'16,"0"0"-15"-16,12 50 6 15,-7-19 14-15,-5 6 3 16,0 3-16-16,0 2 1 0,0-2-5 16,0-1-2-16,0-8-2 15,0-4-10-15,0-10-32 16,3-8-42-16,7-6-32 16,6-3-100-16</inkml:trace>
        </inkml:traceGroup>
        <inkml:traceGroup>
          <inkml:annotationXML>
            <emma:emma xmlns:emma="http://www.w3.org/2003/04/emma" version="1.0">
              <emma:interpretation id="{733333F0-B1A4-44E5-97BD-BE92F29BB2EF}" emma:medium="tactile" emma:mode="ink">
                <msink:context xmlns:msink="http://schemas.microsoft.com/ink/2010/main" type="inkWord" rotatedBoundingBox="16152,13127 16177,13126 16192,13697 16167,13697">
                  <msink:destinationLink direction="with" ref="{FCA6DB9B-6645-4893-A998-D3453D61E52F}"/>
                </msink:context>
              </emma:interpretation>
              <emma:one-of disjunction-type="recognition" id="oneOf20">
                <emma:interpretation id="interp28" emma:lang="" emma:confidence="0">
                  <emma:literal>11111</emma:literal>
                </emma:interpretation>
                <emma:interpretation id="interp29" emma:lang="" emma:confidence="0">
                  <emma:literal>1111/</emma:literal>
                </emma:interpretation>
                <emma:interpretation id="interp30" emma:lang="" emma:confidence="0">
                  <emma:literal>inn</emma:literal>
                </emma:interpretation>
                <emma:interpretation id="interp31" emma:lang="" emma:confidence="0">
                  <emma:literal>"111</emma:literal>
                </emma:interpretation>
                <emma:interpretation id="interp32" emma:lang="" emma:confidence="0">
                  <emma:literal>1111'</emma:literal>
                </emma:interpretation>
              </emma:one-of>
            </emma:emma>
          </inkml:annotationXML>
          <inkml:trace contextRef="#ctx0" brushRef="#br0" timeOffset="-158136.513">13463 11135 608 0,'0'0'64'0,"0"79"-47"15,0-21-4-15,0 9 13 16,-3 2 6-16,3 2-19 15,0-3-10-15,1-5-24 16,12-8-101-16,1-15-247 0</inkml:trace>
        </inkml:traceGroup>
      </inkml:traceGroup>
    </inkml:traceGroup>
    <inkml:traceGroup>
      <inkml:annotationXML>
        <emma:emma xmlns:emma="http://www.w3.org/2003/04/emma" version="1.0">
          <emma:interpretation id="{F37DC315-1A6F-46FE-BDCD-A6485BA7B232}" emma:medium="tactile" emma:mode="ink">
            <msink:context xmlns:msink="http://schemas.microsoft.com/ink/2010/main" type="paragraph" rotatedBoundingBox="22853,14595 22868,14595 22868,14610 22853,14610" alignmentLevel="5"/>
          </emma:interpretation>
        </emma:emma>
      </inkml:annotationXML>
      <inkml:traceGroup>
        <inkml:annotationXML>
          <emma:emma xmlns:emma="http://www.w3.org/2003/04/emma" version="1.0">
            <emma:interpretation id="{94C97DE4-27DD-4B00-90DE-5304421E6B8B}" emma:medium="tactile" emma:mode="ink">
              <msink:context xmlns:msink="http://schemas.microsoft.com/ink/2010/main" type="inkBullet" rotatedBoundingBox="22853,14595 22868,14595 22868,14610 22853,14610"/>
            </emma:interpretation>
            <emma:one-of disjunction-type="recognition" id="oneOf21">
              <emma:interpretation id="interp33" emma:lang="" emma:confidence="0">
                <emma:literal>-</emma:literal>
              </emma:interpretation>
            </emma:one-of>
          </emma:emma>
        </inkml:annotationXML>
        <inkml:trace contextRef="#ctx1" brushRef="#br0" timeOffset="147183.164">20149 12603 0</inkml:trace>
        <inkml:trace contextRef="#ctx1" brushRef="#br0" timeOffset="147204.808">20149 12603 0</inkml:trace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7:51.9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A6DB9B-6645-4893-A998-D3453D61E52F}" emma:medium="tactile" emma:mode="ink">
          <msink:context xmlns:msink="http://schemas.microsoft.com/ink/2010/main" type="inkDrawing" rotatedBoundingBox="10981,14233 16398,13928 16422,14368 11006,14674" semanticType="underline" shapeName="Other">
            <msink:sourceLink direction="with" ref="{A42DEF31-348F-4FA1-A251-FA4D666D4A94}"/>
            <msink:sourceLink direction="with" ref="{E98F5D86-CDA5-4325-8A5E-9FBD5C0B7940}"/>
            <msink:sourceLink direction="with" ref="{733333F0-B1A4-44E5-97BD-BE92F29BB2EF}"/>
          </msink:context>
        </emma:interpretation>
      </emma:emma>
    </inkml:annotationXML>
    <inkml:trace contextRef="#ctx0" brushRef="#br0">57 633 124 0,'0'0'22'0,"0"0"2"16,0 0 7-16,0 0-4 15,0 0 5-15,-47-27 2 0,41 25-2 16,2-1 2-16,4 2-3 15,0-2-4-15,10 2-15 16,11 0-6-16,13-2-6 16,7 2 0-16,14-3 4 0,10 1-4 15,12-3 5-15,13 3-3 16,10-2 1-16,11-1-4 16,15 0 3-16,14 3-9 15,12 0 13-15,13 0-9 16,9 1 6-16,10-1-2 15,10 2-2-15,-1-2-24 0,6 1 23 16,3-4 1-16,-1 0 3 16,1-1-2-16,-3 1 0 15,-6 1 1-15,1 2-15 16,-6 0 29-16,-1 1-12 16,-3 1-5-16,-3 0-12 15,-8-1-36-15,-4-3-11 0,-16 0 19 16,-9 0 24-16,-19-3 20 15,-15-5 36-15,-19 4 19 16,-20-4-14-16,-16 4-16 16,-16 0-14-16,-14 3-2 0,-7-1 7 15,-8-2 1-15,-1-1 3 16,2 3 8-16,-4-3-5 16,3 2-6-16,-1 1-11 15,3-1-2-15,-3-1-2 16,2-1 0-16,-1-2-3 0,-2-4 2 15,-2-4 0-15,-2-6-3 16,1-4 1-16,-5-6 0 16,0-2-1-16,0 0 1 15,5 3-1-15,2 8-1 16,6 1-44-16,6 1-130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03:45.6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DCD139-5DC4-4B3F-84DD-F77D7C7FBDDD}" emma:medium="tactile" emma:mode="ink">
          <msink:context xmlns:msink="http://schemas.microsoft.com/ink/2010/main" type="writingRegion" rotatedBoundingBox="23884,9509 24192,9509 24192,9593 23884,9593"/>
        </emma:interpretation>
      </emma:emma>
    </inkml:annotationXML>
    <inkml:traceGroup>
      <inkml:annotationXML>
        <emma:emma xmlns:emma="http://www.w3.org/2003/04/emma" version="1.0">
          <emma:interpretation id="{4B9A299F-A0A1-4344-B56F-C82793B6DA55}" emma:medium="tactile" emma:mode="ink">
            <msink:context xmlns:msink="http://schemas.microsoft.com/ink/2010/main" type="paragraph" rotatedBoundingBox="23884,9509 24192,9509 24192,9593 23884,9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3A2FB-0EAD-4806-BEED-073877D7A860}" emma:medium="tactile" emma:mode="ink">
              <msink:context xmlns:msink="http://schemas.microsoft.com/ink/2010/main" type="line" rotatedBoundingBox="23884,9509 24192,9509 24192,9593 23884,9593"/>
            </emma:interpretation>
          </emma:emma>
        </inkml:annotationXML>
        <inkml:traceGroup>
          <inkml:annotationXML>
            <emma:emma xmlns:emma="http://www.w3.org/2003/04/emma" version="1.0">
              <emma:interpretation id="{0A155466-4519-4F05-BD37-3468CA9FB9DF}" emma:medium="tactile" emma:mode="ink">
                <msink:context xmlns:msink="http://schemas.microsoft.com/ink/2010/main" type="inkWord" rotatedBoundingBox="23884,9509 24192,9509 24192,9593 23884,9593"/>
              </emma:interpretation>
            </emma:emma>
          </inkml:annotationXML>
          <inkml:trace contextRef="#ctx0" brushRef="#br0">8151 9004 0,'-103'-28'0,"19"-9"15,47 37-15,-10-9 16,10-1 0,46 10-16,75 10 15,-65-10 1,-19 0-16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1:50.6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6:31:45.873"/>
    </inkml:context>
    <inkml:brush xml:id="br1">
      <inkml:brushProperty name="width" value="0.04667" units="cm"/>
      <inkml:brushProperty name="height" value="0.0466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92752FA7-ED9B-40FB-95F2-506A1CD13793}" emma:medium="tactile" emma:mode="ink">
          <msink:context xmlns:msink="http://schemas.microsoft.com/ink/2010/main" type="writingRegion" rotatedBoundingBox="21754,14426 34512,14205 34591,18754 21833,18976">
            <msink:destinationLink direction="with" ref="{5A4003FD-0596-4057-832F-DE2258B324BD}"/>
          </msink:context>
        </emma:interpretation>
      </emma:emma>
    </inkml:annotationXML>
    <inkml:traceGroup>
      <inkml:annotationXML>
        <emma:emma xmlns:emma="http://www.w3.org/2003/04/emma" version="1.0">
          <emma:interpretation id="{427F3E38-C104-4873-94DD-45CC369B0118}" emma:medium="tactile" emma:mode="ink">
            <msink:context xmlns:msink="http://schemas.microsoft.com/ink/2010/main" type="paragraph" rotatedBoundingBox="22100,14534 32884,14187 32928,15545 22143,158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1670AE-0FFA-4992-B8AA-11F75831C998}" emma:medium="tactile" emma:mode="ink">
              <msink:context xmlns:msink="http://schemas.microsoft.com/ink/2010/main" type="line" rotatedBoundingBox="22100,14534 32884,14187 32928,15545 22143,15893"/>
            </emma:interpretation>
          </emma:emma>
        </inkml:annotationXML>
        <inkml:traceGroup>
          <inkml:annotationXML>
            <emma:emma xmlns:emma="http://www.w3.org/2003/04/emma" version="1.0">
              <emma:interpretation id="{6729D362-DC6E-42D9-AEFD-C2E28E5C4381}" emma:medium="tactile" emma:mode="ink">
                <msink:context xmlns:msink="http://schemas.microsoft.com/ink/2010/main" type="inkWord" rotatedBoundingBox="22108,14780 24361,14708 24385,15479 22132,15552">
                  <msink:destinationLink direction="to" ref="{CD4E2625-67FA-46DD-B0CE-D8A54457181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-3 155 370 0,'0'-4'54'0,"0"3"-7"16,0-2 6-16,0 3 3 15,0 0-28-15,0 0-26 16,3 11-2-16,0 7 3 0,0 9 2 16,-1 4 0-16,-2 9 1 15,3 3-2-15,-3-1-2 16,0 1 0-16,0-7 0 15,0-6 0-15,4-7 0 16,4-5 3-16,-2-9 1 16,4-4 0-16,4-5 5 0,1-1 6 15,4-14 5-15,0-6-4 16,-2-4-7-16,1-4-3 16,-2-1 0-16,-1-3-1 15,0 0 0-15,-2-2-3 0,4 0 0 16,2-1 0-16,2-3-1 15,4-1-2-15,2 1-2 16,-2 3 1-16,-2 5 1 16,-4 8-2-16,-7 10-23 15,-7 7-40-15,-5 3-41 0,-7 3-113 16</inkml:trace>
          <inkml:trace contextRef="#ctx0" brushRef="#br0" timeOffset="441.729">670 35 406 0,'0'0'9'0,"0"0"9"16,0 0 0-16,-58 27 3 16,28-1-17-16,-1 8-3 15,-3 7 0-15,3 3-2 16,5 2 1-16,7 1 0 15,10-6 0-15,7-5-1 0,2-6 0 16,18-9 2-16,10-11 4 16,2-10 5-16,5 0 11 15,2-21 1-15,-3-6-6 16,-2-5-7-16,-3-4-6 16,-9 0 0-16,-5 1-2 15,-8 1-1-15,-5 8-26 0,-2 4-21 16,0 6-9-16,0 6-33 15,-4 4-76-15</inkml:trace>
          <inkml:trace contextRef="#ctx0" brushRef="#br0" timeOffset="649.472">1012 96 495 0,'0'0'0'16,"-30"55"0"-16,17-20 1 0,6 1 14 16,-1 3-9-16,4-3-7 15,3-2 1-15,1-6-10 16,0-4-25-16,-2-10-25 16,0-9-46-16,-1-5-55 0</inkml:trace>
          <inkml:trace contextRef="#ctx0" brushRef="#br0" timeOffset="792.707">991-248 551 0,'0'0'31'0,"0"0"5"16,0 0-24-16,0 0-20 15,0 0-114-15,0 0-44 16</inkml:trace>
          <inkml:trace contextRef="#ctx0" brushRef="#br0" timeOffset="1054.488">1433 58 338 0,'0'0'109'15,"0"0"-81"-15,0 0 34 16,0 0-14-16,-55 38-27 15,23-23-13-15,0 6-5 16,-3 5-3-16,0 3 0 16,5 5 1-16,0 2-1 0,10-3 1 15,1 1-2-15,12-8-1 16,6-3-1-16,1-10-8 16,11-10-9-16,9-3-19 15,11-16-11-15,1-16-24 16,4-8-33-16,1-9-42 0</inkml:trace>
          <inkml:trace contextRef="#ctx0" brushRef="#br0" timeOffset="1261.066">1493-296 431 0,'0'0'26'0,"0"0"17"15,-56 57 12-15,41-17-9 16,3 8-19-16,4 6-4 15,4 8-6-15,1 3-3 16,3-1-11-16,0 1-1 16,0-4 0-16,7-6-1 0,6-8-3 15,0-8-40-15,0-11-51 16,1-10-64-16,1-14-201 16</inkml:trace>
          <inkml:trace contextRef="#ctx0" brushRef="#br0" timeOffset="2044.442">1773-79 222 0,'0'0'276'16,"93"-15"-246"-16,-35 4 47 0,11 4-36 16,2 0-29-16,0 3-12 15,-9-1-27-15,-16-1-159 16</inkml:trace>
          <inkml:trace contextRef="#ctx0" brushRef="#br0" timeOffset="1895.443">2216-260 386 0,'0'0'46'0,"-48"13"4"16,19 16 17-16,-3 8-28 15,-2 6-14-15,6 6-11 16,-4 1 3-16,8 1-5 16,0-7-8-16,10-7-3 0,5-6-1 15,5-8-4-15,2-7-26 16,2-12-35-16,-2-4-51 16,-5-4-39-16</inkml:trace>
          <inkml:trace contextRef="#ctx0" brushRef="#br0" timeOffset="1718.333">1934-239 378 0,'0'0'-1'0,"0"0"22"0,51 35 26 16,-27-9 5-16,1 1-15 16,0 5-19-16,1-2-13 15,-4-4 21-15,-3-2-17 16,-3-2-6-16,-4-6-1 15,2-6-11-15,-6-6-55 0,1-4-26 16,-2-5-38-16,4-16-161 16</inkml:trace>
        </inkml:traceGroup>
        <inkml:traceGroup>
          <inkml:annotationXML>
            <emma:emma xmlns:emma="http://www.w3.org/2003/04/emma" version="1.0">
              <emma:interpretation id="{C9FDB350-4058-4DB6-B56F-F4423D768054}" emma:medium="tactile" emma:mode="ink">
                <msink:context xmlns:msink="http://schemas.microsoft.com/ink/2010/main" type="inkWord" rotatedBoundingBox="25015,14754 27935,14660 27968,15705 25049,157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70.346">3028 84 340 0,'0'0'6'0,"-47"44"23"16,24-16 3-16,0 7-2 15,8 0-12-15,6 3-10 16,9-5-5-16,0-4-2 15,9-5 0-15,17-11-1 16,3-9 4-16,8-4 11 0,2-13 15 16,0-13-1-16,-1-6-11 15,-7-6-1-15,-9-3-4 16,-6 3-3-16,-9-3-6 16,-7 5-2-16,0 5-8 15,-9 5-39-15,-9 3-52 0,3 9-105 16</inkml:trace>
          <inkml:trace contextRef="#ctx0" brushRef="#br0" timeOffset="2869.733">3456 12 452 0,'-18'50'3'0,"-6"12"-1"16,-7 14 5-16,4 6 10 15,0 3-15-15,5-1-1 16,0-3 1-16,7-11-1 0,3-12-1 16,4-11-3-16,-4-15-35 15,4-11-35-15,1-19-60 16</inkml:trace>
          <inkml:trace contextRef="#ctx0" brushRef="#br0" timeOffset="3483.798">3425 94 413 0,'0'0'2'0,"52"-21"5"0,-27 19 3 15,-4 2-5-15,0 2-2 16,-4 10-2-16,-3 8-1 16,-5 2 2-16,-3 2-2 15,-6 4 1-15,0 0 4 16,-8-1 12-16,-10 0-3 0,0-4-4 15,-1-5-4-15,1-3-4 16,5-8-1-16,5-3-2 16,7-4-6-16,1 0-8 15,12-2-7-15,11-6 14 16,4-4 6-16,6-1 2 16,2 0 0-16,3-1 1 0,-2 0 13 15,1-5 11-15,1-1 5 16,-3 0-2-16,0-4-7 15,-1 1-6-15,-3-3-6 16,-5 3-2-16,-5 2-4 16,-6 2-1-16,-5 5-1 0,-10 6-2 15,-3 8-13-15,-20 0-6 16,-1 10 3-16,-2 11 6 16,-1 5 3-16,5 1 1 15,7 1 5-15,13-2 1 16,2-1-2-16,8-6 5 0,15-7 8 15,2-6 4-15,8-6 5 16,2 0 2-16,-2-5-4 16,-5-9-5-16,-1-2-4 15,-9-2-6-15,-4 5 0 16,-4 0-1-16,-3 6 0 16,-1 2-10-16,-1 4-4 0,0 1-9 15,3 0 8-15,-3 10 11 16,8 5 1-16,-5-1 1 15,5 4 1-15,2-2-4 16,4-6-38-16,1-1-21 16,5-5-6-16,3-4-48 0,5-4-90 15</inkml:trace>
          <inkml:trace contextRef="#ctx0" brushRef="#br0" timeOffset="4651.769">4828 35 406 0,'0'0'31'0,"0"0"-6"16,0 0 22-16,82-21 2 16,-38 17-26-16,3 0-17 15,2-2-4-15,-5 3-1 16,0 0 0-16,-9 3-3 15,-5 0-11-15,-7 0-2 0,-10 2-4 16,-3 10 9-16,-10 2 6 16,0 3 10-16,-11 2-1 15,-1 6 7-15,2-3-1 16,3 1-6-16,7-2-4 16,0-6-2-16,14-4 0 0,9-4 0 15,7-7 1-15,5 0 0 16,-1-10 1-16,-1-6 1 15,-1-6 1-15,-9-2 1 16,-5-1 13-16,-7-2 6 16,-5 0 0-16,-6 0-4 15,0 1-9-15,-14 0-4 0,-5 6-3 16,-4 3-1-16,-5 6 2 16,1 8-2-16,-2 3-2 15,5 3-1-15,0 14-2 16,10 3-1-16,6 2-1 15,8 2 1-15,0-2 2 0,15-2 0 16,8-4 2-16,4-3 1 16,1-4 1-16,2-9 11 15,1 0 7-15,-4 0 7 16,-1-11 3-16,-2-3-9 0,5-6-9 16,-5 5-5-16,2-1-5 15,0 2-2-15,-3 2 0 16,-2 8-1-16,-1 4 0 15,-2 0-2-15,-4 0 2 16,-2 13-1-16,-3 4 1 16,-1 2 2-16,1 3 1 0,1 0-1 15,4 0-1-15,-2 0 1 16,4 0-7-16,3-4-55 16,-1-6-4-16,-7-6-161 15</inkml:trace>
          <inkml:trace contextRef="#ctx0" brushRef="#br0" timeOffset="3817.928">4591 84 392 0,'0'0'45'16,"-50"30"-28"-16,24-13 25 16,6 1-26-16,5-3-12 15,8 0-4-15,5-3-1 0,2-1-2 16,5-4 0-16,6-1 2 16,4-4 0-16,1-2 3 15,-1 0-2-15,-2 0-1 16,-2-5 4-16,0-3 0 15,-3 2 0-15,0-1-2 16,-2 2-1-16,0 4 0 16,0 1-2-16,-1 0 0 0,-1 0 1 15,4 1 1-15,-4 6 0 16,6-1 0-16,1-1-1 16,2-1-1-16,5-3-5 15,-1-1-5-15,8 0-14 0,5-11-8 16,-1-6-14-16,5-5-33 15,0-3-33-15</inkml:trace>
          <inkml:trace contextRef="#ctx0" brushRef="#br0" timeOffset="4060.237">5100-345 402 0,'0'0'22'15,"0"0"28"-15,-29 82-11 16,20-35-10-16,2 6-10 0,2 4 5 16,-1 1-7-16,4 0-7 15,-4-5-1-15,2-6-3 16,-4-7-3-16,1-8-1 16,-2-6-1-16,-2-12-9 15,-4-6-16-15,1-8-28 0,-2 0-35 16,-3-18-62-16,-1-7-97 15</inkml:trace>
        </inkml:traceGroup>
        <inkml:traceGroup>
          <inkml:annotationXML>
            <emma:emma xmlns:emma="http://www.w3.org/2003/04/emma" version="1.0">
              <emma:interpretation id="{0BDB1B03-46E8-4ECC-B8DC-4BF18281EB22}" emma:medium="tactile" emma:mode="ink">
                <msink:context xmlns:msink="http://schemas.microsoft.com/ink/2010/main" type="inkWord" rotatedBoundingBox="28182,14338 31751,14223 31787,15331 28217,1544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566.136">7631-740 462 0,'0'0'5'0,"-50"4"6"16,16 19 19-16,-5 9 17 15,-2 9-17-15,0 11-5 16,-3 10-4-16,2 9 1 0,4 13-5 16,5 4-4-16,8 6-6 15,10 1-1-15,7-5-1 16,8-7 1-16,3-12 0 15,12-12-2-15,5-11-1 16,-2-10-2-16,-2-9 1 0,-4-9 1 16,-2-7-3-16,-5-7 1 15,-5 0 2-15,0-2 1 16,0-4 2-16,0 2-4 16,0-1-1-16,-5-1-1 15,3 0-2-15,2 0-11 0,0 3-15 16,0-3-24-16,0 0-46 15,0 0-93-15</inkml:trace>
          <inkml:trace contextRef="#ctx0" brushRef="#br0" timeOffset="6970.68">7692-220 487 0,'0'0'2'16,"0"0"12"-16,-63-2 27 15,41 8-13-15,4 6-24 0,5 3-3 16,3 2 1-16,5 1-2 15,5-2-1-15,0 3-1 16,1-5 1-16,13 2-1 16,2-3-2-16,2-1-4 15,1 2-3-15,-2-1 8 0,-5 2 3 16,-5 6 0-16,-7 1 0 16,0 1 5-16,-18 0 14 15,-2-1-3-15,-4-4-1 16,2-1-4-16,6-9-6 15,5-6-4-15,11-2-11 0,0-10-51 16,7-12-107-16,14-10-184 16</inkml:trace>
          <inkml:trace contextRef="#ctx0" brushRef="#br0" timeOffset="7123.705">7838-39 429 0,'0'0'1'0,"-30"65"1"16,21-35 3-16,6-3 3 16,3-8-8-16,0-6-16 0,2-9-17 15,6-4-20-15,-3-7-46 16</inkml:trace>
          <inkml:trace contextRef="#ctx0" brushRef="#br0" timeOffset="7272.591">7844-313 436 0,'0'0'88'15,"0"0"-90"-15,0 0 16 16,73-7-6-16,-44 5-12 0,4 1-119 16,-5 0-119-16</inkml:trace>
          <inkml:trace contextRef="#ctx0" brushRef="#br0" timeOffset="8033.796">8152-248 99 0,'0'0'405'16,"0"0"-390"-16,0 0 9 15,0 0-6-15,0 0-16 0,0 0-3 16,0 0 1-16,-4 21 0 15,4-10 3-15,0 1 5 16,0-2 3-16,0 3-3 16,-3-6 1-16,3-1-1 15,-1 2 4-15,1-3-1 16,0-4-4-16,0 1 6 0,-1-1 5 16,1-1 7-16,-2 0 9 15,0 0 9-15,0 0-22 16,0 0-7-16,-1 0-4 15,3 0-2-15,-2-3-4 16,2 2-4-16,0 1-2 0,0 0 0 16,0 0 2-16,0 0 0 15,0 0-2-15,0 0 2 16,2 0 0-16,1 0 2 16,-3 0-2-16,2 0 0 15,0 0 0-15,0 0 0 16,1 0 0-16,1 0 0 0,-1 0 0 15,-2 0 0-15,2 0 0 16,-2 0 0-16,1 0 0 16,-2 0 0-16,0 0 0 15,0 0 0-15,0 0 0 0,0 0 0 16,1 0 0-16,0 0 0 16,5 0 0-16,-2 0 0 15,4 0 0-15,4-4 0 16,3-2-2-16,2 2 1 15,1-1 1-15,1 3-1 16,-4 2 1-16,-2 0-3 0,-4 7-9 16,-8 7-2-16,-1 4 5 15,-3 9 6-15,-14 3 2 16,-6 5 2-16,-3 1-1 16,-4 5 0-16,0-2 0 15,2-1-1-15,4-3-4 16,3-6-3-16,5-3-2 0,8-8-4 15,7-3-5-15,1-8-10 16,8-4 0-16,11-3 5 16,8 0-2-16,4-3 2 15,7-10 7-15,1 2 2 0,3-4-22 16,-4 1-23-16,-3 0-2 16,-9 1-2-16,-10 0-45 15,-15 1-95-15</inkml:trace>
          <inkml:trace contextRef="#ctx0" brushRef="#br0" timeOffset="8197.894">8090 105 311 0,'0'0'5'15,"91"-18"48"-15,-44 9-8 16,2 2-25-16,-10 0-17 15,-3 4-27-15,-6 0-131 16</inkml:trace>
          <inkml:trace contextRef="#ctx0" brushRef="#br0" timeOffset="8544.814">8432 75 396 0,'0'0'44'15,"0"0"9"-15,0 0 26 16,79-40-17-16,-44 21-19 15,0-1 0-15,0-1-11 0,-5 2-10 16,-4 2-4-16,-11 3-9 16,-6 1-5-16,-9 5-1 15,0 5 0-15,-13 3-2 16,-12 0-1-16,-5 1-3 16,-5 12-5-16,0 2 2 0,5 3 5 15,-1 3 0-15,9 1 0 16,9 1-2-16,8 1 0 15,5 0 0-15,6-2 2 16,16-1-1-16,6-2 2 16,5-3 0-16,2-3 0 0,-2-1-3 15,-1-1-45-15,0-5-39 16,-3 1-60-16,-7-5-93 16</inkml:trace>
          <inkml:trace contextRef="#ctx0" brushRef="#br0" timeOffset="8661.742">8766 213 340 0,'0'0'156'0,"0"0"-154"15,75-20 45-15,-36 6-17 16,4 0-16-16,-2 2-13 0,-2 3-1 16,-2 2-22-16,-6-2-97 15,-5 0-106-15</inkml:trace>
          <inkml:trace contextRef="#ctx0" brushRef="#br0" timeOffset="9253.839">9252 9 442 0,'0'0'68'0,"52"0"-40"0,-17-6 55 16,5-3-46-16,8 2-25 16,-2 3-8-16,0 2-4 15,-6-1-6-15,-5 2-91 16,-9-4-147-16</inkml:trace>
          <inkml:trace contextRef="#ctx0" brushRef="#br0" timeOffset="5414.059">6474-434 304 0,'0'0'28'0,"0"0"37"15,0 0 21-15,0 0-7 16,0 0-44-16,0 0-20 16,-58-36-3-16,20 36 4 15,2 0 4-15,-2 2 4 0,1 7-1 16,10-1-4-16,7 1-2 15,5 3-3-15,4 2-7 16,7 2-4-16,3 3 1 16,1 0-2-16,0 6-1 15,0 1 0-15,0 2 0 16,0 8-1-16,0 6 2 0,-4 4-2 16,-8 5 1-16,-1 0 0 15,-1 5-1-15,0-6 1 16,1-1-1-16,0-3 0 15,5-8 0-15,4-7 0 0,-1-6 1 16,5-7-2-16,0-8 0 16,5-5-3-16,11-5 4 15,6 0 0-15,5 0-5 16,7-2-23-16,1-6-15 16,3 4-16-16,1-1-41 15,-1-1-72-15,-1-1-98 0</inkml:trace>
          <inkml:trace contextRef="#ctx0" brushRef="#br0" timeOffset="5890.776">6656-371 497 0,'0'0'-1'15,"0"0"9"-15,55 0 19 16,-20 0-13-16,1 0-12 16,3 0 1-16,1 2-2 0,-4-2 0 15,-7 1 1-15,-6-1 6 16,-8 2-2-16,-7-2 2 15,-8 2 2-15,0 0 41 16,-2 5-13-16,-8-1-25 16,-6 4-2-16,4 5-6 0,1 7-6 15,5 2 0-15,5 10 0 16,1 5 1-16,0 7 0 16,8 3-1-16,4 4 1 15,-2 0 1-15,-2-1-2 16,0-2 2-16,-8-2-2 0,0-3 2 15,-15-6 0-15,-8-4 3 16,-9-4 9-16,-6-8 7 16,-4-3-5-16,0-9-7 15,3-2-5-15,2-5-2 16,9-1-20-16,3-3-53 16,1 0-116-16</inkml:trace>
          <inkml:trace contextRef="#ctx0" brushRef="#br0" timeOffset="9032.456">9400-335 517 0,'0'0'5'16,"0"0"21"-16,0 0 33 16,0 0-4-16,-11 61-33 15,5-26 0-15,0 0 2 16,-1 6-7-16,0 3 0 0,3-4-5 16,1 2-3-16,3-5-2 15,0-2-4-15,0-3-3 16,0-3 1-16,3-6 0 15,4-2 0-15,-3-3 0 16,4-5-1-16,-1-3-1 0,6-5-1 16,2-2-15-16,3-3-10 15,7 0-8-15,5-3-15 16,8-8-11-16,-3-5-16 16,3 4-19-16,-4-6 7 15,-8 1-82-15</inkml:trace>
        </inkml:traceGroup>
        <inkml:traceGroup>
          <inkml:annotationXML>
            <emma:emma xmlns:emma="http://www.w3.org/2003/04/emma" version="1.0">
              <emma:interpretation id="{36D4BEA1-D618-4105-84B1-519702E2AC11}" emma:medium="tactile" emma:mode="ink">
                <msink:context xmlns:msink="http://schemas.microsoft.com/ink/2010/main" type="inkWord" rotatedBoundingBox="32198,14546 32895,14523 32918,15227 32221,1525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833.183">10179-146 500 0,'0'0'13'16,"0"0"49"-16,72 63-6 16,-37-34-10-16,1-1-22 0,-2 2-13 15,-3-3-8-15,-4-4-2 16,-2-2-2-16,-8-8-35 15,-5-8-57-15,-2-5-91 16,-6 0-211-16</inkml:trace>
          <inkml:trace contextRef="#ctx0" brushRef="#br0" timeOffset="10628.24">10604-499 306 0,'0'0'14'0,"0"0"2"0,51 12 50 16,-26 6 2-16,-2 7 1 15,1 7-13-15,-4 7-4 16,-2 6-13-16,-7 9-10 15,-6 2-3-15,-5 3-13 16,0 2-8-16,-9-2-2 0,-8-2-2 16,-2-8-1-16,-1-2-27 15,3-8-34-15,0-10-49 16,5-7-90-16</inkml:trace>
          <inkml:trace contextRef="#ctx0" brushRef="#br0" timeOffset="10040.796">10458-130 412 0,'0'0'119'16,"-57"22"-80"-16,14 0 16 0,-1 6-22 15,-3 2-15-15,2 4-12 16,3-5-4-16,8-1-1 16,9-3-1-16,6-6-25 15,11-8-44-15,8-7-57 16,0-4-88-16</inkml:trace>
        </inkml:traceGroup>
      </inkml:traceGroup>
    </inkml:traceGroup>
    <inkml:traceGroup>
      <inkml:annotationXML>
        <emma:emma xmlns:emma="http://www.w3.org/2003/04/emma" version="1.0">
          <emma:interpretation id="{E2441880-5963-4013-8286-B93E63D947FD}" emma:medium="tactile" emma:mode="ink">
            <msink:context xmlns:msink="http://schemas.microsoft.com/ink/2010/main" type="paragraph" rotatedBoundingBox="21941,15754 34536,15536 34557,16762 21962,16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CB65A4-C44F-451A-8C63-A5E85954A0AA}" emma:medium="tactile" emma:mode="ink">
              <msink:context xmlns:msink="http://schemas.microsoft.com/ink/2010/main" type="line" rotatedBoundingBox="21941,15754 34536,15536 34557,16762 21962,16981"/>
            </emma:interpretation>
          </emma:emma>
        </inkml:annotationXML>
        <inkml:traceGroup>
          <inkml:annotationXML>
            <emma:emma xmlns:emma="http://www.w3.org/2003/04/emma" version="1.0">
              <emma:interpretation id="{5D055F2B-2DA6-42B3-9901-9F6E80F2B2E2}" emma:medium="tactile" emma:mode="ink">
                <msink:context xmlns:msink="http://schemas.microsoft.com/ink/2010/main" type="inkWord" rotatedBoundingBox="21941,15754 22283,15749 22297,16538 21955,1654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387.949">160 751 183 0,'0'0'48'16,"0"0"23"-16,0 0-19 0,0 0-13 16,0 0-9-16,0 0-11 15,0 0-10-15,0 0-7 16,-57-29-2-16,35 43 1 16,-2 6-1-16,-3 2 1 15,-1 5-2-15,0 0 2 0,3 0-1 16,3-2 1-16,10-4-1 15,2-4-2-15,10-2 0 16,4-5 0-16,17-3-3 16,6-2 6-16,7 0 4 15,-5 0-4-15,-1 0 0 0,-10 4-2 16,-5 0-4-16,-13 7-4 16,-3 1 8-16,-17 0 1 15,-6 2 1-15,-4-3 1 16,0 0-1-16,6-4 2 15,5-4 5-15,7-3 0 0,4-1-1 16,8-3-2-16,0 1-8 16,5-2 2-16,7 3 4 15,2 1-1-15,-2 1-2 16,-2 5-1-16,-5 1 0 16,-5 3 2-16,0 5-2 0,-9 2 2 15,-9 2 0-15,-2 4 1 16,-5-1-1-16,4 4-1 15,0-3 1-15,6 0-1 16,9-2-1-16,6-3 0 16,0 0 0-16,19-3-1 15,14-2 0-15,7-3-2 0,8 0-20 16,5-7-48-16,-8-7-131 16</inkml:trace>
        </inkml:traceGroup>
        <inkml:traceGroup>
          <inkml:annotationXML>
            <emma:emma xmlns:emma="http://www.w3.org/2003/04/emma" version="1.0">
              <emma:interpretation id="{E86B881C-CA36-4D7D-8EAB-F373F07ACB03}" emma:medium="tactile" emma:mode="ink">
                <msink:context xmlns:msink="http://schemas.microsoft.com/ink/2010/main" type="inkWord" rotatedBoundingBox="22638,16106 26230,16044 26240,16656 22649,1671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1595.825">529 1684 257 0,'-4'4'58'16,"4"-1"-2"-16,0-3 7 16,0 0 17-16,7-6-21 15,8-10 3-15,-2-3-19 0,9-8-11 16,1-3-7-16,0-5-7 16,4-1-6-16,-3-3-4 15,1-1-3-15,-1-1-2 16,-2 0-1-16,-3 5-2 15,-3 6 1-15,-3 6-1 16,-3 9 0-16,-2 10-5 0,-3 5-12 16,-1 1-14-16,-1 16 24 15,3 7 9-15,-1 6 0 16,2 5-2-16,1 1 1 16,1-1 0-16,2-1-1 15,-4-3 1-15,1-3 0 0,-4-5-1 16,-1-3-9-16,0-5-16 15,-3-3-10-15,0-6-15 16,0-3-35-16,0-3-28 16,0-1-31-16</inkml:trace>
          <inkml:trace contextRef="#ctx0" brushRef="#br0" timeOffset="31810.761">620 1517 481 0,'0'0'2'15,"0"0"4"-15,70-31 23 16,-37 25-1-16,2 2-17 0,1 2-7 16,1 2-4-16,-2 0-15 15,-2 6-27-15,-1 2-27 16,-1 0-17-16,-6-1-81 15</inkml:trace>
          <inkml:trace contextRef="#ctx0" brushRef="#br0" timeOffset="32082.056">1222 1271 488 0,'0'0'25'16,"0"0"10"-16,0 0-17 15,0 0-3-15,1 51 0 16,-2-20-10-16,-4 6-2 0,-6 3-2 16,4 2 2-16,-1-1-2 15,2-6-2-15,4 0 0 16,2-9-10-16,0-4-32 15,5-11-6-15,6-8-30 16,1-3-63-16</inkml:trace>
          <inkml:trace contextRef="#ctx0" brushRef="#br0" timeOffset="32314.282">1457 1249 523 0,'0'0'-1'16,"0"0"-1"-16,-32 60 5 15,24-29 3-15,-3 5-4 16,4 1-4-16,0 3 2 0,3 0 1 16,0-2 0-16,2-5 0 15,2-3-1-15,0-7-15 16,1-5-45-16,11-13-24 15,2-5-67-15</inkml:trace>
          <inkml:trace contextRef="#ctx0" brushRef="#br0" timeOffset="32599.769">1595 1465 423 0,'0'0'1'0,"0"0"-1"0,-39 66 5 15,31-44-2-15,8-4-4 16,0 0 0-16,14-5 0 16,4-6-3-16,3-5 6 15,4-2 0-15,3 0 2 0,-4-9 13 16,-2-6 8-16,-5-1-3 16,-6-1-5-16,-4 2 4 15,-7-2 6-15,0 5-5 16,-6 1-8-16,-3-2-15 15,-5 8-1-15,2 2-8 16,4 3-29-16,4 0-44 0,4 0-32 16,0-2-142-16</inkml:trace>
          <inkml:trace contextRef="#ctx0" brushRef="#br0" timeOffset="32819.553">2028 1429 53 0,'0'0'388'0,"0"0"-376"16,0 0 7-16,0 0 6 16,0 0-6-16,-70 27-17 0,46-11 0 15,-5-2 0-15,8 5-2 16,3-4 0-16,4 1 0 16,12-4-2-16,2-2-2 15,16-2-5-15,10-5-20 16,12-3-14-16,8 0-17 0,5-13-39 15,2-4-28-15</inkml:trace>
          <inkml:trace contextRef="#ctx0" brushRef="#br0" timeOffset="33150.074">2311 1446 338 0,'0'0'61'15,"-58"28"-18"-15,31-11 18 16,-2-1-23-16,6-1-16 15,10-2-16-15,6-3-4 16,7-4-4-16,0-1-6 16,19-5 4-16,4 0 4 0,7 0 1 15,2-5-1-15,-2-5-3 16,0-1-2-16,-4 1-10 16,-6 2 5-16,-8 1-6 15,-4 3-6-15,-5 4 15 16,-3 0 3-16,0 0-10 0,-3 2-3 15,-4 8 4-15,3-1 10 16,2 4 3-16,2-3 0 16,0 1 0-16,5-3-3 15,7-1-6-15,6-7-6 16,1 0-26-16,2 0-45 16,4-9-26-16,0-6-51 0</inkml:trace>
          <inkml:trace contextRef="#ctx0" brushRef="#br0" timeOffset="33966.851">2545 1429 435 0,'0'0'32'16,"0"0"-37"-16,0 0 45 0,58-5 13 16,-13 0-32-16,8-3-17 15,5 1-3-15,0-2 1 16,-2 3-3-16,-12 1-23 16,-3 1-8-16,-10 4 13 15,-9 0-24-15,-7 0 13 0,-11 5 15 16,-4 9 16-16,-2 2 2 15,-13 3 0-15,-5 2 8 16,-3 1 4-16,4 0-2 16,4-1-1-16,10-5-2 15,5-3-7-15,5-4-6 16,17-5 8-16,8-4 5 0,2-1 7 16,2-12-6-16,1-6-3 15,-5-2-4-15,-4-4 2 16,-7 3 7-16,-6-2 3 15,-9 2 3-15,-4 1-9 16,0 6-4-16,-15 2-1 0,-5 6 3 16,-4 6-3-16,-5 1 0 15,-3 3-3-15,-1 12-2 16,8 3-1-16,4-1 1 16,10 1-4-16,11-1-7 15,0-4 4-15,22-3 5 16,5-5 1-16,7-1 0 0,1-4 1 15,-5 0-1-15,-2 0 4 16,-5-9 0-16,-2-1 4 16,-8 1 1-16,-1 1 0 15,-6 0 2-15,2 2-4 0,-5 3-3 16,1 3-4-16,1 0-7 16,4 0-4-16,8 5 3 15,0 8 9-15,5-1 0 16,5 2 0-16,4-3 0 15,3 0 0-15,0 1-8 16,0-7-52-16,-6-3-55 0,-1-2-89 16</inkml:trace>
          <inkml:trace contextRef="#ctx0" brushRef="#br0" timeOffset="33372.678">2791 1204 174 0,'0'0'257'16,"-23"48"-255"-16,9-14 29 15,-1 4 9-15,5 5-9 16,2-2-26-16,3 1-3 0,2-6 0 15,3-5-1-15,0-6 0 16,0-9-2-16,4-3-8 16,1-10-41-16,-1-3-12 15,-4-3-21-15,0-14-68 16</inkml:trace>
          <inkml:trace contextRef="#ctx0" brushRef="#br0" timeOffset="34665.49">3576 1137 555 0,'0'0'17'15,"100"0"61"-15,-36-3-42 16,9 0-16-16,-1 1-15 16,-2 2-3-16,-8 0-14 15,-10 0-121-15,-13 0-237 16</inkml:trace>
          <inkml:trace contextRef="#ctx0" brushRef="#br0" timeOffset="34281.689">3766 1027 408 0,'0'0'105'0,"0"0"-110"15,0 0 38-15,47 58 15 16,-25-36-15-16,5 4-15 0,-3 0-7 16,7 0-7-16,-4-3-2 15,6-4 1-15,-5-2-2 16,-5-4-27-16,-1-5-40 16,-5-8-32-16,-3 0-42 0,-7-6-133 15</inkml:trace>
          <inkml:trace contextRef="#ctx0" brushRef="#br0" timeOffset="34481.494">4078 1017 514 0,'0'0'27'16,"0"0"19"-16,-70 76 37 15,39-40-27-15,1 4-40 16,0 2-14-16,0-1-1 0,5-5 0 15,2-2-1-15,5-10-12 16,3-4-29-16,2-10-30 16,-2-6-48-16,0-4-95 15</inkml:trace>
        </inkml:traceGroup>
        <inkml:traceGroup>
          <inkml:annotationXML>
            <emma:emma xmlns:emma="http://www.w3.org/2003/04/emma" version="1.0">
              <emma:interpretation id="{9F199317-66B9-4302-BE1D-804CD9F2BDE4}" emma:medium="tactile" emma:mode="ink">
                <msink:context xmlns:msink="http://schemas.microsoft.com/ink/2010/main" type="inkWord" rotatedBoundingBox="26827,16064 28928,16027 28937,16537 26836,1657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6094.82">4974 1290 460 0,'0'0'15'16,"0"0"24"-16,0 0 8 15,0 0-16-15,-58-24-17 16,28 29-11-16,-1 12-1 16,-4 8-1-16,4 2-2 15,2 1 3-15,6 1-2 0,7-3-1 16,8-3 0-16,6-6-2 16,2-4 1-16,6-6 2 15,9-4-3-15,6-3 3 16,2 0 5-16,3-9 8 15,-3-3-3-15,-1 1-7 0,-3 0-1 16,-7 5-1-16,-1 3 1 16,-7 3-4-16,-2 0-10 15,2 0-4-15,1 12 16 16,3-2 3-16,4 6-2 16,5-3-1-16,5-2 1 15,6-2-2-15,6-5 0 0,3-4-3 16,-1 0-41-16,-5-8-115 15</inkml:trace>
          <inkml:trace contextRef="#ctx0" brushRef="#br0" timeOffset="40579.841">5359 1421 202 0,'0'0'3'0,"0"0"9"15,0 0 11-15,0 0 12 16,0 0-12-16,0 0 2 0,51 0 4 16,-30 0 6-16,4 0-8 15,4 0-11-15,1 0-9 16,3-2-3-16,0 0-4 15,-2 2-8-15,-6 0-57 16,-9 0-114-16</inkml:trace>
          <inkml:trace contextRef="#ctx0" brushRef="#br0" timeOffset="40158.989">5384 1306 310 0,'0'0'23'0,"0"0"-4"15,0 0 13-15,0 0 7 16,0 0-12-16,50-22 0 15,-31 17-2-15,0-1-2 16,1 1-3-16,-2-1-10 16,2 3-4-16,-2-1-4 0,-1 1-2 15,1 2 1-15,-2-1-1 16,-1 2-3-16,0 0-38 16,-6 0-33-16,-3 0-25 15,-4 6-75-15</inkml:trace>
          <inkml:trace contextRef="#ctx0" brushRef="#br0" timeOffset="45807.851">5941 1438 336 0,'0'0'35'0,"0"0"4"16,0 0 21-16,0 0-7 15,0 0-28-15,0 0 1 16,41-50 10-16,-22 25 0 15,1-3-8-15,2-3-7 16,1-2-2-16,0 0-7 16,2-1-7-16,-2-3-1 0,2 2-2 15,1 2 0-15,-8 5-1 16,0 5-1-16,-6 6 0 16,-4 8 0-16,-2 5-3 15,-6 4-3-15,0 0-7 16,0 16 13-16,0 8 3 0,-6 7-2 15,2 5 0-15,-1 2-1 16,2 3 0-16,3-1 0 16,0 0-1-16,0-1 2 15,0-5-1-15,8-2 0 16,-4-6 0-16,4-4-1 0,-1-7-9 16,1-2-12-16,0-4-5 15,-3-3-14-15,0-3-24 16,-4-3-41-16,-1 0-34 15</inkml:trace>
          <inkml:trace contextRef="#ctx0" brushRef="#br0" timeOffset="46049.606">6010 1345 371 0,'0'0'2'0,"0"0"1"15,69-1 13-15,-36-3 4 0,5 0 0 16,1 0-5-16,1-1-6 16,-4 0-5-16,-1 2-2 15,-4 3-18-15,-9-2-67 16,-5 0-104-16</inkml:trace>
          <inkml:trace contextRef="#ctx0" brushRef="#br0" timeOffset="46376.113">6610 1003 409 0,'0'0'34'0,"0"0"-10"16,0 0-9-16,0 0 15 16,0 0-6-16,-6 67-11 15,-1-35 7-15,-1 8 3 16,2 3-5-16,-7 2-4 15,5 4-11-15,0-5 1 0,4-3-4 16,1-3 1-16,3-6-6 16,0-10-32-16,0-2-23 15,0-10-26-15,2-6-22 16,3-4-91-16</inkml:trace>
          <inkml:trace contextRef="#ctx0" brushRef="#br0" timeOffset="46647.587">6805 1040 368 0,'0'0'6'0,"0"0"21"16,-2 78 5-16,-1-42-6 15,-1 5-7-15,-1-1-1 0,0 4 3 16,1-4-1-16,-5 0-8 16,4-5-8-16,2-2-3 15,3-4 0-15,0-7-9 16,0-4-50-16,0-9-28 16,6-4-50-16,2-5-115 0</inkml:trace>
        </inkml:traceGroup>
        <inkml:traceGroup>
          <inkml:annotationXML>
            <emma:emma xmlns:emma="http://www.w3.org/2003/04/emma" version="1.0">
              <emma:interpretation id="{3DEEC2D0-9CBD-42B2-95BB-6590C28C3D3C}" emma:medium="tactile" emma:mode="ink">
                <msink:context xmlns:msink="http://schemas.microsoft.com/ink/2010/main" type="inkWord" rotatedBoundingBox="29135,15840 33014,15772 33032,16789 29152,1685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6898.91">7037 1319 325 0,'0'0'39'0,"0"0"-37"0,0 0 15 15,0 0-6-15,-13 55-9 16,11-40-2-16,2 0 0 16,0-3-2-16,0 2-1 15,0-1 1-15,7-6-6 16,1-1-8-16,3-3-10 0,-1-3-16 16,2 0-55-16</inkml:trace>
          <inkml:trace contextRef="#ctx0" brushRef="#br0" timeOffset="47402.85">7152 1220 247 0,'0'0'172'15,"0"0"-168"-15,0 0 23 16,-57 54-5-16,44-31-9 0,1 4-9 16,2 1-3-16,6 0-1 15,3-4 0-15,1-4 2 16,3-2-1-16,13-8-2 16,3-3 1-16,4-7 0 15,2 0 3-15,2-13 13 0,3-8 7 16,-4-2 4-16,-3-3 7 15,-10-1 5-15,-3 1-8 16,-10 3-7-16,0 4-9 16,-14 4-6-16,-10 6-5 15,-4 7-3-15,-5 2-5 16,3 2-23-16,-1 10-22 0,8 3-25 16,6-2-38-16,5-1-69 15</inkml:trace>
          <inkml:trace contextRef="#ctx0" brushRef="#br0" timeOffset="47802.242">7528 1214 358 0,'0'0'11'0,"0"0"29"15,0 0 4-15,0 0-1 0,0 0-24 16,0 0 1-16,0 0-2 16,0 0 3-16,0 0 6 15,-40-3 2-15,22 18 1 16,-2 5-5-16,0 0-4 15,1 2-5-15,1 3-5 0,6-3-5 16,8 0-5-16,4-3-2 16,8-5-1-16,18-2 1 15,1-7 2-15,7-4-1 16,2-1 0-16,5-4-1 16,-6-10 0-16,-4 4-5 0,-7 0-20 15,-9 1-37-15,-13 6-63 16,-2 2-185-16</inkml:trace>
          <inkml:trace contextRef="#ctx0" brushRef="#br0" timeOffset="48943.17">8122 893 422 0,'0'0'46'0,"0"0"25"0,0 0-10 16,-59-12-30-16,39 12-13 15,-6 3-6-15,0 7 2 16,-1 4 1-16,1 3-10 16,2 5 0-16,-2 3-3 15,6-1-1-15,5 5-1 16,6-5 0-16,6 5 0 0,3-5-1 16,8-1-1-16,11-1 1 15,4-5 1-15,4 3-1 16,-1-4-2-16,1 0-9 15,-4-2 2-15,-6 5 5 16,-4-2 4-16,-8 1 1 0,-5 2 1 16,-3-1 2-16,-14-1 2 15,-12 2 9-15,-6-1 1 16,-3-5-4-16,-1-3-3 16,1-4-4-16,8-2-2 15,7-3-2-15,10-2 1 0,9 0-13 16,4 0-34-16,5-8-76 15,13-2-62-15</inkml:trace>
          <inkml:trace contextRef="#ctx0" brushRef="#br0" timeOffset="49269.52">8267 1251 451 0,'0'0'27'16,"0"0"-23"-16,-13 62 6 15,2-34 4-15,1 3-12 16,5-4-2-16,2-5 1 16,0-2-8-16,3-7-5 15,0-7-6-15,0-6-16 0,2 0-25 16,3-17-55-16,1-11-139 16</inkml:trace>
          <inkml:trace contextRef="#ctx0" brushRef="#br0" timeOffset="49421.326">8301 1000 273 0,'0'0'199'15,"0"0"-187"-15,0 0-8 16,0 0 4-16,0 0-6 16,28 48-5-16,-6-34-36 0,4-2-25 15,2-2-57-15,-2 2-68 16</inkml:trace>
          <inkml:trace contextRef="#ctx0" brushRef="#br0" timeOffset="49712.998">8482 1304 265 0,'0'0'100'0,"-23"72"-15"15,14-42-1-15,3-7-15 16,2-5-26-16,2-6-12 16,2-7-8-16,0-4-4 15,0-1-1-15,0-4 11 16,0-11-23-16,5-8-6 15,4-3 0-15,4-1-2 0,-1-2-1 16,4 3-7-16,2 4 0 16,-1 8-2-16,-3 1 3 15,2 11 5-15,-1 2 2 16,-2 0 0-16,0 10 1 0,-4 6-1 16,-1 4 1-16,-1 2-5 15,-2 0-12-15,4 0-5 16,-5-4-4-16,2-1-11 15,2-5-31-15,1-5-14 16,3-3-8-16,1-4-49 16</inkml:trace>
          <inkml:trace contextRef="#ctx0" brushRef="#br0" timeOffset="50125.53">8944 1226 429 0,'0'0'57'0,"0"0"-8"15,0 0-2-15,-67 9-16 16,40 8-13-16,0-1-8 16,6 3-8-16,4-1-1 15,7 0-1-15,8 0-1 16,2-5 0-16,7-1 0 16,6-4 0-16,9-6 1 0,-2-2 1 15,3 0 1-15,-1-9 2 16,0-5 5-16,-5-2 0 15,-3 1-1-15,-5 2-3 16,-2-1-3-16,-3 6 0 0,-3 5 1 16,-1 3 0-16,0 0-3 15,0 11-2-15,2 9 1 16,1 4 2-16,-1 7-1 16,0 3-1-16,0 2 2 15,0 0-2-15,-2 1 2 0,0 3-1 16,-4-1 2-16,-14 0 5 15,-4-3-2-15,-9-1-2 16,-7-4-1-16,-6-5-1 16,-2-6-5-16,1-6-38 15,2-7-40-15,5-7-46 16,5-8-93-16</inkml:trace>
          <inkml:trace contextRef="#ctx0" brushRef="#br0" timeOffset="50446.064">9217 774 572 0,'0'0'2'0,"0"0"4"16,-20 53 22-16,10-17-7 16,-1 7-4-16,3 7 6 15,1 6 2-15,-1 1-8 0,2 1 4 16,-1-1 0-16,0-6-11 16,0-2-6-16,3-9-4 15,2-7 1-15,0-7-2 16,2-10-39-16,0-7-40 15,0-9-85-15,4-1-109 0</inkml:trace>
          <inkml:trace contextRef="#ctx0" brushRef="#br0" timeOffset="50765.969">9216 1266 258 0,'0'0'267'0,"0"0"-262"15,50-1 38-15,-23-12-12 16,2 0-15-16,5-4-1 16,-8 2 2-16,1-4-8 0,-9 3-4 15,-8 2-4-15,-5 2 0 16,-5 3 2-16,0 1 0 16,-15 8 0-16,-8 0-2 15,-2 3 0-15,0 11 2 16,-1 3 0-16,4 5 2 15,5 1-2-15,3 2-2 0,9 2-1 16,5-3 0-16,0-3-1 16,5-3 1-16,13-4-15 15,2-7-24-15,7-6-10 16,4-1-27-16,3-8-49 16,4-11-77-16</inkml:trace>
          <inkml:trace contextRef="#ctx0" brushRef="#br0" timeOffset="50994.73">9741 801 338 0,'0'0'91'16,"-34"50"-63"-16,19-16 51 15,4 5-20-15,-1 6-12 16,1 8-11-16,0 2-13 0,2 0-12 15,2-1-7-15,3-3-3 16,3-4 0-16,1-9-19 16,0-8-33-16,0-8-37 15,0-11-68-15,0-7-100 16</inkml:trace>
          <inkml:trace contextRef="#ctx0" brushRef="#br0" timeOffset="51393.164">9509 1145 518 0,'0'0'23'0,"0"0"7"0,71-25 40 15,-28 16-31-15,4 0-24 16,6 0-11-16,2 1-3 16,-6 3-1-16,-6 2-26 15,-9 3-17-15,-11 0-12 16,-12 0 3-16,-11 8 0 0,0 5 36 15,-19 7 19-15,-8 2 0 16,-3 1 19-16,-1 2 15 16,8-1-14-16,8-2-12 15,11-1-3-15,4-5-4 16,15-4-2-16,10-5 0 0,6-5 2 16,-2-2 5-16,-2 0 5 15,-1-6 5-15,-8-6 2 16,-5-5-2-16,-7 2 0 15,-6-5 0-15,0 2 0 16,-7 0-6-16,-7 1-4 16,-5 2-5-16,3-2-2 0,3 5-1 15,5 1-2-15,5 2-32 16,3 0-36-16,1 2-74 16,14-2-84-16</inkml:trace>
          <inkml:trace contextRef="#ctx0" brushRef="#br0" timeOffset="51771.712">10027 1131 361 0,'0'0'29'0,"0"0"33"15,0 64 16-15,0-38-26 0,7-1-32 16,1-1-13-16,0-3-1 16,1-3 0-16,-5-4 3 15,1-5 2-15,-4-4 3 16,-1-5 6-16,0 0 21 15,0-6-4-15,0-10-23 16,0-4-5-16,4-4-2 0,6-3-4 16,2 0-2-16,7 1-1 15,3 4-2-15,1 4 1 16,0 8 0-16,-3 3 1 16,-2 7-2-16,-6 1 1 15,-3 14 1-15,-1 4 1 0,0 6 2 16,-4 1 0-16,2 0-2 15,2-1 1-15,-1 0-2 16,1-3 2-16,-1-3-2 16,-5-4-2-16,-2-3-29 15,0-2-63-15,-2-8-135 0</inkml:trace>
          <inkml:trace contextRef="#ctx0" brushRef="#br0" timeOffset="52777.193">10533 1230 570 0,'0'0'37'15,"0"0"41"-15,0 0-9 16,0 0-33-16,0 0-19 0,0 0-4 15,0 0-2-15,0 0-4 16,32-8-6-16,-32 8-3 16,0 0-2-16,0 5-25 15,0-2-42-15,1 0-61 16,-1-3-105-16</inkml:trace>
          <inkml:trace contextRef="#ctx0" brushRef="#br0" timeOffset="52509.483">10581 881 408 0,'0'0'72'0,"0"0"5"16,0 0-15-16,0 0-14 15,0 0-4-15,0 0-10 0,0 0-14 16,0 0-10-16,0 0-5 16,27 44-1-16,-27-35-1 15,0 0-2-15,0 0-19 16,-7-5-78-16,-5 1-116 16</inkml:trace>
          <inkml:trace contextRef="#ctx0" brushRef="#br0" timeOffset="53339.126">10873 1293 642 0,'0'0'28'16,"0"0"43"-16,0 0-31 0,0 0-27 16,0 0-11-16,0 0-2 15,0 0-8-15,0 0-62 16,-3 25-94-16,-21-21-286 15</inkml:trace>
          <inkml:trace contextRef="#ctx0" brushRef="#br0" timeOffset="53102.653">10893 867 554 0,'0'0'26'0,"0"0"16"0,0 0 32 16,0 0-51-16,0 0-21 15,0 0-1-15,0 0 3 16,0 0-3-16,0 0 0 15,-4 47-2-15,6-39 0 16,-2 0-31-16,0 1-49 0,0-2-92 16,-10-1-201-16</inkml:trace>
        </inkml:traceGroup>
        <inkml:traceGroup>
          <inkml:annotationXML>
            <emma:emma xmlns:emma="http://www.w3.org/2003/04/emma" version="1.0">
              <emma:interpretation id="{D2F3058D-9F5B-4F68-A051-4247DA44BFDD}" emma:medium="tactile" emma:mode="ink">
                <msink:context xmlns:msink="http://schemas.microsoft.com/ink/2010/main" type="inkWord" rotatedBoundingBox="34189,16231 34547,16225 34551,16434 34193,16441"/>
              </emma:interpretation>
              <emma:one-of disjunction-type="recognition" id="oneOf8"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&gt;</emma:literal>
                </emma:interpretation>
                <emma:interpretation id="interp11" emma:lang="" emma:confidence="0">
                  <emma:literal>?</emma:literal>
                </emma:interpretation>
                <emma:interpretation id="interp12" emma:lang="" emma:confidence="0">
                  <emma:literal>T</emma:literal>
                </emma:interpretation>
              </emma:one-of>
            </emma:emma>
          </inkml:annotationXML>
          <inkml:trace contextRef="#ctx1" brushRef="#br1">12190 1236 0,'19'28'0,"112"-93"15,-150 102-15,122-74 16,-131 74 0,-299 140-1,327-177-15</inkml:trace>
        </inkml:traceGroup>
      </inkml:traceGroup>
    </inkml:traceGroup>
    <inkml:traceGroup>
      <inkml:annotationXML>
        <emma:emma xmlns:emma="http://www.w3.org/2003/04/emma" version="1.0">
          <emma:interpretation id="{E368CFE3-3A8D-45A0-928A-1AB322A95255}" emma:medium="tactile" emma:mode="ink">
            <msink:context xmlns:msink="http://schemas.microsoft.com/ink/2010/main" type="paragraph" rotatedBoundingBox="28317,16770 32807,16627 32842,17733 28352,178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F66A08-AAEE-4622-AEA8-0779BC841A63}" emma:medium="tactile" emma:mode="ink">
              <msink:context xmlns:msink="http://schemas.microsoft.com/ink/2010/main" type="line" rotatedBoundingBox="28317,16770 32807,16627 32842,17733 28352,17876"/>
            </emma:interpretation>
          </emma:emma>
        </inkml:annotationXML>
        <inkml:traceGroup>
          <inkml:annotationXML>
            <emma:emma xmlns:emma="http://www.w3.org/2003/04/emma" version="1.0">
              <emma:interpretation id="{2489BBF6-6BB4-4ACA-920C-EB3BD9BBBE9C}" emma:medium="tactile" emma:mode="ink">
                <msink:context xmlns:msink="http://schemas.microsoft.com/ink/2010/main" type="inkWord" rotatedBoundingBox="28317,16770 29870,16721 29898,17600 28345,17649"/>
              </emma:interpretation>
            </emma:emma>
          </inkml:annotationXML>
          <inkml:trace contextRef="#ctx0" brushRef="#br0" timeOffset="54369.186">6592 1942 251 0,'0'0'87'16,"0"0"-14"-16,0 0-25 16,0 0-20-16,0 0-6 0,-5 76-6 15,5-36 4-15,5 3-1 16,3 5 4-16,-4 4-5 16,-2 2-5-16,-2 0 0 15,-4-4 4-15,-14 1 0 16,-9-5 4-16,-8-6-6 0,-6-5-10 15,-4-4-3-15,-1-4 0 16,0-10-7-16,6-4-22 16,5-12-24-16,8-1-56 15,12-14-45-15,8-16-175 16</inkml:trace>
          <inkml:trace contextRef="#ctx0" brushRef="#br0" timeOffset="54156.414">6679 1911 396 0,'0'0'22'0,"0"0"37"0,0 0 5 15,0 0-42-15,-61-13-18 16,39 13-1-16,0 7-2 16,-2 7-1-16,-2 5 1 15,-2 3-1-15,-2 5 1 16,5 3 0-16,-3 1-1 15,8 1 1-15,4-2 0 0,6-2 0 16,9-6-1-16,1-5-1 16,6-8-1-16,11-9-2 15,7 0-3-15,4-10-23 16,0-12-21-16,0-5-7 16,2-6-45-16,-8 0-23 15,-3 1-36-15</inkml:trace>
          <inkml:trace contextRef="#ctx0" brushRef="#br0" timeOffset="58490.037">6817 2084 196 0,'0'0'3'15,"0"0"16"-15,0 0 13 16,-17 53 6-16,17-49-13 16,0-4-4-16,11 0 4 0,6-7 10 15,7-8 23-15,-2-6-26 16,3-3-7-16,1-2-9 16,-7-2-7-16,0 2 1 15,-7 0 4-15,-4 4 0 16,-4 3 2-16,-4 3 0 0,0 4-5 15,0 2-3-15,-3 7-8 16,-3 0-8-16,-8 3 13 16,-1 0-4-16,-2 6-1 15,-1 10 0-15,2 2 0 16,0 3 1-16,3 3-1 16,5-1-2-16,8 3 1 0,0-5-1 15,6-1 1-15,10-3-1 16,6-4 0-16,1-5-11 15,0-6-14-15,1-2-2 16,-1 0 7-16,-5-6-13 16,-1-11-3-16,1 2-23 0,-3-10-49 15,1-5-38-15</inkml:trace>
          <inkml:trace contextRef="#ctx0" brushRef="#br0" timeOffset="58898.174">7063 1969 394 0,'0'0'9'0,"0"0"-6"16,72-13 24-16,-36 3 6 15,7 1-14-15,-1 4-16 16,2 2-2-16,-4 2-33 0,-9 1-31 16,-5 0-90-16</inkml:trace>
          <inkml:trace contextRef="#ctx0" brushRef="#br0" timeOffset="58727.34">7194 1711 112 0,'0'0'178'0,"0"0"-171"15,0 0 30-15,0 0 15 16,-13 63-15-16,10-36-7 0,-1 7 2 16,-2 3-4-16,1 1-10 15,1 3-9-15,-4-3-7 16,7-1-1-16,1-5-1 15,0-7 0-15,0-5-3 16,1-5-27-16,7-8-27 16,-5-7-28-16,-3 0-66 0</inkml:trace>
          <inkml:trace contextRef="#ctx0" brushRef="#br0" timeOffset="60398.642">7412 2084 275 0,'0'0'13'0,"0"0"25"15,0 0 0-15,5-1 0 16,9-11 0-16,1-1-6 0,2-6 9 16,4-3-4-16,-2-4-4 15,1-1-4-15,3-3-11 16,-3-2-10-16,1-3-4 16,-1 0 0-16,0 0-3 0,-6 8 0 15,-5 5-1-15,-2 7 1 16,-2 8-1-16,-5 7-3 15,0 0-7-15,0 7 13 16,0 7-1-16,0 3-1 16,0 1-2-16,0 1 1 15,3 2 0-15,1-2 0 0,-1-3 0 16,0 1 1-16,2-2 1 16,-5 1-2-16,0 2 2 15,0 0-1-15,0 2-1 16,0 2 1-16,0 0 0 15,0 3-1-15,0-2 0 0,0 2 0 16,0-3 0-16,0 2-1 16,3-6 1-16,1 0 0 15,0-2 1-15,-2-6-2 16,3-1 1-16,-5-3-26 16,0-4-58-16,-3-2-60 15</inkml:trace>
          <inkml:trace contextRef="#ctx0" brushRef="#br0" timeOffset="60900.128">7488 2052 64 0,'0'0'321'0,"0"0"-319"16,0 0 47-16,61 0-8 16,-34 0-12-16,1-3-17 15,2 2-6-15,1 0-5 16,2 1-1-16,-9 0-30 16,-2 0-59-16,-8 0-115 0</inkml:trace>
        </inkml:traceGroup>
        <inkml:traceGroup>
          <inkml:annotationXML>
            <emma:emma xmlns:emma="http://www.w3.org/2003/04/emma" version="1.0">
              <emma:interpretation id="{F645CBED-2363-4F07-B95C-FC572ED46295}" emma:medium="tactile" emma:mode="ink">
                <msink:context xmlns:msink="http://schemas.microsoft.com/ink/2010/main" type="inkWord" rotatedBoundingBox="30045,16751 32808,16663 32842,17733 30079,17821"/>
              </emma:interpretation>
            </emma:emma>
          </inkml:annotationXML>
          <inkml:trace contextRef="#ctx0" brushRef="#br0" timeOffset="61297.812">7926 1784 203 0,'0'0'15'0,"0"48"35"16,0-16-7-16,3 3-10 15,2 4-4-15,-3 1-5 16,0 2-9-16,1-2-11 16,0-4-2-16,-2-4 0 15,0-6-5-15,-1-10-47 0,2-9-86 16</inkml:trace>
          <inkml:trace contextRef="#ctx0" brushRef="#br0" timeOffset="61548.012">8087 1748 411 0,'0'0'1'0,"0"0"-1"0,0 0 17 16,0 52 0-16,0-25-9 16,0 4-3-16,0 4-2 15,-3 1-2-15,1 0 0 16,-1-1 0-16,-1-4-1 16,1-4-2-16,3-6-29 15,0-7-26-15,0-10-42 0,10-4-48 16</inkml:trace>
          <inkml:trace contextRef="#ctx0" brushRef="#br0" timeOffset="61838.827">8263 1940 399 0,'0'0'21'16,"0"0"6"-16,0 0 6 15,-55 32-22-15,42-17-7 16,8 2-4-16,2 0 0 15,3 0-2-15,0-3-1 0,11 1-1 16,4-7-6-16,4 1 0 16,0-6 6-16,-2-3-1 15,2 0 11-15,-4-7 8 16,-1-6 5-16,-6-2 6 16,0-2 0-16,-5-1-5 0,-1-2-7 15,0 1-6-15,-2 0-4 16,0 0-2-16,0 2-13 15,4 2-20-15,0 6-40 16,-3 2-41-16,2 4-66 16</inkml:trace>
          <inkml:trace contextRef="#ctx0" brushRef="#br0" timeOffset="62123.715">8566 1938 521 0,'0'0'7'16,"0"0"54"-16,0 0-19 15,0 0-13-15,-55 0-16 16,41 0-6-16,-1 9-6 16,0 3 0-16,0 3 1 0,1 2-2 15,-3 5-1-15,5-2 0 16,5 0 1-16,3-2-2 15,4 0 1-15,4-6-3 16,14-4 1-16,5-7-13 16,7-1-13-16,2 0-4 15,3-10-39-15,1-3-38 0,-5-3-55 16</inkml:trace>
          <inkml:trace contextRef="#ctx0" brushRef="#br0" timeOffset="62549.806">8837 1924 224 0,'0'0'66'0,"0"0"11"0,0 0-26 16,-57 10-10-16,37 0-10 15,-1 5-8-15,1 2-3 16,2 2-2-16,6-1-6 15,3 0-2-15,5-1-1 16,2-1-3-16,2-5-4 0,3 1-1 16,11-10-3-16,5-2-4 15,2 0 13-15,2-5-2 16,0-8-5-16,-1-4 2 16,-2 2 2-16,-2-1-2 15,-5 1 0-15,-7 3 1 16,-2 3 0-16,-4 0 13 0,0 7-1 15,0 2-7-15,0 0-7 16,0 0 2-16,0 4-3 16,0 7-2-16,0 2 2 15,0 0-4-15,0-3-15 16,5 2 7-16,5 1-4 0,3-4 0 16,2-1 6-16,5-2-31 15,1-1-22-15,3-5-29 16,2 0-50-16</inkml:trace>
          <inkml:trace contextRef="#ctx0" brushRef="#br0" timeOffset="63489.555">9087 1943 463 0,'0'0'11'0,"0"0"24"0,0 0 3 16,64-19-14-16,-31 13-20 15,3-1-2-15,-1-2-1 16,-3 6-1-16,-3-2-16 16,-6 0-20-16,-6 5 5 0,-7 0 6 15,-2 0 8-15,-7 0 11 16,-1 0 4-16,0 4 5 16,-1 5 26-16,-11 0 1 15,1 1-6-15,0 3-7 16,2 3-4-16,3-3-12 15,3 1-2-15,3-1 1 0,0 0-4 16,2-4-9-16,6-3-6 16,1-1-2-16,1-5 2 15,-1 0 9-15,2 0 11 16,-3-5 4-16,2-8-2 16,-1 2 6-16,-1-5 7 0,0-1-4 15,2 2 0-15,-3-2 2 16,-2 0 3-16,1 4-2 15,-1 0-4-15,-2 1-5 16,-3 2-1-16,0 3-2 16,0 4-4-16,0 2-3 15,0 1 5-15,0 0-5 0,0 1 3 16,2 9 0-16,5 2 1 16,3-2 0-16,-4 3 1 15,2-1-1-15,-1 1 0 16,-1 1 1-16,-1 2-2 15,-2-2 0-15,1 1 12 0,-1 3-1 16,-1-6 11-16,2 2-5 16,-4-3-4-16,0-4-3 15,0-3 1-15,0-1-3 16,2-3 1-16,0 0 6 0,1 0 7 16,4-13-9-16,2-3-9 15,6-2-2-15,0-5 0 16,5 0-1-16,2-2 0 15,2 2-1-15,3 1-6 16,-5 5-7-16,0 7-6 16,1 2-16-16,-6 8-29 0,-3 0-61 15,-3 0-91-15</inkml:trace>
          <inkml:trace contextRef="#ctx0" brushRef="#br0" timeOffset="62816.184">9252 1720 235 0,'0'0'85'16,"0"0"-73"-16,-9 64 45 16,2-33-20-16,1 3-15 15,-3 5-7-15,1-3-5 0,-2 0-5 16,2-2-2-16,3-5-2 16,-2-7 0-16,2-2 0 15,2-10-5-15,3-1-20 16,-4-5-14-16,0-4-27 15,0 0-57-15</inkml:trace>
          <inkml:trace contextRef="#ctx1" brushRef="#br0" timeOffset="-147763.082">9774 2720 0,'0'0'0</inkml:trace>
          <inkml:trace contextRef="#ctx0" brushRef="#br0" timeOffset="63876.532">10117 1654 429 0,'0'0'9'16,"0"0"52"-16,-61 48-6 15,38-21-29-15,0 6-21 0,0 5-3 16,4 3-2-16,3 2 1 15,6-2-1-15,7 1-1 16,3-5 1-16,2-6 0 16,14-5-2-16,4-7-15 15,1-5-37-15,4-7-17 16,-7-6-81-16</inkml:trace>
          <inkml:trace contextRef="#ctx0" brushRef="#br0" timeOffset="64901.134">10617 2067 399 0,'0'0'14'0,"-27"48"60"16,12-16-8-16,-1 3-12 0,-7 4-11 15,-4 5-11-15,-14 5-16 16,-3-1-12-16,-10 1-4 16,-6-4-75-16,-6-2-246 15</inkml:trace>
          <inkml:trace contextRef="#ctx0" brushRef="#br0" timeOffset="64323.276">10325 1653 387 0,'0'0'10'0,"0"0"16"0,0 0-5 16,0 0 3-16,8 67-5 16,-2-35-2-16,-2 3-2 15,-4 5 3-15,0 1 10 16,0 1-6-16,-8 0 3 16,-7-4-5-16,-3-3-3 0,0-7-6 15,0-6-6-15,1-3-2 16,8-8-2-16,1-4-18 15,8-7-69-15,0 0-107 16</inkml:trace>
          <inkml:trace contextRef="#ctx0" brushRef="#br0" timeOffset="64762.557">10671 1868 506 0,'0'0'36'0,"0"0"20"16,0 0-24-16,0 0-16 16,0 0-13-16,0 0-2 15,0 0-44-15,0 0-47 16,0 0-72-16,23 53-156 16</inkml:trace>
        </inkml:traceGroup>
      </inkml:traceGroup>
    </inkml:traceGroup>
    <inkml:traceGroup>
      <inkml:annotationXML>
        <emma:emma xmlns:emma="http://www.w3.org/2003/04/emma" version="1.0">
          <emma:interpretation id="{E67A8B22-D038-4F95-8831-4CE372DAF4D6}" emma:medium="tactile" emma:mode="ink">
            <msink:context xmlns:msink="http://schemas.microsoft.com/ink/2010/main" type="paragraph" rotatedBoundingBox="21915,17283 30176,17523 30150,18423 21889,18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9773F0-868F-4005-896C-81C0DC58DC92}" emma:medium="tactile" emma:mode="ink">
              <msink:context xmlns:msink="http://schemas.microsoft.com/ink/2010/main" type="line" rotatedBoundingBox="21915,17283 30176,17523 30150,18423 21889,18183"/>
            </emma:interpretation>
          </emma:emma>
        </inkml:annotationXML>
        <inkml:traceGroup>
          <inkml:annotationXML>
            <emma:emma xmlns:emma="http://www.w3.org/2003/04/emma" version="1.0">
              <emma:interpretation id="{3FFB7DFB-0E33-426E-90A7-2A41CFF46ADC}" emma:medium="tactile" emma:mode="ink">
                <msink:context xmlns:msink="http://schemas.microsoft.com/ink/2010/main" type="inkWord" rotatedBoundingBox="21915,17283 25557,17389 25531,18289 21889,18183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73389.36">752 2787 261 0,'0'0'34'16,"0"0"9"-16,0 0 4 15,0 0-15-15,0 0-9 0,0 0-13 16,-52-17-7-16,27 33 0 15,-2 4 3-15,-1 6-1 16,2 0-2-16,0 5-1 16,7 4 0-16,2-3 0 15,3-1 0-15,10-1 1 16,2-5-1-16,2-6 0 0,2-6 2 16,13-7 2-16,3-6 2 15,2 0 9-15,2-12 3 16,3-9-3-16,2-8-9 15,-1-2-5-15,0 0 3 0,-4-1-5 16,-5 5 0-16,-3 4 1 16,-9 6-1-16,-4 8 0 15,-1 6 1-15,-2 3-4 16,-12 5-1-16,2 12-1 16,1 5 6-16,-2 1-2 15,6 2-2-15,1-2 1 0,6-1 0 16,0 0 0-16,6-3 0 15,11-6-1-15,4-4 0 16,4-5 3-16,4-2 0 16,5-2 0-16,-5 0 0 15,1 0-1-15,-5-3-37 16,-4 2-40-16,-11 1-28 0,-5 0-62 16</inkml:trace>
          <inkml:trace contextRef="#ctx0" brushRef="#br0" timeOffset="74101.78">1349 2791 374 0,'0'0'18'15,"0"0"19"-15,0 0 19 16,0 0-16-16,0 0-24 0,0 0 4 16,0 0-6-16,69 1-7 15,-39-1-2-15,0 0-1 16,-1 0 1-16,3 0-4 15,-7 0 0-15,-3 0 0 16,-2 0-4-16,-6 0-32 16,-5 0-52-16,-5 0-70 0</inkml:trace>
          <inkml:trace contextRef="#ctx0" brushRef="#br0" timeOffset="74536.539">1728 2606 71 0,'0'0'355'15,"0"0"-352"-15,0 0-3 16,0 0 5-16,0 0 2 0,62 22-3 16,-37-13 0-16,6 0-3 15,0 0-1-15,3 1 0 16,-2 2 0-16,-1-1 1 16,-5 0 1-16,-2-2 1 15,-6 3 3-15,-9-3 4 16,-1 0 5-16,-8 0-2 0,0 0 7 15,-14 1 13-15,-7-1-16 16,-10-1-2-16,-4 1-5 16,-3 1 0-16,-1 4-3 15,-6-2-5-15,6 4-1 16,4-1-1-16,5 3-3 0,10-3-23 16,10-4-22-16,5-3-59 15,5-7-110-15</inkml:trace>
          <inkml:trace contextRef="#ctx0" brushRef="#br0" timeOffset="76957.818">2540 2694 298 0,'1'-12'33'15,"-1"12"14"-15,0 0-13 16,0 0-20-16,0 0-3 15,-7 56 6-15,7-30-8 16,0 4-5-16,0 3-2 16,0 3 0-16,0 2 3 0,-4 4 10 15,-13 0 7-15,-9-1 5 16,-1-2-5-16,-10-2-5 16,-2-2-4-16,0-7-3 15,1-4-6-15,4-5-3 16,4-7 0-16,7-6-1 15,9-6-13-15,5 0-33 0,9-10-53 16,0-11-90-16</inkml:trace>
          <inkml:trace contextRef="#ctx0" brushRef="#br0" timeOffset="76716.47">2540 2694 158 0,'-4'0'58'15,"-8"0"-39"-15,-6 0 0 0,-1 0 7 16,1 4-1-16,-2 6 1 15,-2 3-6-15,-1 1 0 16,0 3 6-16,0 0-5 16,0 2-3-16,5 3-3 0,0 0-1 15,4 0-5-15,5 4-6 16,4-7-2-16,5-2-3 16,0 0-1-16,2-9 1 15,12-4 1-15,5-4-1 16,0 0-10-16,5-11-6 15,0-7-4-15,5-5-14 16,-4 0-34-16,0-6-44 0,1 1-67 16</inkml:trace>
          <inkml:trace contextRef="#ctx0" brushRef="#br0" timeOffset="77196.211">2731 2750 418 0,'0'0'7'0,"0"0"-5"0,-26 63 0 15,15-35-2-15,3 1 0 16,1-1 1-16,4-2 1 16,-3-3 0-16,4-7-1 15,1-6-1-15,0-6 1 16,1-4 1-16,0-4-5 0,0-18-92 15,0-9-112-15</inkml:trace>
          <inkml:trace contextRef="#ctx0" brushRef="#br0" timeOffset="77569.951">2702 2618 391 0,'0'0'1'16,"0"0"0"-16,0 0 6 15,0 0-1-15,60 40-3 16,-48-30-2-16,1-1-2 0,0 4 1 16,-7 0-1-16,1 1 2 15,-3 4-1-15,-4 4 1 16,0 0 2-16,0 4 18 16,0 1 11-16,0-2 0 15,0-1-1-15,0-2-12 0,0-2-4 16,0-6-4-16,0-4 0 15,0-7 3-15,0-3 4 16,4 0 12-16,4-7 9 16,2-7-16-16,3-7-15 15,5 0-4-15,-3-5 1 16,4 5-4-16,0 0 0 0,1 4-1 16,-2 1 0-16,-1 3-2 15,-3 4-23-15,2 0-16 16,2 0-30-16,-2 1-29 15,0 0-9-15,3-1-84 0</inkml:trace>
          <inkml:trace contextRef="#ctx0" brushRef="#br0" timeOffset="77949.601">3136 2880 370 0,'0'0'1'16,"0"0"42"-16,0 0 10 15,55-3-7-15,-31-9-23 0,3-5-4 16,1 1 0-16,-2 0-2 16,1-3 2-16,-7 3-6 15,-3 3-8-15,-6 1-2 16,-6-1-1-16,-5 4 1 15,0 5-1-15,-15 3-5 0,-5 1-4 16,-3 4-1-16,-6 13-1 16,2 2-3-16,2 8 3 15,3-1 5-15,4 2 3 16,6 0 0-16,9-3-1 16,3-3-1-16,10-4 0 15,10-6 1-15,7-8-4 0,4-4-14 16,5 0-25-16,1-14-12 15,1-6-39-15,-1-2-56 16</inkml:trace>
          <inkml:trace contextRef="#ctx0" brushRef="#br0" timeOffset="86892.3">-222 2733 163 0,'0'0'60'0,"0"0"-2"15,0 0 13-15,0 0-25 16,0 0-21-16,0 0-29 16,0 0 5-16,0 0 10 0,0 0 4 15,16 48 3-15,-3-29 0 16,-4 4-5-16,2 2 3 15,-7-3-9-15,-1-3-1 16,-2-1 4-16,-1-7 5 16,0-5-1-16,-1-6 4 0,-6 0 8 15,-1-12-10-15,1-11-11 16,4-5-4-16,-2-7-1 16,4-4 1-16,1-2-2 15,0-1-12-15,1 5-4 16,8 5 9-16,1 6 3 15,1 8 3-15,2 7 1 0,-3 7-1 16,2 4-1-16,1 0-1 16,2 0-2-16,3 6-10 15,2 0-15-15,1-1-19 16,6-2-18-16,-4-3-42 16,-3 0-51-16</inkml:trace>
          <inkml:trace contextRef="#ctx0" brushRef="#br0" timeOffset="87269.078">15 2691 264 0,'0'0'-3'16,"0"0"-2"-16,0 0 3 15,0 0 2-15,0 0 23 16,53 30 1-16,-40-30-2 0,5-4 7 15,-6-5 6-15,2-5-11 16,-1 0-6-16,1-6-7 16,-6 1 11-16,1-2-18 15,-5 1 6-15,-1 4-12 16,-3 3 5-16,0 4-3 0,-4 9-4 16,-11 0-1-16,-4 9 8 15,-2 9-3-15,-5 7 3 16,3 3-2-16,3 2 0 15,5 0-2-15,8-2 1 16,7-6-2-16,3 0 0 16,14-9-1-16,9-4 2 0,5-5 1 15,4-4-1-15,0-3-23 16,3-15-28-16,-3-4-59 16,-3-5-98-16</inkml:trace>
          <inkml:trace contextRef="#ctx0" brushRef="#br0" timeOffset="87896.951">204 2576 419 0,'0'0'21'15,"0"0"-28"-15,0 0 36 0,0 0 15 16,64-15-34-16,-34 3-5 16,5-1-4-16,-3-2-3 15,-3 5-11-15,-2-1-5 16,-7 5-2-16,-8 2-9 15,-5 4 5-15,-5 0 15 16,-2 8 10-16,0 6 1 0,0 1 1 16,-3 1 3-16,3 1 1 15,0-6-1-15,5 2-4 16,11-5 1-16,2-4 3 16,2-4 0-16,-1 0 0 15,-1 0 3-15,-2-12 0 0,-2 2-1 16,-8-4 17-16,3-1-9 15,-7 1-3-15,1 0-2 16,-2 1 0-16,2-2-11 16,2 1-4-16,4-1-29 0,-3 2-33 15,6 0-8-15,-1 2-80 16</inkml:trace>
          <inkml:trace contextRef="#ctx0" brushRef="#br0" timeOffset="87509.845">317 2271 237 0,'0'0'24'16,"5"83"-15"-16,-2-32 32 15,0 4-11-15,-1-2 3 16,2-4-9-16,-1-2-13 0,0-7-5 16,-1-7-4-16,4-7 0 15,-3-8-1-15,-3-9-21 16,0-9-40-16,0 0-35 16</inkml:trace>
          <inkml:trace contextRef="#ctx0" brushRef="#br0" timeOffset="88123.05">708 2451 268 0,'0'0'2'0,"0"0"45"0,0 0-10 16,34 61-6-16,-24-47-15 15,1-4-3-15,-4-1 10 16,-3-5-5-16,-1 2 5 16,-3-6 6-16,0 0 21 0,0-2-1 15,0-8-36-15,0-3-9 16,0-4-2-16,0 2 0 15,0-5-2-15,0 6-2 16,4 1 4-16,3 1-5 16,1 5 2-16,1 0-15 15,2 5-45-15,-3-1-39 0,2-1-45 16</inkml:trace>
          <inkml:trace contextRef="#ctx0" brushRef="#br0" timeOffset="88456.98">949 2393 94 0,'0'0'281'16,"0"0"-265"-16,0 0 44 15,0 0-15-15,13 61-22 16,-10-46-18-16,0-6-1 16,1 4-2-16,-2-4 0 0,0-5 6 15,2 0 4-15,-4-4 3 16,0 0 22-16,0-4 3 15,2-9-31-15,0-3-7 16,2-3-1-16,1-3-3 16,3 4 4-16,2 0-3 0,1 3-3 15,2 4-1-15,-3 3 3 16,3 7-2-16,2 1 3 16,0 3 0-16,-3 11 0 15,2-2 1-15,-2 3 1 16,0-2-1-16,0 1 0 15,2-2 1-15,-7-6-12 0,1-2-93 16,-6-4-168-16</inkml:trace>
        </inkml:traceGroup>
        <inkml:traceGroup>
          <inkml:annotationXML>
            <emma:emma xmlns:emma="http://www.w3.org/2003/04/emma" version="1.0">
              <emma:interpretation id="{9B4EBC3A-8FF6-421D-96C2-EA627B18227A}" emma:medium="tactile" emma:mode="ink">
                <msink:context xmlns:msink="http://schemas.microsoft.com/ink/2010/main" type="inkWord" rotatedBoundingBox="25760,17500 28224,17572 28209,18074 25746,18003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80798.088">5618 2817 254 0,'0'0'78'15,"0"0"24"-15,0 0-22 16,0 0-37-16,0 0-8 0,0 0-3 16,-7 50-16-16,0-28-9 15,3 0-2-15,2 0 0 16,-2-4 1-16,1-2 0 16,3-4 6-16,-6-1 2 15,5-5 0-15,1-2-2 16,0-4-2-16,0 0 7 0,0-4 2 15,7-10-19-15,5-3-1 16,3-2 1-16,5-7 1 16,2 3-1-16,1 1-1 15,-3 1-1-15,-1 7-1 16,-4 4 3-16,-6 7-2 0,0 3 0 16,-8 0 0-16,-1 12 0 15,0 3 3-15,0 3 0 16,0-1 0-16,0 1-1 15,0-1-1-15,0-2 1 16,0-4 0-16,0-2-1 0,0-3 0 16,0-2 1-16,3-4-1 15,2 0 3-15,3-9 1 16,0-4-3-16,3-4 2 16,5-3-2-16,2-3-2 15,5-1 1-15,3 2-11 16,1 3-4-16,0 3 5 0,-4 7 9 15,-2 8 0-15,-4 1 2 16,-11 0-1-16,1 13 1 16,-3 5 3-16,-4 3 4 15,0 3 5-15,0 1 0 16,0 1-6-16,4-2-5 0,4-6-2 16,5-1 0-16,1-3-7 15,3-7-56-15,-2-7-54 16,-5-3-255-16</inkml:trace>
          <inkml:trace contextRef="#ctx0" brushRef="#br0" timeOffset="78222.762">3759 2521 447 0,'0'0'2'0,"0"0"30"15,0 0 20-15,-23 75-31 16,8-38-13-16,-1 5 1 16,-1 0-3-16,1 2-4 0,1-1 0 15,3-6-1-15,3-4 0 16,1-9-1-16,5-6-12 15,2-6-22-15,1-10-16 16,0-2-19-16,0-12-57 16,4-12-135-16</inkml:trace>
          <inkml:trace contextRef="#ctx0" brushRef="#br0" timeOffset="78624.705">3714 2552 453 0,'0'0'2'0,"0"0"5"16,0 60 11-16,0-34-10 16,7-1-6-16,2-2-2 15,5-2 0-15,2-7-1 16,2-5 3-16,2-5-1 0,3-4 3 16,3-4 16-16,-2-11 6 15,2-6-6-15,1-5-7 16,-1-1-6-16,1-4-1 15,-4 1-2-15,0 2-2 16,-6 3 0-16,-5 6-1 16,-1 5-6-16,-5 5 4 0,-5 9-1 15,-1 0-4-15,0 9 7 16,0 9 1-16,-5 6-1 16,1 7 0-16,-5 2 0 15,4 5 5-15,-2 1-1 16,2 4-1-16,-1-1 0 0,2-2 0 15,2 0-3-15,-2-2 0 16,1-6 0-16,3-2-1 16,0-8-6-16,0-7-22 15,7-7-42-15,2-8-29 16,3 0-86-16</inkml:trace>
          <inkml:trace contextRef="#ctx0" brushRef="#br0" timeOffset="78982.037">4144 2876 172 0,'0'0'211'0,"0"0"-209"15,0 0 46-15,67-4-12 16,-39-9 2-16,5-1-12 16,-1 1-5-16,1-5-4 15,-5 4 0-15,-6 0-4 16,-6 1-10-16,-8 1 0 0,-4 3 0 15,-4 3-1-15,-3 3-1 16,-14 3-6-16,-2 0-1 16,-6 4 4-16,0 9 1 15,-1 2 2-15,3 2-1 16,5 4 0-16,6-2-1 0,7 2-1 16,5 2 0-16,0-5 2 15,9-1 1-15,6-4 0 16,3-4 1-16,3-6-1 15,4-3-1-15,-2 0-17 0,7-11-24 16,-3-2-30-16,4-5 13 16,-7 0-37-16,-2-4-17 15</inkml:trace>
          <inkml:trace contextRef="#ctx0" brushRef="#br0" timeOffset="79538.591">4793 2545 297 0,'0'0'104'15,"0"0"-103"-15,-26 56 31 16,16-26 4-16,0 2 1 15,-1 4-7-15,3 2-8 0,-6 2 0 16,3-4 2-16,2-4-8 16,2-3-9-16,2-6-5 15,3-9-1-15,2-7-1 16,0-7-12-16,10 0-25 16,1-16-22-16,2-8-49 0,1-9-42 15,-2-2-63-15</inkml:trace>
          <inkml:trace contextRef="#ctx0" brushRef="#br0" timeOffset="79917.306">4780 2571 415 0,'0'0'9'0,"0"0"8"0,0 0 18 16,0 0 7-16,3 61-20 16,9-36-16-16,2 2-4 15,5-3 0-15,1-2-2 16,4-1 1-16,-1-6-1 0,3-6 2 15,1-5-1-15,-1-4 2 16,-2-1 1-16,2-15 2 16,-3-3 5-16,0-8-5 15,-1-3 0-15,-2-1 1 16,-3 0 0-16,-2 3-5 16,-1 3-1-16,-7 7-1 0,-2 7 2 15,-5 9 5-15,0 2 4 16,-4 7-13-16,-8 16 4 15,1 3 2-15,-5 10 4 16,2 5 3-16,3 1 0 16,3 3-5-16,3 0-1 0,4-2-2 15,1-2 1-15,0-6-3 16,0-1-1-16,1-10-2 16,7-3-27-16,3-13-34 15,0-8-70-15,2-2-137 16</inkml:trace>
          <inkml:trace contextRef="#ctx0" brushRef="#br0" timeOffset="80249.966">5240 2929 115 0,'0'0'314'0,"0"0"-313"15,0 0 50-15,72-13-10 16,-41-1-11-16,3-4-13 15,-1-1-6-15,-6 2-2 16,-4 1 1-16,-6 0-1 0,-5 2-5 16,-8 3-1-16,-4 3-1 15,0 2-1-15,-16 4-4 16,-4 2-1-16,-4 0 2 16,1 7 1-16,-5 5 1 15,10 4 2-15,3 1-1 16,7 1 0-16,6 0-1 0,2 2 0 15,0 0 0-15,3-4 0 16,6-1-2-16,5-6 0 16,2-2-30-16,2-6-35 15,2-1-27-15,3-1-24 16,0-12-52-16</inkml:trace>
        </inkml:traceGroup>
        <inkml:traceGroup>
          <inkml:annotationXML>
            <emma:emma xmlns:emma="http://www.w3.org/2003/04/emma" version="1.0">
              <emma:interpretation id="{4341ED86-02C8-4109-B91C-E102517FC257}" emma:medium="tactile" emma:mode="ink">
                <msink:context xmlns:msink="http://schemas.microsoft.com/ink/2010/main" type="inkWord" rotatedBoundingBox="28719,17536 30175,17578 30152,18348 28697,18306"/>
              </emma:interpretation>
            </emma:emma>
          </inkml:annotationXML>
          <inkml:trace contextRef="#ctx0" brushRef="#br0" timeOffset="81526.557">6879 2565 399 0,'0'-3'15'0,"-10"3"19"15,-6 0 11-15,-3 3-18 16,-4 12 3-16,-2 5-5 16,-5 8-3-16,0 7-7 0,-4 5 1 15,4 4 0-15,3 6 1 16,0 1-8-16,10-2-1 15,9-4-2-15,8-5 3 16,0-4-5-16,17-6 1 16,5-7-1-16,6-7-2 15,-1-7 1-15,0-4-1 0,-4-5-2 16,-6 0-24-16,-8 0-29 16,-9 0-54-16,0-5-76 15</inkml:trace>
          <inkml:trace contextRef="#ctx0" brushRef="#br0" timeOffset="82104.218">7343 2782 435 0,'0'0'97'0,"-49"32"-39"15,22-11 26-15,-4 3-42 0,0 9-29 16,0-5-10-16,5 4-2 15,3-6-1-15,4-1-1 16,6-6-19-16,6-6-39 16,3-8-51-16,4-5-98 15</inkml:trace>
          <inkml:trace contextRef="#ctx0" brushRef="#br0" timeOffset="81920.154">7132 2783 480 0,'0'0'52'0,"0"0"0"16,0 0-22-16,0 0 11 15,0 0-1-15,0 0-7 16,62 45-6-16,-37-28-11 16,3 3-8-16,-2-1-5 15,3-2-1-15,-4-3 0 16,-5 0-2-16,-1-4-2 0,-4-2-18 16,-3-5-30-16,-2-3-34 15,-2 0-79-15,-6-13-117 16</inkml:trace>
          <inkml:trace contextRef="#ctx0" brushRef="#br0" timeOffset="82445.1">7555 2536 408 0,'0'0'4'0,"0"0"40"15,55 7-2-15,-35 11 1 16,0 4-15-16,0 5 3 16,-1 8 3-16,-4 5-7 0,-1 1-1 15,-7 7-5-15,-7 0-5 16,0-3-5-16,-4 0-4 16,-13-3-3-16,0-6-1 15,-1-6-1-15,3-7-11 16,3-6-38-16,4-10-21 15,3-7-45-15,5 0-120 16</inkml:trace>
          <inkml:trace contextRef="#ctx0" brushRef="#br0" timeOffset="82825.548">8034 3012 552 0,'0'0'60'0,"-60"84"23"0,23-38-37 16,-1 3-28-16,-4-2-18 15,-5-6-57-15,-5-7-127 16</inkml:trace>
          <inkml:trace contextRef="#ctx0" brushRef="#br0" timeOffset="82700.992">8030 2760 566 0,'0'0'90'0,"0"0"-67"16,0 0 16-16,0 0-34 15,0 0-7-15,0 0-11 16,0 0-48-16,0 0-66 0,0 0-129 15</inkml:trace>
        </inkml:traceGroup>
      </inkml:traceGroup>
    </inkml:traceGroup>
    <inkml:traceGroup>
      <inkml:annotationXML>
        <emma:emma xmlns:emma="http://www.w3.org/2003/04/emma" version="1.0">
          <emma:interpretation id="{85D5688A-89A6-433F-97B6-69D982FFAE86}" emma:medium="tactile" emma:mode="ink">
            <msink:context xmlns:msink="http://schemas.microsoft.com/ink/2010/main" type="paragraph" rotatedBoundingBox="21650,18890 21871,18346 22248,18499 22028,19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39ED26-B5A3-4AE9-BE05-B8A8E1ED8B35}" emma:medium="tactile" emma:mode="ink">
              <msink:context xmlns:msink="http://schemas.microsoft.com/ink/2010/main" type="line" rotatedBoundingBox="21650,18890 21871,18346 22248,18499 22028,19043"/>
            </emma:interpretation>
          </emma:emma>
        </inkml:annotationXML>
        <inkml:traceGroup>
          <inkml:annotationXML>
            <emma:emma xmlns:emma="http://www.w3.org/2003/04/emma" version="1.0">
              <emma:interpretation id="{787E1A54-63F7-4E27-A7B8-1FDECA85855B}" emma:medium="tactile" emma:mode="ink">
                <msink:context xmlns:msink="http://schemas.microsoft.com/ink/2010/main" type="inkWord" rotatedBoundingBox="21650,18890 21871,18346 22248,18499 22028,19043"/>
              </emma:interpretation>
              <emma:one-of disjunction-type="recognition" id="oneOf11">
                <emma:interpretation id="interp15" emma:lang="" emma:confidence="0">
                  <emma:literal>Is</emma:literal>
                </emma:interpretation>
                <emma:interpretation id="interp16" emma:lang="" emma:confidence="0">
                  <emma:literal>d</emma:literal>
                </emma:interpretation>
                <emma:interpretation id="interp17" emma:lang="" emma:confidence="0">
                  <emma:literal>J</emma:literal>
                </emma:interpretation>
                <emma:interpretation id="interp18" emma:lang="" emma:confidence="0">
                  <emma:literal>b</emma:literal>
                </emma:interpretation>
                <emma:interpretation id="interp19" emma:lang="" emma:confidence="0">
                  <emma:literal>ds</emma:literal>
                </emma:interpretation>
              </emma:one-of>
            </emma:emma>
          </inkml:annotationXML>
          <inkml:trace contextRef="#ctx0" brushRef="#br0" timeOffset="117060.094">-299 3433 375 0,'0'0'48'0,"0"0"-25"15,0 0 16-15,0 0 9 16,0 0-32-16,0 0-1 15,60 4 5-15,-12-4-1 16,8 0-6-16,1 0 0 16,-2 0-2-16,-9 6-3 0,-11-2-4 15,-10 4-1-15,-14 1 2 16,-11 1 3-16,-6 1 19 16,-17 0 1-16,-4 0-8 15,0-1-11-15,0-2-5 16,8-2-1-16,7 2-3 0,12-1-2 15,0 0-2-15,7 5 3 16,10-2 1-16,1 4 1 16,-1 2 1-16,0 2-2 15,-11 0-1-15,-6 4 2 16,0 1 0-16,-6-1 0 0,-11-1 1 16,0-2-1-16,-1-2 1 15,3-1 0-15,0-3 6 16,6-1 0-16,-3 3-5 15,6-1-2-15,-3 0-1 16,1 4 0-16,-3-5 1 0,1 3 0 16,-6-2 1-16,0-3-1 15,0 0 0-15,1-5 1 16,0-1-1-16,3-1-1 16,-2-4 2-16,2 0-3 15,3 0-11-15,-1 0-24 16,3 0-39-16,6 0-78 0,-2 0-162 15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7:37.7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87796E-90A8-43A7-8051-042936A5EE40}" emma:medium="tactile" emma:mode="ink">
          <msink:context xmlns:msink="http://schemas.microsoft.com/ink/2010/main" type="inkDrawing" rotatedBoundingBox="18784,18403 25825,-555 27897,213 20856,19172" semanticType="verticalRange" shapeName="Other">
            <msink:sourceLink direction="with" ref="{A90637CF-5C5B-41A9-91F8-B1E695CAB7D8}"/>
            <msink:sourceLink direction="with" ref="{5464BA1A-A288-4255-B3FF-C9038601F1AB}"/>
          </msink:context>
        </emma:interpretation>
      </emma:emma>
    </inkml:annotationXML>
    <inkml:trace contextRef="#ctx0" brushRef="#br0">538 18931 185 0,'0'0'4'0,"0"0"34"0,0 0 0 16,0 0 0-16,0 0-3 15,0 0-4-15,0 0 3 16,-57 6-3-16,42-8-2 15,0 1-5-15,-4-2 0 16,-1-2-3-16,-3-3-13 0,-3-5-3 16,-1-5 3-16,-1-6 5 15,1-7-1-15,-2-4-3 16,-1-7 0-16,2-2-1 16,0-2-1-16,2-3 2 15,-3-2 0-15,5-3-4 16,4 1-3-16,2-5-1 0,2-3 1 15,5-3-1-15,4-1-1 16,5-3 0-16,2-2 0 16,0 1 1-16,0 1 0 15,8 2 0-15,7-4 0 16,5-5 1-16,8-2-2 0,5-5 1 16,7-7 0-16,4-3 0 15,4-1 0-15,5-2-1 16,1 2 0-16,5 2-1 15,5 5 2-15,4-5-1 16,1 2 1-16,4 1-1 0,4-1 0 16,-4 1 0-16,2-5 0 15,1 3 0-15,-1-1 0 16,1 4 1-16,-3-1 0 16,3 4-2-16,-2 0 1 15,-1-3 0-15,3 5 1 16,1-1-1-16,0-3 0 0,1 1 1 15,0-2-1-15,0 1 0 16,-2 1 1-16,0-2 0 16,-4 5-1-16,-1-1 1 15,-2-1-1-15,0 1 1 16,-4-1 1-16,6-2-1 0,-1-1 4 16,2-1 0-16,0 0-2 15,2-1 0-15,3 0-2 16,-1 5 1-16,-3-1-2 15,1 0 1-15,-2-1-1 16,-2 1 0-16,-2 0 0 0,-2-1 0 16,1-3 1-16,2 3-1 15,1-2 0-15,-4 1 0 16,1 3 0-16,-1 2 0 16,-3 5 0-16,0 0 0 15,-2 2 1-15,1 1-1 0,-4-2 0 16,-2 1 1-16,-1-2-1 15,-1 0 1-15,2-3-1 16,-4 4 0-16,0-1 1 16,-2 3-1-16,-3 2 0 15,-1 6 1-15,-11 1-1 0,1 4 2 16,-12 3 3-16,2-4 7 16,-6 1-7-16,3-3-3 15,-1-2-1-15,1 1 0 16,2-2 0-16,0 0-1 15,3 0 0-15,-2-2 1 0,1 3 0 16,-6 2 2-16,2 3-1 16,-1 0-2-16,-3 1 3 15,-3-1-3-15,-1 0 0 16,-1-5 1-16,2 0 1 0,2-1 0 16,-1-4 0-16,3 1 0 15,1-2 0-15,0-3 0 16,0 0-2-16,-1 5 0 15,-8 2 1-15,-1-1 0 16,-6 4 0-16,-3-1 0 16,-2-2 0-16,0-4-1 0,1-3 1 15,2-4 0-15,4 0 2 16,-1-5-2-16,5 2 0 16,-1-1 0-16,0-1-1 15,-3 4 1-15,-3 1 0 16,0 2 0-16,-4-2 0 15,0 0-1-15,0-4 1 0,0-6-1 16,4 0 2-16,2-7-2 16,2 1 2-16,-1-5 3 15,1 2 1-15,0-3-1 16,-3-3-2-16,5 2-2 16,-3-4 0-16,3-3 0 0,3-6-1 15,1 0-1-15,1 0 1 16,0-4 0-16,-1 0 0 15,-5 1 1-15,-2-1-1 16,0-3 1-16,-7-3-1 16,0-2 1-16,2-1-1 0,5-6 0 15,3-3 0-15,6-1 0 16,3-5 0-16,1-1 0 16,0-2 0-16,-2 1 1 15,-3 3-1-15,-7 0 1 16,1-1-1-16,-4-1 1 0,-3-2 0 15,2-1-1-15,2-2 0 16,0-1 0-16,5-5 0 16,4 3 0-16,1-6-1 15,6 3 2-15,0 1-1 16,1 1 0-16,2 0 0 0,0 6 0 16,0 1 0-16,1-3 0 15,1 7 0-15,3 1 0 16,4-1 1-16,5 1-2 15,10 6 1-15,1-2-1 16,8 0 1-16,2 5 0 0,6 9-1 16,-1 3 0-16,2 5 1 15,5 9 0-15,3 7 0 16,0 7-1-16,4 4 0 16,2 4 1-16,2 4-1 15,5 6 0-15,-3 3 1 16,1 4 0-16,0 2 0 0,-5 6-1 15,-3 6 2-15,-6 4 0 16,-13 6 0-16,-6 10 0 16,-12 3-1-16,-13 11 1 15,-10 7-16-15,-14 3-63 0,-4 1-97 16,-14 1-276-16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3:56.6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0B7E7B-67D9-4534-8AE1-BA54AE5C0263}" emma:medium="tactile" emma:mode="ink">
          <msink:context xmlns:msink="http://schemas.microsoft.com/ink/2010/main" type="writingRegion" rotatedBoundingBox="27695,14544 28584,13966 28768,14250 27879,14827"/>
        </emma:interpretation>
      </emma:emma>
    </inkml:annotationXML>
    <inkml:traceGroup>
      <inkml:annotationXML>
        <emma:emma xmlns:emma="http://www.w3.org/2003/04/emma" version="1.0">
          <emma:interpretation id="{6DE878A7-AEC5-4937-BDC5-94D16406764F}" emma:medium="tactile" emma:mode="ink">
            <msink:context xmlns:msink="http://schemas.microsoft.com/ink/2010/main" type="paragraph" rotatedBoundingBox="27695,14544 28584,13966 28768,14250 27879,14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FF5980-402F-4FA2-9368-D513CBF5F98D}" emma:medium="tactile" emma:mode="ink">
              <msink:context xmlns:msink="http://schemas.microsoft.com/ink/2010/main" type="line" rotatedBoundingBox="27695,14544 28584,13966 28768,14250 27879,14827"/>
            </emma:interpretation>
          </emma:emma>
        </inkml:annotationXML>
        <inkml:traceGroup>
          <inkml:annotationXML>
            <emma:emma xmlns:emma="http://www.w3.org/2003/04/emma" version="1.0">
              <emma:interpretation id="{BBE26922-FB80-48E9-B755-DE8F00A5D2C2}" emma:medium="tactile" emma:mode="ink">
                <msink:context xmlns:msink="http://schemas.microsoft.com/ink/2010/main" type="inkWord" rotatedBoundingBox="27695,14544 28584,13966 28768,14250 27879,14827"/>
              </emma:interpretation>
            </emma:emma>
          </inkml:annotationXML>
          <inkml:trace contextRef="#ctx0" brushRef="#br0">5686-448 278 0,'0'0'47'0,"0"0"47"15,4 54-72-15,-3-32 3 0,2 1 4 16,2-1-3-16,0 0-12 16,2-3-1-16,-1-3 4 15,-2-6 3-15,-2-1 3 16,0-7 0-16,-1-2 8 16,-1-5 17-16,2-12-10 15,-1-8-26-15,2-6-5 0,-1-1-3 16,2-4-1-16,0 1-2 15,0 5-1-15,2 4 0 16,1 4 0-16,-1 11-1 16,4 5-2-16,1 6 0 15,2 0 0-15,-1 13 3 0,5 4 0 16,0 2 1-16,2 0-1 16,-1 1 0-16,-2-3 1 15,2 0-1-15,-8-3 0 16,0-4 2-16,-3 1-4 15,-3-5-6-15,0-3-20 0,-4-3-26 16,0 0-46-16,0-7-76 16,0-11-217-16</inkml:trace>
          <inkml:trace contextRef="#ctx0" brushRef="#br0" timeOffset="427.985">5981-527 350 0,'0'0'33'0,"0"0"-7"15,0 0 35-15,0 0 34 16,0 0-37-16,58-31-21 0,-42 5-3 15,2-1-2-15,-5-3-10 16,-1-1-10-16,-4-1-7 16,-4 2-2-16,-4 3-1 15,0 5 0-15,-4 5 0 16,-11 11-2-16,-2 6-3 0,-5 10-6 16,1 19 1-16,-1 8 7 15,3 3 2-15,5 5-2 16,6-3-1-16,8-6 0 15,0-4 1-15,8-9-1 16,11-7 0-16,4-6 0 0,3-8 0 16,1-2-8-16,-1-5-26 15,-2-12-16-15,-1-8-26 16,-5-1-30-16,-2-6-15 16,-2-3-6-16,-9-1-19 15</inkml:trace>
          <inkml:trace contextRef="#ctx0" brushRef="#br0" timeOffset="1196.448">6173-796 291 0,'0'0'48'0,"0"0"-28"16,0 0 11-16,0 0 1 15,2 53-3-15,11-33-2 16,-4 1 3-16,3 0 0 0,-1 1 0 16,-7-3 2-16,0 0-1 15,-3-4-7-15,1-5-6 16,-2 0 5-16,0-4-4 15,0-5-3-15,0-1-1 16,0 0 2-16,0 0-3 0,1-10-13 16,1 0 1-16,0-1 0 15,-2 1 1-15,0 3 1 16,0 2 5-16,0 4-1 16,0 1-2-16,0 0-4 15,-2 0-1-15,-1 1-1 0,1 4 0 16,0-1 0-16,2-2 0 15,-2-1 1-15,1-1-2 16,1 0 0-16,0 0 1 16,0 0 0-16,0 0 1 15,0 0 0-15,0 0 0 0,0 0 0 16,0 0-1-16,0 0 0 16,0 0 0-16,0 0-1 15,0 0 0-15,0 0-2 16,0 0 1-16,0 0 2 15,7 0 0-15,2 0 0 16,1 0 0-16,-1 0 0 0,2 0-1 16,0 0 1-16,1 0 0 15,-1 0 0-15,0 0 0 16,2-4 0-16,-3-6 1 16,2-3 0-16,0-6 0 15,-1-5 1-15,0-2 1 0,-6 0 0 16,-1-3-1-16,-4 3 0 15,0 0-1-15,0 7 0 16,-1 4 0-16,-5 8-1 16,4 7 0-16,-2 0-3 0,4 14 0 15,0 9 0-15,0 2 3 16,9 3-2-16,6-2-1 16,3-3 0-16,-1-3-1 15,1-9 0-15,-3 0 1 16,0-11 2-16,-3 0 1 15,0-11 2-15,-1-8 3 0,-3-7 4 16,-3-6-2-16,-1-3-2 16,-4 0-2-16,0 0-2 15,0 4 1-15,0 5-1 16,-8 7-1-16,0 7 0 16,0 5-8-16,3 7-16 0,-4 0-52 15,3 0-91-15,-2 3-268 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56.3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EF2851-93B4-4C7C-9182-F8C1B70A7DA4}" emma:medium="tactile" emma:mode="ink">
          <msink:context xmlns:msink="http://schemas.microsoft.com/ink/2010/main" type="writingRegion" rotatedBoundingBox="2259,12920 2835,12920 2835,13732 2259,13732"/>
        </emma:interpretation>
      </emma:emma>
    </inkml:annotationXML>
    <inkml:traceGroup>
      <inkml:annotationXML>
        <emma:emma xmlns:emma="http://www.w3.org/2003/04/emma" version="1.0">
          <emma:interpretation id="{C546B47B-128F-4DD3-A20A-E23A031335DF}" emma:medium="tactile" emma:mode="ink">
            <msink:context xmlns:msink="http://schemas.microsoft.com/ink/2010/main" type="paragraph" rotatedBoundingBox="2259,12920 2835,12920 2835,13732 2259,13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12CF7-B9BE-46A9-B49A-42E7A58728AE}" emma:medium="tactile" emma:mode="ink">
              <msink:context xmlns:msink="http://schemas.microsoft.com/ink/2010/main" type="inkBullet" rotatedBoundingBox="2259,12920 2835,12920 2835,13732 2259,13732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37 810 523 0,'0'0'-8'16,"-11"-58"2"-16,2 11 5 0,4-11 21 15,-1-10 4-15,2-2-3 16,4-4-6-16,0 6-4 16,0 6-2-16,7 9-6 15,1 9-1-15,4 9 1 16,0 14-2-16,3 12-5 15,4 9-1-15,5 11 6 0,2 21 28 16,9 17 5-16,3 12-18 16,4 10-7-16,4 1-4 15,-4-2-4-15,1-13 1 16,-5-13 0-16,-3-17-3 0,-6-18-1 16,-2-9-1-16,-9-25-2 15,-6-15 6-15,-4-18 15 16,-8-13-7-16,0-12-2 15,0-3 1-15,0 4-1 16,0 11-6-16,0 12 1 16,3 19-3-16,9 15-48 0,0 17-63 15,1 8-79-15</inkml:trace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1:41.6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8216F6-668B-4162-8DD0-F2A90C0D7949}" emma:medium="tactile" emma:mode="ink">
          <msink:context xmlns:msink="http://schemas.microsoft.com/ink/2010/main" type="inkDrawing" rotatedBoundingBox="32372,4711 33261,4663 33262,4696 32374,4743" semanticType="underline" shapeName="Other">
            <msink:sourceLink direction="with" ref="{1EB8276D-E00D-4DFF-B5F5-086E9D9F735B}"/>
          </msink:context>
        </emma:interpretation>
      </emma:emma>
    </inkml:annotationXML>
    <inkml:trace contextRef="#ctx0" brushRef="#br0">16332 4122 248 0,'0'0'9'16,"0"0"-13"-16,0 0 29 0,0 0 23 16,63 16-9-16,-19-16-7 15,18 0 4-15,14 0 3 16,15-7 1-16,9-2-4 15,1 0-5-15,-6 2-9 16,-12 0-10-16,-17 2-9 16,-20 3-1-16,-16 1-1 0,-14 1 0 15,-5-1-1-15,-6 1-3 16,-5 0-7-16,0 0 6 16,0 0-5-16,-4 0-36 15,0 6-32-15,3 1-18 16,-2-2-46-16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6:59.8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DBC85C-BC5B-41FE-8643-A3C2560164B7}" emma:medium="tactile" emma:mode="ink">
          <msink:context xmlns:msink="http://schemas.microsoft.com/ink/2010/main" type="writingRegion" rotatedBoundingBox="987,3453 2215,4358 1870,4827 642,3922">
            <msink:destinationLink direction="with" ref="{D58A542E-272C-4A42-91F1-EAA7F9DFD596}"/>
          </msink:context>
        </emma:interpretation>
      </emma:emma>
    </inkml:annotationXML>
    <inkml:traceGroup>
      <inkml:annotationXML>
        <emma:emma xmlns:emma="http://www.w3.org/2003/04/emma" version="1.0">
          <emma:interpretation id="{1A02A891-C1BA-4ED7-A969-735302471DEF}" emma:medium="tactile" emma:mode="ink">
            <msink:context xmlns:msink="http://schemas.microsoft.com/ink/2010/main" type="paragraph" rotatedBoundingBox="987,3453 2215,4358 1870,4827 642,3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D9DBBC-9268-4891-A87E-E97D6D04F0E8}" emma:medium="tactile" emma:mode="ink">
              <msink:context xmlns:msink="http://schemas.microsoft.com/ink/2010/main" type="line" rotatedBoundingBox="987,3453 2215,4358 1870,4827 642,3922"/>
            </emma:interpretation>
          </emma:emma>
        </inkml:annotationXML>
        <inkml:traceGroup>
          <inkml:annotationXML>
            <emma:emma xmlns:emma="http://www.w3.org/2003/04/emma" version="1.0">
              <emma:interpretation id="{91396BEF-7CF5-4F66-AB0F-35E71D9816D3}" emma:medium="tactile" emma:mode="ink">
                <msink:context xmlns:msink="http://schemas.microsoft.com/ink/2010/main" type="inkWord" rotatedBoundingBox="987,3453 2215,4358 1870,4827 642,39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-463-2273 148 0,'0'0'1'0,"0"0"27"0,0 0 10 16,0 0-26-16,0 0-13 15,0 0 2-15,0 0-1 16,0 0 0-16,33 53 1 0,-24-31 0 16,2 3 1-16,1-1-2 15,-1 1 0-15,1-2 0 16,-4-4 0-16,2 3 0 15,-2-5 0-15,2 0 1 16,-5-2-2-16,2 0 1 16,-5-5 1-16,4-4-1 0,-6-2 2 15,0-4-2-15,0 0 9 16,0-5 43-16,0-12-37 16,0-6-13-16,0-8 8 15,0-1-2-15,-3-3-7 16,0-4 0-16,-3 0 0 15,3 2 1-15,0 2 12 0,3 7-9 16,0 3-6-16,0 3-3 16,15 5-1-16,8 2-16 15,10 2-35-15,2-1-12 16,-5-4-45-16</inkml:trace>
          <inkml:trace contextRef="#ctx0" brushRef="#br0" timeOffset="-741.437">-1332-2721 214 0,'0'0'-41'16,"-58"-43"99"-16,34 25-24 15,6 1-7-15,3 6-11 0,7 0-8 16,0 5-2 0,5 1-2-16,3 2 0 0,0-1-4 15,11 4-5-15,7 0 1 16,12 0 3-16,5 0-2 16,5 3-1-16,5 6-1 15,4 1-5-15,-5 2 4 16,5-2 3-16,-4 4 1 0,-2 3 0 15,-2 1 1-15,1 2 0 16,-4 0 1-16,-1 2-1 16,-1 3 2-16,-1-2-1 15,0 3 0-15,-5-2 0 0,1 0 1 16,-4 0-1-16,-1-2 0 16,-3 0 1-16,1-2 2 15,-1-1 0-15,-3-2 3 16,1-3-5-16,-6-5 0 15,0 0-1-15,-7-1 0 16,1-3 2-16,-1 0-2 0,-1-1 0 16,1 1-2-16,7 3 1 15,0 1-3-15,3 3-19 16,-8-1-62-16,-3-3-52 16</inkml:trace>
          <inkml:trace contextRef="#ctx0" brushRef="#br1">-538-1946 239 0,'0'0'1'0,"52"0"30"0,-16-13 20 16,7 0-9-16,4-1-10 15,1-3-18-15,-2 2-4 16,-6 3 1-16,-5 2 0 16,-13 3-3-16,-6 2-4 0,-14 5-2 15,-4 0 1-15,-21 4 24 16,-9 4-14-16,-6 5 1 16,-5-2-3-16,1 2 2 15,5-6 1-15,7-2 3 16,13-5-6-16,2 0-5 0,15 0-3 15,0 0-4-15,20-5-9 16,10-7-93-16,0-9-140 16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1:44.6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C2D9A8-39F7-488D-A99E-F9EDC701EEEC}" emma:medium="tactile" emma:mode="ink">
          <msink:context xmlns:msink="http://schemas.microsoft.com/ink/2010/main" type="inkDrawing" rotatedBoundingBox="25699,10611 25989,11644 25517,11776 25227,10743" rotationAngle="1449409440" semanticType="callout">
            <msink:sourceLink direction="with" ref="{5E84F558-0FC5-477C-BFAB-93375CF0D269}"/>
            <msink:destinationLink direction="from" ref="{CD4E2625-67FA-46DD-B0CE-D8A544571810}"/>
          </msink:context>
        </emma:interpretation>
      </emma:emma>
    </inkml:annotationXML>
    <inkml:trace contextRef="#ctx0" brushRef="#br0">465-2902 242 0,'-32'11'-3'0,"0"2"3"16,-4 8 1-16,1 5 2 0,1 4 2 15,5 9-2-15,2 6-1 16,-5 7-1-16,11 4 2 16,3 4 2-16,7 3-2 15,7-2 0-15,4 2 7 16,15-4 5-16,15-2 18 15,13-3 0-15,15-4-15 0,14-2 2 16,7-1-4-16,9-7-4 16,5-1-6-16,-7 0-5 15,-13-6-74-15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5:44:53.8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82CD2F-B479-4124-A1E5-78F57ABB168E}" emma:medium="tactile" emma:mode="ink">
          <msink:context xmlns:msink="http://schemas.microsoft.com/ink/2010/main" type="inkDrawing" rotatedBoundingBox="34230,14166 34245,14166 34245,14181 34230,14181" shapeName="Other"/>
        </emma:interpretation>
      </emma:emma>
    </inkml:annotationXML>
    <inkml:trace contextRef="#ctx0" brushRef="#br0">12106-862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5:57.3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4003FD-0596-4057-832F-DE2258B324BD}" emma:medium="tactile" emma:mode="ink">
          <msink:context xmlns:msink="http://schemas.microsoft.com/ink/2010/main" type="inkDrawing" rotatedBoundingBox="21143,18634 21444,14982 21836,15015 21534,18666" semanticType="verticalRange" shapeName="Other">
            <msink:sourceLink direction="with" ref="{92752FA7-ED9B-40FB-95F2-506A1CD13793}"/>
          </msink:context>
        </emma:interpretation>
      </emma:emma>
    </inkml:annotationXML>
    <inkml:trace contextRef="#ctx0" brushRef="#br0">578 0 134 0,'0'0'7'0,"0"0"9"15,0 0-26-15,0 0 22 0,0 0 89 16,0 0-79-16,0 0 0 15,-42 62-7-15,30-27-2 16,-4 8-8-16,-3 9-2 16,-4 13 2-16,-4 15-2 15,-6 15-1-15,-10 17-1 16,-2 17 0-16,-8 13-1 0,2 16 1 16,1 7 0-16,7 6-1 15,6 5 1-15,6-2 3 16,11-1 8-16,8-5-6 15,6-5-4-15,6-7-1 16,0-7 0-16,0-8 1 16,0-7-1-16,1-5-1 0,4-6 0 15,3-8 1-15,1-13-1 16,3-13 0-16,6-19 1 16,1-16-1-16,1-15-1 15,2-10-1-15,1-10 3 16,-6-6 1-16,-4-3-5 0,-1-1 5 15,-7 0-1-15,1 6 0 16,-1-2 2-16,-1 3-11 16,3 1-11-16,2 0-20 15,3-7-38-15,-1-1-37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23T16:18:14.0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B13819-069B-4A08-BEBE-9FA77049AD6F}" emma:medium="tactile" emma:mode="ink">
          <msink:context xmlns:msink="http://schemas.microsoft.com/ink/2010/main" type="writingRegion" rotatedBoundingBox="9969,17310 12316,17310 12316,18949 9969,18949"/>
        </emma:interpretation>
      </emma:emma>
    </inkml:annotationXML>
    <inkml:traceGroup>
      <inkml:annotationXML>
        <emma:emma xmlns:emma="http://www.w3.org/2003/04/emma" version="1.0">
          <emma:interpretation id="{2982E60F-71BA-4A4A-84CB-31FE3A93CC81}" emma:medium="tactile" emma:mode="ink">
            <msink:context xmlns:msink="http://schemas.microsoft.com/ink/2010/main" type="paragraph" rotatedBoundingBox="9969,17310 12316,17310 12316,18949 9969,18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DEFDE6-5578-48E0-B447-8A8A9FA8BF8A}" emma:medium="tactile" emma:mode="ink">
              <msink:context xmlns:msink="http://schemas.microsoft.com/ink/2010/main" type="line" rotatedBoundingBox="9969,17310 12316,17310 12316,18949 9969,18949"/>
            </emma:interpretation>
          </emma:emma>
        </inkml:annotationXML>
        <inkml:traceGroup>
          <inkml:annotationXML>
            <emma:emma xmlns:emma="http://www.w3.org/2003/04/emma" version="1.0">
              <emma:interpretation id="{A95B93BD-85FC-4B6C-B00C-1C475B9A3491}" emma:medium="tactile" emma:mode="ink">
                <msink:context xmlns:msink="http://schemas.microsoft.com/ink/2010/main" type="inkWord" rotatedBoundingBox="9969,18934 9984,18934 9984,18949 9969,189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0,'0'0'16</inkml:trace>
        </inkml:traceGroup>
        <inkml:traceGroup>
          <inkml:annotationXML>
            <emma:emma xmlns:emma="http://www.w3.org/2003/04/emma" version="1.0">
              <emma:interpretation id="{6532EFF2-2448-482F-8451-6646A63A00B1}" emma:medium="tactile" emma:mode="ink">
                <msink:context xmlns:msink="http://schemas.microsoft.com/ink/2010/main" type="inkWord" rotatedBoundingBox="12301,17310 12316,17310 12316,17325 12301,17325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66490.497">2332-1624 0,'0'0'0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07:38.5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11B13D-67C9-4AC6-9B68-AA1E1CCCFA88}" emma:medium="tactile" emma:mode="ink">
          <msink:context xmlns:msink="http://schemas.microsoft.com/ink/2010/main" type="writingRegion" rotatedBoundingBox="27158,15536 27173,15536 27173,15551 27158,15551"/>
        </emma:interpretation>
      </emma:emma>
    </inkml:annotationXML>
    <inkml:traceGroup>
      <inkml:annotationXML>
        <emma:emma xmlns:emma="http://www.w3.org/2003/04/emma" version="1.0">
          <emma:interpretation id="{50BACADE-54FF-4E4B-81CE-37E3AA0BA6B0}" emma:medium="tactile" emma:mode="ink">
            <msink:context xmlns:msink="http://schemas.microsoft.com/ink/2010/main" type="paragraph" rotatedBoundingBox="27158,15536 27173,15536 27173,15551 27158,15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57F76B-B133-4D87-9C70-77FBEBE13852}" emma:medium="tactile" emma:mode="ink">
              <msink:context xmlns:msink="http://schemas.microsoft.com/ink/2010/main" type="line" rotatedBoundingBox="27158,15536 27173,15536 27173,15551 27158,15551"/>
            </emma:interpretation>
          </emma:emma>
        </inkml:annotationXML>
        <inkml:traceGroup>
          <inkml:annotationXML>
            <emma:emma xmlns:emma="http://www.w3.org/2003/04/emma" version="1.0">
              <emma:interpretation id="{CC157E7D-C5E4-43FF-85A4-CD3C3308B128}" emma:medium="tactile" emma:mode="ink">
                <msink:context xmlns:msink="http://schemas.microsoft.com/ink/2010/main" type="inkWord" rotatedBoundingBox="27158,15536 27173,15536 27173,15551 27158,15551"/>
              </emma:interpretation>
            </emma:emma>
          </inkml:annotationXML>
          <inkml:trace contextRef="#ctx0" brushRef="#br0">5034 508 0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7:38.8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0637CF-5C5B-41A9-91F8-B1E695CAB7D8}" emma:medium="tactile" emma:mode="ink">
          <msink:context xmlns:msink="http://schemas.microsoft.com/ink/2010/main" type="writingRegion" rotatedBoundingBox="22503,3756 24031,3756 24031,4216 22503,4216">
            <msink:destinationLink direction="with" ref="{FE87796E-90A8-43A7-8051-042936A5EE40}"/>
          </msink:context>
        </emma:interpretation>
      </emma:emma>
    </inkml:annotationXML>
    <inkml:traceGroup>
      <inkml:annotationXML>
        <emma:emma xmlns:emma="http://www.w3.org/2003/04/emma" version="1.0">
          <emma:interpretation id="{4643DDB2-152F-497F-A656-501A0EDAF37E}" emma:medium="tactile" emma:mode="ink">
            <msink:context xmlns:msink="http://schemas.microsoft.com/ink/2010/main" type="paragraph" rotatedBoundingBox="22503,3756 24031,3756 24031,4216 22503,4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39FCE3-7A1B-4855-BEA2-22F0F33F8D54}" emma:medium="tactile" emma:mode="ink">
              <msink:context xmlns:msink="http://schemas.microsoft.com/ink/2010/main" type="line" rotatedBoundingBox="22503,3756 24031,3756 24031,4216 22503,4216"/>
            </emma:interpretation>
          </emma:emma>
        </inkml:annotationXML>
        <inkml:traceGroup>
          <inkml:annotationXML>
            <emma:emma xmlns:emma="http://www.w3.org/2003/04/emma" version="1.0">
              <emma:interpretation id="{21BFF9ED-2FB3-414C-B327-FFB06EEE9786}" emma:medium="tactile" emma:mode="ink">
                <msink:context xmlns:msink="http://schemas.microsoft.com/ink/2010/main" type="inkWord" rotatedBoundingBox="22503,3756 24031,3756 24031,4216 22503,4216"/>
              </emma:interpretation>
            </emma:emma>
          </inkml:annotationXML>
          <inkml:trace contextRef="#ctx0" brushRef="#br0">1265 0 165 0,'-69'7'4'0,"-11"2"1"0,-19 2 0 16,-4 6-2-16,-11-4-1 16,1 0 1-16,1-4 5 15,3-4 14-15,9 2 2 16,11-7-4-16,13 0-10 0,14 0-7 16,12 0-3-16,15 0 2 15,6-2-1-15,13 0-1 16,8-1-27-16,6-2-32 15,2 0-33-15</inkml:trace>
          <inkml:trace contextRef="#ctx0" brushRef="#br0" timeOffset="470.832">271-196 255 0,'0'0'3'15,"0"0"-5"-15,-71 28 1 0,38-8 2 16,-3 4 1-16,-5 5 1 15,-1 1 0-15,-4 0-1 16,-1 5 3-16,1-5 8 16,4-4 7-16,7-3-2 15,2-2 8-15,6-7-8 16,11-5-9-16,6 0-5 0,2-6-1 16,7 1-3-16,1-1-7 15,9-3-8-15,9 2 44 16,9-1-12-16,8 2-9 15,9 0-4-15,-1 4-3 16,4 2 0-16,1 7 1 0,-5 4-2 16,-4 6-11-16,-8-7-92 15,-10-3-85-15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1:40.9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080D5C6-CBCE-403E-96C7-8A5E9FF7C911}" emma:medium="tactile" emma:mode="ink">
          <msink:context xmlns:msink="http://schemas.microsoft.com/ink/2010/main" type="inkDrawing" rotatedBoundingBox="29842,4650 31019,4668 31018,4680 29842,4662" semanticType="underline" shapeName="Other">
            <msink:sourceLink direction="with" ref="{1EB8276D-E00D-4DFF-B5F5-086E9D9F735B}"/>
          </msink:context>
        </emma:interpretation>
      </emma:emma>
    </inkml:annotationXML>
    <inkml:trace contextRef="#ctx0" brushRef="#br0">4131-4125 151 0,'29'2'20'16,"3"0"-7"-16,6 0 8 15,7 1 13-15,6 1 6 0,4-1-4 16,8-2-3-16,10-1 3 16,12 0-7-16,7 0-6 15,8 0-2-15,3 0-5 16,-3 0-9-16,-9 0-5 15,-13 0-1-15,-16 0 0 16,-18 5-2-16,-16-1-38 0,-21-1-56 16,-7-2-121-16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1:02.7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5:36:55.181"/>
    </inkml:context>
  </inkml:definitions>
  <inkml:traceGroup>
    <inkml:annotationXML>
      <emma:emma xmlns:emma="http://www.w3.org/2003/04/emma" version="1.0">
        <emma:interpretation id="{5464BA1A-A288-4255-B3FF-C9038601F1AB}" emma:medium="tactile" emma:mode="ink">
          <msink:context xmlns:msink="http://schemas.microsoft.com/ink/2010/main" type="writingRegion" rotatedBoundingBox="15347,463 23342,211 23635,9485 15639,9736">
            <msink:destinationLink direction="with" ref="{FE87796E-90A8-43A7-8051-042936A5EE40}"/>
          </msink:context>
        </emma:interpretation>
      </emma:emma>
    </inkml:annotationXML>
    <inkml:traceGroup>
      <inkml:annotationXML>
        <emma:emma xmlns:emma="http://www.w3.org/2003/04/emma" version="1.0">
          <emma:interpretation id="{AF63D863-14AA-4F31-AC8F-3DC43A4334BB}" emma:medium="tactile" emma:mode="ink">
            <msink:context xmlns:msink="http://schemas.microsoft.com/ink/2010/main" type="paragraph" rotatedBoundingBox="15828,382 22120,336 22124,971 15833,10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BC6F7C-AA3A-41F4-9DA4-DC044912F149}" emma:medium="tactile" emma:mode="ink">
              <msink:context xmlns:msink="http://schemas.microsoft.com/ink/2010/main" type="line" rotatedBoundingBox="15828,382 22120,336 22124,971 15833,1018"/>
            </emma:interpretation>
          </emma:emma>
        </inkml:annotationXML>
        <inkml:traceGroup>
          <inkml:annotationXML>
            <emma:emma xmlns:emma="http://www.w3.org/2003/04/emma" version="1.0">
              <emma:interpretation id="{12D226C6-9E9B-4430-8796-FC8A192E2FFD}" emma:medium="tactile" emma:mode="ink">
                <msink:context xmlns:msink="http://schemas.microsoft.com/ink/2010/main" type="inkWord" rotatedBoundingBox="15829,590 16507,585 16510,1013 15833,1018"/>
              </emma:interpretation>
            </emma:emma>
          </inkml:annotationXML>
          <inkml:trace contextRef="#ctx0" brushRef="#br0">0 0 330 0,'0'0'25'0,"0"0"0"15,0 0 9-15,0 0-1 16,0 0-9-16,58 25-6 16,-35-12 4-16,4 2-11 0,3 5-3 15,1 0 0-15,-1 2-2 16,5-3-1-16,-1 0-2 15,0 0-2-15,1-4 1 16,-1 1 1-16,-5-6-6 16,-1-1-33-16,-8-2-32 0,-7-7-29 15,-6 0-118-15</inkml:trace>
          <inkml:trace contextRef="#ctx0" brushRef="#br0" timeOffset="177.409">446 224 210 0,'0'0'186'0,"0"0"-153"0,0 0 6 16,-58 24 17-16,20-8-19 16,-12-1-25-16,-11 6-8 15,-9 1-2-15,-10 0-1 16,2 0 1-16,5-3-2 16,9-3 1-16,17-2-1 0,18-4-1 15,23-6-20-15,6-4-144 16</inkml:trace>
        </inkml:traceGroup>
        <inkml:traceGroup>
          <inkml:annotationXML>
            <emma:emma xmlns:emma="http://www.w3.org/2003/04/emma" version="1.0">
              <emma:interpretation id="{BAFB42CB-B08E-4EEA-ABB7-760897FDDD38}" emma:medium="tactile" emma:mode="ink">
                <msink:context xmlns:msink="http://schemas.microsoft.com/ink/2010/main" type="inkWord" rotatedBoundingBox="16899,478 18145,469 18149,987 16903,997"/>
              </emma:interpretation>
            </emma:emma>
          </inkml:annotationXML>
          <inkml:trace contextRef="#ctx0" brushRef="#br0" timeOffset="5057.909">909-23 452 0,'0'0'3'0,"50"-25"48"15,-12 12 16-15,8 2-18 16,10 2-18-16,9 0-13 16,5 2-6-16,3-1-5 0,1 2-3 15,-2 5-3 1,-11-2 0-16,-8 3 0 0,-9 0-8 16,-14 4-23-16,-10 5-26 15,-14 7-19-15,-6 0-21 16,-18 1-46-16</inkml:trace>
          <inkml:trace contextRef="#ctx0" brushRef="#br0" timeOffset="5241.776">862 408 445 0,'0'0'3'16,"103"-5"29"-16,-29-6 23 15,10-4-17-15,4 5-12 16,-4 4-14-16,-2 3-10 16,-9 3-3-16,-17 0-99 0,-18 0-186 15</inkml:trace>
          <inkml:trace contextRef="#ctx0" brushRef="#br0" timeOffset="4778.902">1216 8 371 0,'3'-8'30'16,"0"4"9"-16,1 0 16 15,-4 4-3-15,1 0-29 0,-1 15-18 16,0 8 4-16,-7 5 4 15,-5 10 0-15,0 2-4 16,-6-1-1-16,5 2-6 16,2-6-2-16,3-4 0 15,-3-5 0-15,6-6-16 0,3-7-26 16,0-5-47-16,2-8-30 16,0 0-84-16</inkml:trace>
          <inkml:trace contextRef="#ctx0" brushRef="#br0" timeOffset="6588.327">1874 71 275 0,'0'0'59'0,"0"0"-11"15,0 0 0-15,0 0-28 0,0 0-21 16,0 0-1-16,0 0 4 15,-23 66 0-15,12-40 6 16,2 5 0-16,-5-3 0 16,5-2 2-16,-1-5 0 0,5-6 1 15,-1-5-5-15,4-4-2 16,2-6-1-16,0 0 3 16,2 0 6-16,10-13 4 15,6-4-8-15,8-5-7 16,1-1-2-16,5-4 1 15,2 1 1-15,1 0 0 0,-2 4-2 16,-9 7 2-16,-4 6-5 16,-6 9-10-16,-10 0-3 15,-4 15 3-15,0 7 15 16,-1 9-1-16,-10 3 0 16,1-1 0-16,2 1 1 0,4-6-1 15,3-3 0-15,1-7 0 16,0-8-1-16,13-10-25 15,5 0-13-15,2-14-12 16,6-13-94-16</inkml:trace>
        </inkml:traceGroup>
        <inkml:traceGroup>
          <inkml:annotationXML>
            <emma:emma xmlns:emma="http://www.w3.org/2003/04/emma" version="1.0">
              <emma:interpretation id="{80B71C98-FF9D-495F-94F9-97CED1856BCC}" emma:medium="tactile" emma:mode="ink">
                <msink:context xmlns:msink="http://schemas.microsoft.com/ink/2010/main" type="inkWord" rotatedBoundingBox="18424,363 21062,344 21066,884 18428,903"/>
              </emma:interpretation>
            </emma:emma>
          </inkml:annotationXML>
          <inkml:trace contextRef="#ctx0" brushRef="#br0" timeOffset="7472.963">2492-226 355 0,'0'0'108'16,"0"0"-112"-16,0 0 8 16,-8 65 19-16,1-28-10 15,-3 7 0-15,0 5-3 16,-2 1 2-16,1 1 1 16,2-6 1-16,-5-1-4 0,7-9 0 15,-1-4-6-15,3-8-2 16,1-7-1-16,4-6 0 15,0-4 0-15,0-6 0 16,0 0-2-16,9-7 2 16,9-12 4-16,7-4-14 0,3-4-12 15,4-2-14-15,3 4-1 16,-4 2 3-16,-6 7 11 16,-8 10 11-16,-6 6-3 15,-8 2-5-15,-3 15 19 16,0 5 2-16,-7 4 0 0,2 0-2 15,2-4 0-15,3-3 0 16,1-1 1-16,15-6 1 16,6-6 6-16,4-2 4 15,4-4 7-15,2 0 6 16,3-9 3-16,0-7-7 16,1-3-3-16,-3-1-7 0,0-4-5 15,-9 2-3-15,-1 2-2 16,-7 0 2-16,-6 2-2 15,-7 9-2-15,-3 7-5 16,-15 2-2-16,-8 2-8 0,-2 14 1 16,2 3 4-16,4-1-5 15,9 0 3-15,6 0 6 16,4-5 1-16,13-1 3 16,10-6 3-16,7-2 7 15,5-4 7-15,3 0 1 16,0 0 0-16,-2-6-4 0,2-2 3 15,-5-1-4-15,-2-3-6 16,-3 3-2-16,-1-1-1 16,-6 1-4-16,-4 5-23 15,-2 0-12-15,-5 4 1 16,0 0-2-16,-3 0 13 0,1 0 20 16,0 7 7-16,2 2 4 15,-1 0 10-15,2-3 0 16,4 2 3-16,-1-4 6 15,3-3 0-15,8-1-4 16,-2 0-9-16,0 0-8 0,4-5 0 16,-3-4-4-16,0 1-5 15,1 0-13-15,-5 2 4 16,-5 2-9-16,-4 4 8 16,-2 0 3-16,-8 0 6 15,-1 14 9-15,0 4 5 16,0 0 0-16,0-1-6 0,3-1-1 15,4-6-4-15,1-4-29 16,0-6-45-16,0-6-82 16</inkml:trace>
          <inkml:trace contextRef="#ctx0" brushRef="#br0" timeOffset="7594.881">3613-207 178 0,'0'0'298'0,"0"0"-308"0,0 0-46 16,0 0-90-16</inkml:trace>
          <inkml:trace contextRef="#ctx0" brushRef="#br0" timeOffset="8262.769">3680 78 186 0,'0'0'205'15,"60"-11"-206"-15,-20 11 12 16,9 0 2-16,6 0-10 16,5 0-1-16,6 3-2 0,2 1-11 15,-3-2-10-15,-1 0-8 16,-12-2 1-16,-8 0 19 15,-13 0 10-15,-14-2 40 16,-9-4 26-16,-8 0 24 16,0-1-16-16,-12 6-52 0,-11 1-15 15,-4 0-3-15,-4 5 0 16,-4 13-6-16,0 3 1 16,5 3-1-16,0 5 0 15,10-2-1-15,5-3 1 16,10-2-1-16,5-5 1 15,0-4 0-15,12-8-2 0,11-5 3 16,1 0 3-16,7-7-3 16,-2-8 0-16,0-3 0 15,-3 0-8-15,-2-3-2 16,-3 2 1-16,-9 6-1 0,-3 0-2 16,-3 5 2-16,-1 6 6 15,-5 2-11-15,0 2-6 16,0 13 24-16,0 0-1 15,0 1-1-15,0 0-1 16,0-3-2-16,0 0-22 16,6-8-15-16,9-1-3 0,-1-4 9 15,4 0-8-15,2-13-62 16,3-2-88-16</inkml:trace>
          <inkml:trace contextRef="#ctx0" brushRef="#br0" timeOffset="7770.36">3949-218 448 0,'0'0'1'0,"-35"95"31"16,18-35 13-16,3 6-35 16,5-2-9-16,2-4 0 15,4-7-8-15,-4-7-17 0,1-11-21 16,-4-8-28-16,-10-11-77 16</inkml:trace>
          <inkml:trace contextRef="#ctx0" brushRef="#br0" timeOffset="8583.824">4696 22 242 0,'0'0'103'0,"0"0"-32"16,0 0-14-16,-19 67-21 15,10-41-13-15,2 0-17 16,3-4-3-16,4-3-2 16,0-3 0-16,0-7-1 0,0-4-2 15,10-4 2-15,2-1 9 16,5-1 22-16,4-12-14 15,7-4-13-15,-1-2-1 16,3 2-4-16,4-5 0 16,1 4-5-16,-8 5-12 0,-1 4 0 15,-6 5 1-15,-5 4 10 16,-10 3 1-16,-5 12 1 16,0 2 9-16,-5 5-1 15,-5 0-1-15,5 0-2 16,5-4-14-16,3-4-43 0,14-6-22 15,10-3-11-15,7-5-19 16</inkml:trace>
        </inkml:traceGroup>
        <inkml:traceGroup>
          <inkml:annotationXML>
            <emma:emma xmlns:emma="http://www.w3.org/2003/04/emma" version="1.0">
              <emma:interpretation id="{7363CAEF-A4DB-427B-92CC-F2AA3DF65757}" emma:medium="tactile" emma:mode="ink">
                <msink:context xmlns:msink="http://schemas.microsoft.com/ink/2010/main" type="inkWord" rotatedBoundingBox="21413,617 22122,612 22124,873 21415,878"/>
              </emma:interpretation>
            </emma:emma>
          </inkml:annotationXML>
          <inkml:trace contextRef="#ctx0" brushRef="#br0" timeOffset="8995.398">5450 28 429 0,'0'0'14'16,"0"0"27"-16,-56 52-7 15,43-30-24-15,6 0-8 16,7 3-2-16,0-6 1 16,6-2-2-16,14-3 3 15,7-5 3-15,7-4 5 16,8-5 5-16,4 0 3 0,6-5-1 15,5-8-4-15,1-4 1 16,-2-2-10-16,-9 1-3 16,-3-3 0-16,-17 2 0 15,-11 1 2-15,-15 2-4 0,-3 6-7 16,-26 6 4-16,-15 4 2 16,-4 0 2-16,-2 11 0 15,10 8 0-15,8 3-1 16,17 5-1-16,14 0 2 15,14 0 3-15,21 0 5 0,16-2-3 16,5-6-3-16,11-5-3 16,7-5 0-16,-7-5-12 15,-2-4-163-15</inkml:trace>
        </inkml:traceGroup>
      </inkml:traceGroup>
    </inkml:traceGroup>
    <inkml:traceGroup>
      <inkml:annotationXML>
        <emma:emma xmlns:emma="http://www.w3.org/2003/04/emma" version="1.0">
          <emma:interpretation id="{8EAA83F2-2D7B-4994-8C77-9DF667E97C0B}" emma:medium="tactile" emma:mode="ink">
            <msink:context xmlns:msink="http://schemas.microsoft.com/ink/2010/main" type="paragraph" rotatedBoundingBox="15384,1244 23353,1206 23362,3006 15393,3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5EECA-5AF4-4CFE-82EE-C72F8B2FC8C7}" emma:medium="tactile" emma:mode="ink">
              <msink:context xmlns:msink="http://schemas.microsoft.com/ink/2010/main" type="line" rotatedBoundingBox="15384,1244 22254,1211 22261,2561 15391,2594"/>
            </emma:interpretation>
          </emma:emma>
        </inkml:annotationXML>
        <inkml:traceGroup>
          <inkml:annotationXML>
            <emma:emma xmlns:emma="http://www.w3.org/2003/04/emma" version="1.0">
              <emma:interpretation id="{3C06A2C0-DBB3-433F-9DD6-912CE0E1983B}" emma:medium="tactile" emma:mode="ink">
                <msink:context xmlns:msink="http://schemas.microsoft.com/ink/2010/main" type="inkWord" rotatedBoundingBox="15386,1536 15970,1533 15972,2064 15388,2067">
                  <msink:destinationLink direction="to" ref="{96C8D6DC-6C51-4A34-A5D9-AEA806F409D7}"/>
                </msink:context>
              </emma:interpretation>
            </emma:emma>
          </inkml:annotationXML>
          <inkml:trace contextRef="#ctx0" brushRef="#br0" timeOffset="11168.511">-70 1132 166 0,'0'0'69'0,"0"0"-5"16,0 0-8-16,0 0-10 0,0 0-2 15,0-4 3-15,0 0 7 16,0-1-14-16,0-3-6 16,-9 2-8-16,-1-3-7 15,-4 1-9-15,-8-1-2 16,-1 0-4-16,0-3 0 0,-5 3-4 15,1 0 2-15,-1-4-2 16,6 0 0-16,2-1 0 16,3 1 1-16,5 0 0 15,5 2-1-15,2 3-1 16,1 3-2-16,3 1-23 0,-3 4-20 16,-2 0-45-16,-2 0-69 15,-1 0-134-15</inkml:trace>
          <inkml:trace contextRef="#ctx0" brushRef="#br0" timeOffset="11951.629">-348 954 202 0,'0'0'63'0,"0"0"10"0,0 0-22 16,0 0-2-16,0 0-7 15,0 0-7-15,0 0-8 16,0 0-7-16,-62-8-8 16,39 21 0-16,-7 5 1 15,0 3-3-15,-5 3 1 0,0-2 1 16,4 4-4-16,8-7-5 16,4-3-3-16,7-6 0 15,6-1 0-15,6-2-2 16,0-5 0-16,0-2-50 15,10 0-29-15,-1-1-61 0</inkml:trace>
          <inkml:trace contextRef="#ctx0" brushRef="#br0" timeOffset="12587.286">-641 1172 336 0,'0'0'64'0,"0"0"-26"0,0 0 14 16,0 0-9-16,0 0-18 16,52 32-13-16,-39-16 1 15,3 3 4-15,3 6 2 16,4-2-2-16,2-1-3 0,3 1-2 16,7-1-5-16,0-5-1 15,0-2-3-15,0-3 0 16,-4-3-2-16,-9 0-11 15,-7-1-42-15,-10-3-90 16,-5-1-99-16</inkml:trace>
          <inkml:trace contextRef="#ctx0" brushRef="#br0" timeOffset="13122.711">-120 1194 407 0,'0'0'74'15,"0"0"-33"-15,0 0-19 16,0 0 3-16,-15 54-9 15,0-24-6-15,-3 2 4 0,-1 6-9 16,3-2-3-16,2-4-2 16,9-2-16-16,5-10-97 15,0-10-109-15</inkml:trace>
        </inkml:traceGroup>
        <inkml:traceGroup>
          <inkml:annotationXML>
            <emma:emma xmlns:emma="http://www.w3.org/2003/04/emma" version="1.0">
              <emma:interpretation id="{DACBDE5B-4D21-42FD-BBEC-C5194406AC08}" emma:medium="tactile" emma:mode="ink">
                <msink:context xmlns:msink="http://schemas.microsoft.com/ink/2010/main" type="inkWord" rotatedBoundingBox="16544,1358 21437,1335 21442,2565 16549,25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8282.261">534 1376 202 0,'-13'9'51'0,"6"-5"-22"16,2-3 32-16,2 1-5 15,3-2-10-15,5-2-25 0,13-17 43 16,5-2-2-16,7-7-17 15,5-10-7-15,8-3-7 16,5-7-9-16,-4-2-6 16,8-2-7-16,-8-5-5 15,0 8-2-15,-9 5-1 16,-8 8 0-16,-1 12-2 0,-9 12 0 16,-6 12-10-16,1 2-10 15,-6 19 12-15,0 11 5 16,0 7 3-16,0 9 3 15,5 2-2-15,1 1 0 16,3-1 1-16,3-4-1 0,1-4-1 16,0-7 2-16,1-8-2 15,-6-6-13-15,-1-7-22 16,-2-9-4-16,-8-5-24 16,-3 0-49-16,-14-9-82 15</inkml:trace>
          <inkml:trace contextRef="#ctx0" brushRef="#br0" timeOffset="18461.077">678 1270 526 0,'0'0'-8'0,"61"-1"7"16,-10-8 22-16,10-3 6 15,7 1-7-15,3-1-13 16,-2 3-4-16,2 1-1 15,-12 4-10-15,-5 3-64 0,-10 1-89 16</inkml:trace>
          <inkml:trace contextRef="#ctx0" brushRef="#br0" timeOffset="18952.533">1653 1144 407 0,'0'0'8'0,"0"0"-4"16,0 0 43-16,-56-29-13 0,27 29-8 15,-1 0-5-15,-5 12 3 16,4 5-8-16,1 3 3 16,3 1-6-16,4 4-9 15,6-1-4-15,7-1 0 16,7-3-1-16,3-5-1 0,10-6-1 15,13-7 1-15,9-2 1 16,6-7 3-16,4-14 1 16,4 1 2-16,-5-5-2 15,-6 3-3-15,-8 4 2 16,-8 5-1-16,-10 8 1 16,-9 5 9-16,0 0 20 0,-14 14-28 15,-4 10-5-15,-2 5 2 16,2 9-1-16,1 4 0 15,6 4-1-15,4 4 2 16,4 0-2-16,1 2 2 16,-3-3 0-16,-1 0 1 0,-6-1 4 15,-9-4 3-15,-9-4 2 16,-5-4-2-16,-12-5-4 16,-3-9-2-16,-2-6 0 15,2-11-3-15,8-5-12 16,9-13-29-16,11-17-40 15,17-11-82-15,5-11-185 0</inkml:trace>
          <inkml:trace contextRef="#ctx0" brushRef="#br0" timeOffset="19429.431">2062 1172 487 0,'0'0'16'0,"0"0"-13"0,-65 0 29 15,37 0-2-15,-5 8-12 16,2 6-8-16,-1-1-7 16,2 2 0-16,1 2 0 15,8 4-1-15,4-3 0 16,11-3-3-16,6 0-1 0,0-4-2 15,16-11 1-15,11 0 2 16,8 0 3-16,2-15 7 16,2-3 0-16,-1-3 0 15,-4 4-3-15,-6 2-2 16,-10 3-3-16,-9 8-1 16,-3 4-3-16,-6 8-1 0,0 13-2 15,0 10 13-15,-3 11-6 16,0 4 0-16,-1 10-1 15,4 2-1-15,-5 3 2 16,-3 5-1-16,-7 0 5 16,-7-4 12-16,-6-1-1 0,-8-6-5 15,-6-7-7-15,-1-9-2 16,0-8 0-16,2-12 0 16,9-12-7-16,6-7-30 15,14-20-47-15,11-17-93 0,1-16-190 16</inkml:trace>
          <inkml:trace contextRef="#ctx0" brushRef="#br0" timeOffset="19950.301">2278 1203 465 0,'0'0'21'0,"0"0"-19"16,0 0 28-16,3 65-10 15,-8-41-8-15,-2 3-7 0,3-5 4 16,0 0 1-16,1-4 5 16,3-5-5-16,0-6-3 15,0-6 0-15,0-1 16 16,0-1 34-16,3-15-16 16,6-4-32-16,8-4-7 15,0-3-3-15,5 0 1 0,1 4-1 16,-2 1 1-16,2 6-1 15,-1 7-4-15,2 5-10 16,-2 4 4-16,2 0-1 16,4 2 6-16,-1 4 2 15,5 3 4-15,3-5 0 0,9-1-1 16,0-3 1-16,2 0 0 16,2-7 5-16,-5-8 4 15,-3 0 1-15,-10-4 1 16,-7 2-1-16,-9 2-4 15,-8 0-1-15,-6 4-1 0,0 3 0 16,-20 8-2-16,-4 0-4 16,-5 4 1-16,-6 14 1 15,4 4 0-15,4 0-1 16,4 5-1-16,11-1-2 16,6 0 1-16,6-5-1 0,14-5 2 15,16-4-3-15,9-12-32 16,12 0-38-16,6-8-44 15,4-14-62-15</inkml:trace>
          <inkml:trace contextRef="#ctx0" brushRef="#br0" timeOffset="20298.695">3349 1057 450 0,'0'0'159'15,"-81"31"-143"-15,35-13 42 16,6 3-24-16,9-1-22 0,11-1-13 15,13-4-1-15,7 2 2 16,15-8-5-16,8-1 3 16,9-6 1-16,1-2 1 15,1 0 3-15,-4 0-1 16,-6-4 1-16,-7 1-2 16,-6 1-1-16,-5 2-1 0,-5 7-4 15,-1 12 2-15,0 11 4 16,0 7-1-16,-7 10 0 15,-2 7 0-15,-2 8 1 16,-7 0-1-16,-2 0 1 16,-7-1-1-16,-1-4 11 0,-10-7 6 15,0-6-3-15,-3-5-8 16,1-8-3-16,4-9-1 16,7-8-2-16,10-12-38 15,11-2-63-15,8-24-149 16</inkml:trace>
          <inkml:trace contextRef="#ctx0" brushRef="#br0" timeOffset="20706.376">3756 1164 669 0,'0'0'20'0,"-70"0"30"15,33 0-19-15,1 9-23 16,3 4-8-16,7 4 0 16,9-3 0-16,2 3-2 0,9 2-2 15,6-2-2-15,3-4 2 16,11 0 2-16,7-8 1 16,4-2-1-16,6-3 2 15,4-3 0-15,0-11 2 16,0-3 0-16,-5 0 2 0,-1-2-2 15,-8 5-3-15,-5 2 1 16,-7 4-5-16,-3 6 3 16,-6 2-4-16,0 0-13 15,0 14 9-15,-8 0 12 16,3 6-2-16,1 3 0 0,4-5-13 16,0-1-13-16,6-6 0 15,12-4 0-15,2-7 5 16,9 0-9-16,-2-17-48 15,3-9-46-15,1-7-105 16</inkml:trace>
          <inkml:trace contextRef="#ctx0" brushRef="#br0" timeOffset="20919.136">4211 752 489 0,'0'0'36'0,"-42"70"17"0,21-22-8 15,6 9-7-15,-1 3-14 16,7 1-9-16,2 0-5 16,4-6-5-16,1-4-2 15,-2-9-2-15,2-8 2 16,-2-6-5-16,-1-12-27 0,-1-2-14 16,-3-9-17-16,-2-5-40 15,-1-4-100-15</inkml:trace>
          <inkml:trace contextRef="#ctx0" brushRef="#br0" timeOffset="21147.931">4045 1168 416 0,'0'0'36'0,"55"-5"53"16,-19 2-53-16,1 2-7 16,1 1-10-16,-1 0-4 0,-3 0-5 15,-1 4-6-15,-6 5 2 16,-1 8-6-16,-6 2 1 15,-5 3 0-15,-3 5 0 16,-3-5 1-16,-3 0-1 16,-2-4 1-16,0-6-1 15,-4-8-10-15,0-4-33 0,3-3-4 16,-3-20-115-16,0-3-242 16</inkml:trace>
          <inkml:trace contextRef="#ctx0" brushRef="#br0" timeOffset="21268.73">4451 908 554 0,'0'0'7'0,"0"0"-28"15,0 0 21-15,0 0-27 16,64 38-128-16</inkml:trace>
          <inkml:trace contextRef="#ctx0" brushRef="#br0" timeOffset="21788.763">4622 1248 438 0,'0'0'51'0,"0"0"-52"0,-23 60 1 15,23-46-2-15,20-7-6 16,3-4 0-16,7-3 1 16,2 0 6-16,1-5 1 15,-3-10 4-15,-7-1 14 16,-4-1 27-16,-10-1 21 15,-9-1-11-15,0 1-10 0,0-2-11 16,-11 4-1-16,2 0-13 16,3 4-8-16,5-3-7 15,1 7-5-15,9-1-7 16,12 4 4-16,4 1 0 16,4 3-2-16,2 1-4 0,-7 0 6 15,2 10 1-15,-3 6 1 16,-8 4 0-16,0 2 3 15,-7 8 14-15,-3 0-5 16,-3 2-2-16,-2-1 0 16,0-5 6-16,-3-4 1 15,-4-8-5-15,2-5-3 0,3-5-1 16,2-4 5-16,0-8 8 16,10-10-15-16,8-5-8 15,6-6 0-15,4-3 2 16,1 0-6-16,2 0-8 15,0 3-1-15,1 7 3 0,-6 4 5 16,-1 10 5-16,-2 8 0 16,-9 0-2-16,-1 17 1 15,-3 9 2-15,-3 8 2 16,4 2-6-16,-2 5-22 16,5-6-73-16,2-8-89 0,5-13-299 15</inkml:trace>
        </inkml:traceGroup>
        <inkml:traceGroup>
          <inkml:annotationXML>
            <emma:emma xmlns:emma="http://www.w3.org/2003/04/emma" version="1.0">
              <emma:interpretation id="{A69BD863-CE62-4B27-853C-53F67F8D80A8}" emma:medium="tactile" emma:mode="ink">
                <msink:context xmlns:msink="http://schemas.microsoft.com/ink/2010/main" type="inkWord" rotatedBoundingBox="21728,1214 22254,1211 22259,2147 21733,2150"/>
              </emma:interpretation>
              <emma:one-of disjunction-type="recognition" id="oneOf1"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!</emma:literal>
                </emma:interpretation>
                <emma:interpretation id="interp5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22350.147">6214 624 468 0,'0'0'0'16,"0"0"18"-16,0 0 25 15,-47-1-7-15,19 27-12 16,-2 10 0-16,-3 17 6 0,-2 15 3 16,-3 15 6-16,-2 6 7 15,2 6-23-15,0 0-10 16,1-6-8-16,6-11-2 15,4-8-2-15,0-11-15 16,3-14-60-16,2-11-66 0,-5-16-170 16</inkml:trace>
        </inkml:traceGroup>
      </inkml:traceGroup>
      <inkml:traceGroup>
        <inkml:annotationXML>
          <emma:emma xmlns:emma="http://www.w3.org/2003/04/emma" version="1.0">
            <emma:interpretation id="{D92E5404-C43D-44F4-9EC4-0F6CEDA29F13}" emma:medium="tactile" emma:mode="ink">
              <msink:context xmlns:msink="http://schemas.microsoft.com/ink/2010/main" type="line" rotatedBoundingBox="19117,2357 23343,2224 23365,2893 19139,3026"/>
            </emma:interpretation>
          </emma:emma>
        </inkml:annotationXML>
        <inkml:traceGroup>
          <inkml:annotationXML>
            <emma:emma xmlns:emma="http://www.w3.org/2003/04/emma" version="1.0">
              <emma:interpretation id="{43CDD500-9698-4C03-8643-845D5757D182}" emma:medium="tactile" emma:mode="ink">
                <msink:context xmlns:msink="http://schemas.microsoft.com/ink/2010/main" type="inkWord" rotatedBoundingBox="19120,2429 21506,2354 21525,2951 19139,302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2892.141">3098 2438 545 0,'0'0'21'0,"0"0"17"15,0 0 7-15,11-52-16 0,14 15-10 16,8-9 0-16,9-9 7 15,6-4-4-15,2-5-5 16,1-3-6-16,-8 4-8 16,-3 6-1-16,-8 11 0 15,-9 11-1-15,-8 14-1 16,-7 12 1-16,-5 9-4 0,-3 9-5 16,0 14 4-16,0 15 6 15,0 11 0-15,0 5 0 16,0 7-4-16,15 0 2 15,2-1 0-15,1-3 0 0,2-8 0 16,-5-5 0-16,-3-10-1 16,-1-8-17-16,-10-12-23 15,-1-5-8-15,0-9-16 16,-12-9-26-16,-11-12-228 16</inkml:trace>
          <inkml:trace contextRef="#ctx0" brushRef="#br0" timeOffset="23326.558">3235 2146 627 0,'0'0'7'0,"0"0"-27"15,50-2 21-15,6-8-1 0,14-9 3 16,10-3-8-16,10 0-36 16,5-2-10-16,0 2-20 15,-13 1-13-15,-7 4 0 16,-16 6 43-16,-18 4 35 15,-19 5 7-15,-17 2 3 0,-5 2 55 16,-20 14 61-16,-10 3-32 16,-11 6-7-16,1-1-19 15,-1 1-23-15,5-2-16 16,6-4-15-16,8-2-5 0,9-1-2 16,9-6-2-16,4-1-3 15,13-5-3-15,10-3 2 16,10-1 1-16,6 0 0 15,1 0-1-15,4 0 4 16,-9 0-3-16,-7 0 1 16,-7 0 3-16,-11 0-2 0,-10 11 1 15,-1 3 9-15,-22 4 18 16,-5 1-4-16,-8 3-7 16,-1-2-4-16,1-4-6 15,8-3-5-15,6-2-1 16,13-10-37-16,9-1-42 0,9-13-114 15,21-13-135-15</inkml:trace>
          <inkml:trace contextRef="#ctx0" brushRef="#br0" timeOffset="23640.775">4382 1995 512 0,'0'0'22'0,"-78"44"-17"15,44-23 33-15,6 1-14 16,2-3-20-16,14-2-4 0,6 0-1 16,6-5-3-16,13-1-8 15,10-3-5-15,6-2 14 16,5-5-1-16,1 3 1 16,-2-2 3-16,-9 1 1 15,-4 3-1-15,-6 1 0 0,-14 6-1 16,0 4 9-16,-18 1 15 15,-7 4-1-15,-5 1-1 16,-5-2-5-16,1-3-4 16,6-5-5-16,7-8-4 15,13-5-13-15,8-1-51 16,7-19-99-16,21-10-166 0</inkml:trace>
          <inkml:trace contextRef="#ctx0" brushRef="#br0" timeOffset="23911.941">4685 2082 140 0,'0'0'380'15,"-73"54"-372"-15,37-26 29 16,9 3-8-16,9 0-20 16,7-5-9-16,11-4-1 15,11-5-4-15,15-8 6 0,10-9-2 16,8 0 4-16,3-9 5 15,-1-11-1-15,-4-4 0 16,-12 0 1-16,-10 0 6 16,-13-2 8-16,-7 8-2 15,-10 0-9-15,-11 5-9 16,-10 3-4-16,-2 2-25 0,6 4-27 16,3 2-37-16,10 0-71 15</inkml:trace>
          <inkml:trace contextRef="#ctx0" brushRef="#br0" timeOffset="24267.152">5178 2109 160 0,'0'0'387'0,"-66"33"-379"0,26-12 43 15,3 1-23-15,7 1-15 16,9 2-13-16,13-3-1 15,8 0-3-15,7-5-2 16,24-6 1-16,9-7 5 16,14-4 1-16,2-1-1 0,5-17 3 15,-2-6 0-15,-4-3 0 16,-13 1 2-16,-7 1 5 16,-6 1-3-16,-12 6-3 15,-6 4-2-15,-7 5 0 16,-4 8 3-16,0 1-5 15,-1 9-9-15,-7 10 9 0,-5 7 0 16,5 4 0-16,0-1-2 16,4 1-23-16,4-7-12 15,0-6-34-15,0-5-10 16,7-12 1-16,1 0-62 16</inkml:trace>
          <inkml:trace contextRef="#ctx0" brushRef="#br0" timeOffset="24375.024">5450 1867 411 0,'0'0'-132'0</inkml:trace>
        </inkml:traceGroup>
        <inkml:traceGroup>
          <inkml:annotationXML>
            <emma:emma xmlns:emma="http://www.w3.org/2003/04/emma" version="1.0">
              <emma:interpretation id="{45CEBE6F-B05C-44CA-9B5B-E63775A06E10}" emma:medium="tactile" emma:mode="ink">
                <msink:context xmlns:msink="http://schemas.microsoft.com/ink/2010/main" type="inkWord" rotatedBoundingBox="21829,2272 23343,2224 23363,2833 21848,2880"/>
              </emma:interpretation>
              <emma:one-of disjunction-type="recognition" id="oneOf3">
                <emma:interpretation id="interp7" emma:lang="" emma:confidence="1">
                  <emma:literal>on</emma:literal>
                </emma:interpretation>
                <emma:interpretation id="interp8" emma:lang="" emma:confidence="0">
                  <emma:literal>in</emma:literal>
                </emma:interpretation>
                <emma:interpretation id="interp9" emma:lang="" emma:confidence="0">
                  <emma:literal>m</emma:literal>
                </emma:interpretation>
                <emma:interpretation id="interp10" emma:lang="" emma:confidence="0">
                  <emma:literal>oh</emma:literal>
                </emma:interpretation>
                <emma:interpretation id="interp11" emma:lang="" emma:confidence="0">
                  <emma:literal>an</emma:literal>
                </emma:interpretation>
              </emma:one-of>
            </emma:emma>
          </inkml:annotationXML>
          <inkml:trace contextRef="#ctx0" brushRef="#br0" timeOffset="24765.045">6089 2098 636 0,'0'0'31'16,"-73"0"20"-16,35 0-27 0,1 8-20 16,3 5-4-16,4 5-2 15,2 4-1-15,8 1 1 16,5 3-1-16,8 1 0 15,7-3 0-15,0-6 0 16,12-8-1-16,11-7 7 0,4-3 3 16,6-6 7-16,3-12-5 15,1-5-2-15,-3-3-8 16,-2 2 7-16,-7-1-3 16,-6 4-5-16,-6 6-7 15,-5 2 3-15,-2 9 3 16,-6 4-2-16,0 3-25 0,0 13 16 15,0 0 11-15,0 7-5 16,0 3-13-16,0-5-22 16,5-3 0-16,3-4-10 15,4-10-15-15,5-4-10 16,0-4-35-16,3-18-135 0</inkml:trace>
          <inkml:trace contextRef="#ctx0" brushRef="#br0" timeOffset="25207.979">6177 1987 97 0,'0'0'452'0,"0"0"-419"16,48-4 21-16,-7 4 8 15,9 3-21-15,3 2-32 16,1 1-7-16,-6 1 1 0,-6-2-1 16,-6-1-1-16,-11 1-5 15,-7 3-20-15,-7 5-3 16,-11 6 17-16,0 2 8 16,-10 5 4-16,-1 3 0 15,-2-3 1-15,6-1-2 0,2-4-2 16,5-7-40-16,0-9-41 15,0-5-46-15,5-8-81 16</inkml:trace>
          <inkml:trace contextRef="#ctx0" brushRef="#br0" timeOffset="24985.121">6432 1663 551 0,'0'0'10'16,"-44"92"37"-16,26-33 0 16,2 7-14-16,5 1-18 15,6-1-10-15,5-8-3 0,0-6-3 16,0-12-1-16,0-10-28 15,1-12-10-15,-1-9-15 16,0-9 9-16,-4 0 13 16,-8-14-107-16,-5-12-78 15</inkml:trace>
          <inkml:trace contextRef="#ctx0" brushRef="#br0" timeOffset="25357.043">6592 1720 599 0,'0'0'0'0,"0"0"-10"0,0 0 5 16,0 0-55-16,61 27-68 16,-31-13-63-16</inkml:trace>
          <inkml:trace contextRef="#ctx0" brushRef="#br0" timeOffset="25868.777">6772 2035 450 0,'0'0'28'0,"-29"63"11"15,24-37-34-15,5-4-8 16,0-6-26-16,14-6 9 16,3-9 12-16,2-1 3 0,1 0 11 15,1-10 16-15,-2-7 11 16,-3-5 10-16,-4-4 9 16,-8-1-5-16,-4-1-18 15,0-2-9-15,-1-1-5 16,-9 5-9-16,-1 4-4 15,5 4 7-15,0 4 2 0,6 6-4 16,6 3-10-16,9 5-2 16,8 0 3-16,0 3 1 15,4 10-1-15,-3 5 1 16,-1 4 0-16,-5 2 0 16,-5 5-1-16,-6 0 0 0,-6 2 2 15,-1-1 0-15,0-3 1 16,0-1 3-16,-2-9 0 15,0-6 0-15,2-4 0 16,0-7 4-16,0 0 20 16,2-13-1-16,10-8-23 0,3-6-4 15,6-5-1-15,6-3-7 16,3 3-12-16,3 3-4 16,-1 10-4-16,-8 7 8 15,-1 10 16-15,-8 2 3 16,-1 14-1-16,-10 9 9 0,4 8 17 15,-5 0-4-15,2 0-11 16,2 0-4-16,1-4-4 16,-1-6 0-16,1-8-60 15,-8-12-194-15</inkml:trace>
        </inkml:traceGroup>
      </inkml:traceGroup>
    </inkml:traceGroup>
    <inkml:traceGroup>
      <inkml:annotationXML>
        <emma:emma xmlns:emma="http://www.w3.org/2003/04/emma" version="1.0">
          <emma:interpretation id="{FB24EC64-2F3C-418B-AE67-20399D95E588}" emma:medium="tactile" emma:mode="ink">
            <msink:context xmlns:msink="http://schemas.microsoft.com/ink/2010/main" type="paragraph" rotatedBoundingBox="16568,4974 23328,4655 23398,6119 16637,64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59C001-904F-41F4-82C9-736A7DEE8F1A}" emma:medium="tactile" emma:mode="ink">
              <msink:context xmlns:msink="http://schemas.microsoft.com/ink/2010/main" type="line" rotatedBoundingBox="16568,4974 23328,4655 23398,6119 16637,6439"/>
            </emma:interpretation>
          </emma:emma>
        </inkml:annotationXML>
        <inkml:traceGroup>
          <inkml:annotationXML>
            <emma:emma xmlns:emma="http://www.w3.org/2003/04/emma" version="1.0">
              <emma:interpretation id="{3E72076F-B7A4-4794-99DD-ACD4973193F9}" emma:medium="tactile" emma:mode="ink">
                <msink:context xmlns:msink="http://schemas.microsoft.com/ink/2010/main" type="inkWord" rotatedBoundingBox="16572,5065 19926,4906 19961,5661 16608,5820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35299.81">567 5231 282 0,'0'0'185'0,"0"0"-170"16,0 0 9-16,0 0 40 15,0 0-7-15,0 0-23 16,45-82-7-16,-18 31 2 15,4-8 2-15,1-8-10 16,1-3-4-16,0-6-7 16,1 5-7-16,-3-1-1 0,-2 8-1 15,-5 10 0-15,-6 17 0 16,-7 7-2-16,-2 16-1 16,-5 11 0-16,-1 3-2 15,2 25 1-15,-5 11 6 16,0 13-1-16,3 13 0 0,-3 5-1 15,3 4-1-15,-1 0 1 16,5-2 0-16,4-6-1 16,-2-10 0-16,2-9-1 15,1-13-7-15,1-8-18 16,-3-11-17-16,0-12-15 16,-7 0-35-16,-3-21-78 0,-6-14-153 15</inkml:trace>
          <inkml:trace contextRef="#ctx0" brushRef="#br0" timeOffset="135479.81">620 4961 634 0,'0'0'-5'0,"0"0"5"15,82-17 2-15,-32 0 2 0,6-5-3 16,5 0-3-16,-3-4-11 15,0 3-29-15,-8-3-81 16,-8 4-117-16</inkml:trace>
          <inkml:trace contextRef="#ctx0" brushRef="#br0" timeOffset="135709.811">1285 4507 587 0,'0'0'-1'0,"0"49"2"0,0-10 9 16,0 9 16-16,0 10-7 15,0 8-1-15,0 2 0 16,0 2-3-16,0-8-8 16,0-3-5-16,0-11-1 15,0-13-4-15,0-10-29 0,8-16-29 16,1-9-51-16,3-21-30 15,3-19-116-15</inkml:trace>
          <inkml:trace contextRef="#ctx0" brushRef="#br0" timeOffset="135919.811">1536 4556 572 0,'0'0'31'0,"-27"80"1"15,16-27 20-15,3 3-9 0,2 2-20 16,2-1-16-16,4 0-5 16,0-7 1-16,0-6-4 15,7-7-1-15,1-8-23 16,2-10-33-16,3-12-33 16,2-7-77-16,3-12-113 0</inkml:trace>
          <inkml:trace contextRef="#ctx0" brushRef="#br0" timeOffset="136179.81">1776 4826 612 0,'0'0'15'16,"-35"60"8"-16,23-25-4 16,3-1-10-16,9 0-9 15,0-6-3-15,12-6-5 16,12-9-1-16,5-9 5 0,6-4 3 15,3-11 2-15,2-14 1 16,-3-7-2-16,-2-6 1 16,-9 3 7-16,-9-3 2 15,-9 5-4-15,-8 7-2 16,-16 10 2-16,-11 8-4 16,-8 8-1-16,-6 0-18 0,-1 9-60 15,2 5-123-15</inkml:trace>
          <inkml:trace contextRef="#ctx0" brushRef="#br0" timeOffset="137019.81">2402 4737 324 0,'0'0'88'16,"0"0"-30"-16,0 0 6 15,0 0-16-15,0 0-23 16,-69 17-11-16,39 5-1 0,0 5 2 16,-2 3 2-16,6 2-3 15,3 0-3-15,11-1-7 16,2-1-3-16,10-6-3 15,2-4 1-15,18-6-5 16,10-11-9-16,6-3-29 0,6-8-4 16,7-14-34-16,4-8-14 15,-6-5-50-15,-4-1-89 16</inkml:trace>
          <inkml:trace contextRef="#ctx0" brushRef="#br0" timeOffset="137369.81">2676 4733 433 0,'0'0'70'0,"0"0"-7"16,-69 35-10-16,42-12-17 16,-3 4-19-16,5 4-2 15,2-3-4-15,8 0-3 0,3-2-6 16,6-4-2-16,6-3-2 16,0-5-2-16,14-7 0 15,7-6 3-15,4-1 2 16,3-5 2-16,-3-12-1 15,0-5 2-15,1-1 0 0,-8 1-2 16,-4 0 0-16,-5 5 1 16,-3 4-1-16,-3 6 0 15,0 1-1-15,-3 6 2 16,0 0-6-16,0 9-5 16,0 7 6-16,0 5 4 15,0 4-1-15,0 4-2 0,0-2-1 16,0 0-8-16,2-5-11 15,2-5-9-15,7-8-7 16,-1-9-17-16,3 0-37 16,5-22-31-16,1-9-141 15</inkml:trace>
          <inkml:trace contextRef="#ctx0" brushRef="#br0" timeOffset="137609.811">3051 4357 530 0,'0'0'19'0,"0"0"-1"16,-16 70 18-16,9-26-5 15,-4 7-16-15,2 10-10 16,1 3 2-16,4 3 3 16,-2 0 1-16,-2-6 0 0,5-4-9 15,2-10 0-15,1-7-2 16,0-12-3-16,0-9-30 15,0-11-22-15,0-8-35 16,0-11-27-16,0-16-102 16</inkml:trace>
          <inkml:trace contextRef="#ctx0" brushRef="#br0" timeOffset="138019.811">2853 4777 542 0,'0'0'46'16,"0"0"-21"-16,0 0 9 0,84-17-9 15,-31 5-17-15,8-3-5 16,9-3-4-16,-2-1-21 16,-8 2-20-16,-6 1-18 15,-14 2-6-15,-10 5 9 16,-15 5 30-16,-12 4 21 0,-3 0 13 16,-15 12 40-16,-8 6 7 15,-6 1 5-15,-2 3-3 16,3 4-17-16,2-1-14 15,7-2-17-15,8 2-8 16,9-5-1-16,2 3-1 16,0-4-4-16,10-4-3 0,7-6-5 15,0-1-2-15,4-8 5 16,-1 0 6-16,0-11 4 16,0-8 2-16,-5-2 2 15,0-6-2-15,-4-1 5 16,-4 2 7-16,-4 3 4 0,-3 2 0 15,0 4-3-15,0 3-8 16,-5 6-4-16,0 2-2 16,-3 3-10-16,3 3-24 15,2-1-30-15,3 0-73 16,0-2-127-16</inkml:trace>
          <inkml:trace contextRef="#ctx0" brushRef="#br0" timeOffset="138409.81">3544 4654 410 0,'0'0'42'0,"0"47"44"15,0-15-33-15,0 0-15 16,0 5-26-16,0-1-1 16,0-4 5-16,0-1-1 15,0-8-2-15,0-6-2 0,0-5-1 16,0-7 13-16,0-5 14 16,0-4 4-16,0-13-28 15,0-9-10-15,0-3-1 16,5-5 1-16,6-2-3 15,6 1 0-15,5 4-1 16,8 4 1-16,1 3-1 0,4 5 0 16,3 9 1-16,-3 3-2 15,3 4-4-15,-6 3-26 16,-4 0-32-16,-3 0-48 16,-15-2-149-16</inkml:trace>
        </inkml:traceGroup>
        <inkml:traceGroup>
          <inkml:annotationXML>
            <emma:emma xmlns:emma="http://www.w3.org/2003/04/emma" version="1.0">
              <emma:interpretation id="{6CDAB816-7C16-4C10-B1E1-4EF97553DFBD}" emma:medium="tactile" emma:mode="ink">
                <msink:context xmlns:msink="http://schemas.microsoft.com/ink/2010/main" type="inkWord" rotatedBoundingBox="20212,4802 23328,4655 23398,6119 20281,6267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39219.81">4764 4227 513 0,'0'0'42'0,"0"0"24"15,-53-20-15-15,21 20-27 16,-9 0-15-16,-4 16 2 16,-2 4 7-16,-2 5 1 0,7 5-4 15,2 2-5-15,7 4-5 16,10 3-3-16,6 1-2 16,6 0 0-16,8 0-2 15,3-4 0-15,10-1 0 16,11-4-2-16,4-2 3 15,6-6-1-15,-3-1 2 0,-3 0 2 16,-8-4 0-16,-10 1-1 16,-7 2 2-16,-15 2 3 15,-12-1 0-15,-14 1-2 16,-2-2 0-16,1 0 1 16,-1-7 0-16,8-2-2 0,12-6-3 15,7-4 0-15,14-2-5 16,2 0-38-16,20-10-89 15,12-13-25-15,4-3-131 16</inkml:trace>
          <inkml:trace contextRef="#ctx0" brushRef="#br0" timeOffset="139409.81">4690 4631 444 0,'0'0'104'0,"-19"54"-103"0,4-19 9 15,4 5 9-15,0-2-7 16,0-2-7-16,6-4-4 16,1-10 0-16,1-4-1 15,3-9-2-15,0-9-39 16,0-7-37-16,3-21-7 0,2-10-89 16</inkml:trace>
          <inkml:trace contextRef="#ctx0" brushRef="#br0" timeOffset="139529.81">4660 4397 519 0,'0'0'12'0,"0"0"-17"0,0 0 8 15,0 0-3-15,53 24-47 16,-29-12-114-16</inkml:trace>
          <inkml:trace contextRef="#ctx0" brushRef="#br0" timeOffset="139869.81">4851 4768 506 0,'0'0'49'0,"-13"54"19"15,11-34-24-15,2-5-18 0,0-4-16 16,0-7-3-16,5-4 4 16,5-2 13-16,2-12 3 15,1-9-16-15,5-6-6 16,1-3-1-16,4-2-4 15,2 3 0-15,1 3 0 0,1 6 0 16,-2 5 0-16,0 8-2 16,-4 9 0-16,-4 0 1 15,-7 9-1-15,-5 12 1 16,-2 5 4-16,-3 2-2 16,0 2 0-16,0-2 2 0,-3-1-2 15,3-3-1-15,0-6-1 16,0-3-6-16,0-3-24 15,0-8-18-15,7-4-26 16,6 0-41-16,5-9-44 16,2-11-159-16</inkml:trace>
          <inkml:trace contextRef="#ctx0" brushRef="#br0" timeOffset="140329.81">5484 4596 561 0,'0'0'14'16,"-50"27"17"-16,23-7-15 16,-4 3-2-16,6 3-13 15,2 2 0-15,8-2 0 16,7 1-2-16,4-3 0 16,4-5-3-16,0-6 1 0,15-7 0 15,5-6 0-15,2 0 4 16,6-17 1-16,-1-7-4 15,-1-2 12-15,-3-6-7 16,-4 1-1-16,-3 1-1 16,-8 2 0-16,-1 7 0 15,-4 4 4-15,-3 8 16 0,0 8 7 16,0 1-8-16,0 5-19 16,-3 14 1-16,-2 7-1 15,1 9 0-15,1 8 0 16,0 10 4-16,1 6 9 15,-1 12 5-15,-3 5-2 0,1 2-6 16,-8 2-4-16,-5 0-4 16,-5-4 3-16,-8-6 0 15,-10-1-3-15,-7-9-1 16,-7-7 1-16,-3-12-3 0,3-12 1 16,3-13-10-16,9-16-24 15,11-7-58-15,4-24-112 16</inkml:trace>
          <inkml:trace contextRef="#ctx0" brushRef="#br0" timeOffset="140929.81">5886 4138 435 0,'0'0'14'0,"0"0"37"15,0 0-13-15,0 0-15 16,0 0 13-16,-11 73-15 15,-3-26-1-15,1 8 7 16,-2 7 6-16,1 9-8 0,-1 3-11 16,2-2-8-16,3-2-4 15,2-9-1-15,4-12 0 16,4-9-3-16,0-13-34 16,6-14-39-16,9-13-35 0,2-4-50 15,2-24-204-15</inkml:trace>
          <inkml:trace contextRef="#ctx0" brushRef="#br0" timeOffset="141289.81">5902 4638 75 0,'0'0'368'0,"0"0"-365"15,0 0 10-15,0 0 19 16,0 0 13-16,63 19-14 15,-33-32 8-15,0 0-4 0,1-4-6 16,-2-1-10-16,-5 0-11 16,-4 1-4-16,-8 1 0 15,-6 3-2-15,-6 3 2 16,0 5-1-16,-21 5 0 16,-6 0-2-16,-1 17 0 15,-5 5 2-15,1 5-1 0,6 4-2 16,5 3 0-16,10 0 0 15,5-1-1-15,6-2-1 16,7-6-2-16,13-5 1 16,9-7-5-16,6-6-10 0,8-7-9 15,3-5-7-15,6-16-25 16,-1-9-46-16,2-10-50 16,-3-9-113-16</inkml:trace>
          <inkml:trace contextRef="#ctx0" brushRef="#br0" timeOffset="141939.81">6405 4564 534 0,'0'0'68'15,"0"0"-33"-15,0 0-7 16,64-21 7-16,-21 10-17 0,8-1-4 16,6-2-7-16,0 1-5 15,-3 1-2-15,-5 3-1 16,-10 4-12-16,-8 2-16 15,-13 3-4-15,-9 0 4 16,-9 8 7-16,-6 10 16 16,-16 4 9-16,-11 8 0 0,0 2 8 15,0 2 1-15,6-2-2 16,10-1-4-16,4-4-1 16,13-5-3-16,0-7-4 15,19-9 6-15,10-6 3 0,3 0 2 16,1-10 2-16,0-12-4 15,-3-3-3-15,-5-2-2 16,-11-2 4-16,-5 1 8 16,-9 2 0-16,0 3-3 15,-13 4-1-15,-7-1-3 16,0 6-5-16,2 1-1 0,3 4-1 16,3 3-43-16,8-1-41 15,4-1-101-15,3 3-254 16</inkml:trace>
          <inkml:trace contextRef="#ctx0" brushRef="#br0" timeOffset="141549.811">6654 4096 444 0,'0'0'7'0,"-20"61"64"15,9-20 2-15,0 10-13 16,-4 8-22-16,0 6-4 15,2 2-6-15,1 0-14 16,-2 0-6-16,2-6-5 16,5-7-2-16,-4-10 0 0,7-10 0 15,2-10-9-15,-1-9-25 16,0-12-8-16,1-3-14 16,0-10-46-16,-2-17-71 15,-3-7-106-15</inkml:trace>
          <inkml:trace contextRef="#ctx0" brushRef="#br0" timeOffset="142299.81">7032 4528 473 0,'0'0'41'16,"0"57"39"-16,0-24-32 15,0-1-22-15,0-2-15 0,0 0 3 16,1-7 3-16,2-5 6 15,-2-5-1-15,2-6-6 16,-3-7-2-16,2 0 11 16,1-11 17-16,4-11-33 15,6-5-7-15,5-8-1 0,5-1-2 16,4 0 0-16,2 4 1 16,2 5-1-16,-6 5-1 15,4 10 2-15,-10 8-1 16,1 4-1-16,-5 13 4 15,-7 10-2-15,-5 12 1 16,-3 9 4-16,0 3 6 0,0 4 1 16,-7 2-4-16,3-4-6 15,3-3-1-15,-2-9-1 16,3-9-2-16,0-7-26 16,0-12-45-16,0-9-134 0</inkml:trace>
        </inkml:traceGroup>
      </inkml:traceGroup>
    </inkml:traceGroup>
    <inkml:traceGroup>
      <inkml:annotationXML>
        <emma:emma xmlns:emma="http://www.w3.org/2003/04/emma" version="1.0">
          <emma:interpretation id="{55E7E623-C259-414C-A974-DD91ECE2B7A6}" emma:medium="tactile" emma:mode="ink">
            <msink:context xmlns:msink="http://schemas.microsoft.com/ink/2010/main" type="paragraph" rotatedBoundingBox="16437,6533 23205,6078 23288,7312 16519,77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28EEEF4-3AF6-4DF4-996C-D9F7E07C0E51}" emma:medium="tactile" emma:mode="ink">
              <msink:context xmlns:msink="http://schemas.microsoft.com/ink/2010/main" type="line" rotatedBoundingBox="16437,6533 23205,6078 23288,7312 16519,7767">
                <msink:destinationLink direction="with" ref="{E5EA2FA9-75C8-40F8-8784-741115E02D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B6E9796-C721-427B-9B90-A6F75142A0CA}" emma:medium="tactile" emma:mode="ink">
                <msink:context xmlns:msink="http://schemas.microsoft.com/ink/2010/main" type="inkWord" rotatedBoundingBox="16446,6681 18171,6565 18207,7102 16483,7218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72989.811">656 6272 103 0,'7'-8'39'0,"0"2"19"0,-5-1 17 15,0 3 2-15,-2 1-4 16,0 1 0-16,-2 2-14 16,-8 0-35-16,-3 0-9 15,-1 7-3-15,-4 3-1 16,0 3-3-16,1 3-6 0,-4 0-2 16,7 1 1-16,0 1-1 15,5-4 0-15,0 1-1 16,7-2 0-16,2-3 0 15,0-1-5-15,8-3 2 0,7 0 2 16,1-4 0-16,3 2 3 16,-1 0-1-16,-4 2 1 15,-3 3-1-15,-11 4 0 16,0 7 1-16,-9 0 1 16,-13 5 1-16,-2 1 0 15,-6-2 0-15,0-4-1 0,7-1 0 16,6-9-1-16,4 1 0 15,9-7-2-15,4-4-7 16,0 0-57-16,9-1-42 16,1-14-79-16</inkml:trace>
          <inkml:trace contextRef="#ctx0" brushRef="#br0" timeOffset="173639.811">760 6351 424 0,'0'0'29'0,"0"0"3"15,56-7 22-15,-32 2-22 16,7 0-25-16,-4 0-6 16,3 2-1-16,-1 2-27 15,-4 1-55-15,-3-2-72 16</inkml:trace>
          <inkml:trace contextRef="#ctx0" brushRef="#br0" timeOffset="173459.81">908 6059 313 0,'0'0'41'16,"0"0"14"-16,0 0-1 0,0 0-9 15,0 0-9-15,13 50-14 16,-25-21-10-16,-3 9 0 16,-1 1 1-16,-2 4-4 15,0 3-6-15,4 3-1 16,2 0-2-16,2-7 1 0,6-2-1 16,3-8-1-16,1-5-3 15,0-5-25-15,0-10-22 16,4-7-39-16,-3-5-54 15,-1-4-152-15</inkml:trace>
          <inkml:trace contextRef="#ctx0" brushRef="#br0" timeOffset="174089.811">1239 6294 308 0,'0'0'19'16,"0"0"8"-16,0 0 21 16,0 0 0-16,-59-8-22 15,37 16-6-15,-5 6 3 0,1 4-5 16,-2 4-1-16,2 0-1 15,5 1-3-15,3 2-7 16,4-4 0-16,10-1-3 16,4-4-2-16,0-6-2 15,3-2 0-15,9-7-1 16,6-1 3-16,-1-2 10 0,6-11 0 16,-2-4-7-16,0-4-1 15,0 2-1-15,-4-1 0 16,0 2 0-16,-5 3-1 15,-3 3 0-15,-1 3-1 16,-5 3 1-16,-3 6-2 0,0 0-7 16,0 1-3-16,0 11 11 15,-5 3 0-15,2 3 2 16,-5 3-2-16,5-2 0 16,3 1-2-16,0-2-21 15,0-4-6-15,11-4-14 16,1-4-27-16,3-6-13 0,1 0-66 15,3-8-68-15</inkml:trace>
          <inkml:trace contextRef="#ctx0" brushRef="#br0" timeOffset="174569.81">1308 6299 229 0,'0'0'157'0,"0"0"-129"16,53-16 48-16,-24 6-14 16,2 1-22-16,2 0-15 15,0 1-1-15,2 2-9 16,-4-1-8-16,-4 5-6 16,-4 2-4-16,0 0-38 0,-8 0-34 15,-7 1-22-15,-1 3-1 16,-4 1-98-16</inkml:trace>
          <inkml:trace contextRef="#ctx0" brushRef="#br0" timeOffset="174359.811">1491 6037 270 0,'0'0'140'0,"0"0"-133"16,0 0 20-16,0 0 6 16,-16 58-6-16,12-32-10 15,0 6-1-15,0 3 6 16,-5 4 4-16,3 5-5 16,-5-2-5-16,1 1-4 15,0-3-9-15,3-5-1 0,1-3-1 16,-2-10-2-16,6-4-11 15,0-9-17-15,2-5-16 16,0-4-35-16,0-9-22 16,0-13-48-16</inkml:trace>
          <inkml:trace contextRef="#ctx0" brushRef="#br0" timeOffset="174769.81">1712 6246 227 0,'0'0'173'16,"0"0"-125"-16,0 0 27 15,-18 49-14-15,10-27-39 0,4 3-18 16,-2-3-3-16,2 1 0 15,3-1-1-15,1-5 0 16,0-3 1-16,0-6-6 16,0-3-32-16,0-5-28 15,0 0-36-15,3-17-56 16</inkml:trace>
          <inkml:trace contextRef="#ctx0" brushRef="#br0" timeOffset="174909.81">1741 6152 467 0,'0'0'33'16,"0"0"41"-16,0 0-61 15,0 0-24-15,0 0-7 16,0 0-48-16,52-3-55 16,-32 3-80-16</inkml:trace>
          <inkml:trace contextRef="#ctx0" brushRef="#br0" timeOffset="175209.81">2059 6211 299 0,'0'0'84'16,"0"0"-41"-16,0 0 23 15,0 0-1-15,0 0-35 16,0 0-22-16,-50-14-1 15,24 27-2-15,-5 4-2 16,3 6 0-16,-3 4 0 0,4 0-2 16,6 2 1-16,8-1-2 15,10-5-1-15,3-3 0 16,14-6 0-16,16-8 5 16,7-4 3-16,7-2-5 15,6-3-1-15,0-6 2 16,-7-3-2-16,-8 2-35 0,-14 4-82 15,-16 1-126-15</inkml:trace>
        </inkml:traceGroup>
        <inkml:traceGroup>
          <inkml:annotationXML>
            <emma:emma xmlns:emma="http://www.w3.org/2003/04/emma" version="1.0">
              <emma:interpretation id="{D9464512-2B6B-47D1-9713-E0FBCCB266A7}" emma:medium="tactile" emma:mode="ink">
                <msink:context xmlns:msink="http://schemas.microsoft.com/ink/2010/main" type="inkWord" rotatedBoundingBox="18658,6453 19159,6419 19193,6923 18691,6956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80149.811">2656 6280 166 0,'-3'1'38'0,"-2"-1"5"15,2 0 21-15,3 0-16 16,0 0-17-16,0 0-11 16,0 0 10-16,3 0 8 15,2 0 5-15,7-3 4 0,3-11-4 16,8-4-10-16,0-6-11 16,7-6-7-16,1-5-3 15,3-3-8-15,1-3-2 16,-2 0 0-16,0-2-1 15,-5 3 0-15,0 6-1 16,-5 5 0-16,-4 7 0 0,-4 5 0 16,-4 7 0-16,-6 5-1 15,-1 3-2-15,-1 2-3 16,-2 7 6-16,0 12 1 16,2 4 1-16,0 11-1 15,1 10-1-15,1-1 1 0,3 3 0 16,2 0 0-16,1-2-1 15,-2-2 0-15,1-7 0 16,-2-4 1-16,-3-3-1 16,-2-6-2-16,-2-4-39 15,-1-6-29-15,-1-6-43 0,-13-6-69 16</inkml:trace>
          <inkml:trace contextRef="#ctx0" brushRef="#br0" timeOffset="180629.81">2798 6154 387 0,'0'0'10'15,"0"0"2"-15,0 0 20 0,66-16 7 16,-33 11-22-16,3 2-10 15,4 0-3-15,-3 3-3 16,-1 0-1-16,-1 0 1 16,-11 0-34-16,-4 4-66 0,-6 0-133 15</inkml:trace>
        </inkml:traceGroup>
        <inkml:traceGroup>
          <inkml:annotationXML>
            <emma:emma xmlns:emma="http://www.w3.org/2003/04/emma" version="1.0">
              <emma:interpretation id="{3B95E73A-10CA-4B39-902C-257E1BB36D19}" emma:medium="tactile" emma:mode="ink">
                <msink:context xmlns:msink="http://schemas.microsoft.com/ink/2010/main" type="inkWord" rotatedBoundingBox="19432,6332 22214,6145 22252,6718 19471,6905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81109.81">3426 5868 251 0,'0'0'114'16,"0"0"-86"-16,0 0-9 16,0 0-8-16,0 0 10 15,0 59 8-15,0-32 2 16,0 8-1-16,0 4-7 0,0-3 0 16,0 3-3-16,0-4-7 15,0-2-8-15,0-2-3 16,0-5-1-16,0-4 0 15,3-3-2-15,-1-7-31 16,1-7-42-16,-2-5-47 0,2 0-102 16</inkml:trace>
          <inkml:trace contextRef="#ctx0" brushRef="#br0" timeOffset="181509.811">3667 5785 377 0,'0'0'3'0,"0"0"11"15,-18 57 8-15,11-25 0 16,-4 8 2-16,5 2 9 16,-5 4-2-16,5-1-5 0,5-1-5 15,-2-4-13-15,3-4-4 16,0-8-3-16,0-3 0 16,0-5 0-16,7-9-14 15,4-4-63-15,-6-7-37 0,2 0-94 16</inkml:trace>
          <inkml:trace contextRef="#ctx0" brushRef="#br0" timeOffset="181779.811">3795 6077 367 0,'0'0'7'0,"0"0"-5"15,0 0 9-15,-23 62-1 16,22-43-8-16,1 2-1 0,0-2-1 16,0 1 1-16,9-4 0 15,6-3 0-15,1-4 3 16,5-6 2-16,3-3 3 16,-1 0 10-16,-1-8 5 0,-2-6 0 15,-2-4 0-15,-6-1-7 16,-7-2-5-16,-5 2 0 15,0 0 4-15,-7 3-4 16,-9 0-4-16,-1 4-1 16,0 5-2-16,1 0-4 15,4 5-2-15,4-1-13 0,4 3-60 16,4 0-51-16,0-1-143 16</inkml:trace>
          <inkml:trace contextRef="#ctx0" brushRef="#br0" timeOffset="182129.81">4248 6036 371 0,'0'0'64'15,"0"0"-12"-15,0 0 9 16,0 0-13-16,0 0-25 16,0 0-13-16,0 0 0 0,-67 18-2 15,34-4-1-15,2 1-1 16,1 5 0-16,5-2-2 16,4 0 0-16,11 0-3 15,7-2-1-15,3-1-1 16,9-6 1-16,12-4-2 15,8-1 1-15,9-4 0 0,0 0-29 16,4-4-35-16,-1-6-33 16,-1-3-34-16,-4-3-105 15</inkml:trace>
          <inkml:trace contextRef="#ctx0" brushRef="#br0" timeOffset="182509.81">4534 6047 135 0,'0'0'324'0,"0"0"-271"16,0 0 14-16,0 0-48 0,-51 5-8 15,36 8-8-15,0 3-3 16,-1 2-1-16,5 0 1 16,3 1-1-16,5 2 0 15,0-2 1-15,3-6 1 16,3-1-3-16,9-7 1 0,7-4 1 15,3-1 4-15,1-1-1 16,1-13-1-16,2 1-2 16,-6-4-1-16,0-1-4 15,-5 1 1-15,-5 2-5 16,-2 2 3-16,-4 1 6 16,-1 6 0-16,-3 3 0 0,0 3-4 15,0 4-4-15,0 10 6 16,-2 2 2-16,-1 2 0 15,3 1 0-15,0 1-1 16,0-4 1-16,5-1-9 0,8-4-56 16,2-7-15-16,-2-4-11 15,4 0-49-15</inkml:trace>
          <inkml:trace contextRef="#ctx0" brushRef="#br0" timeOffset="183009.81">4760 6095 397 0,'0'0'10'0,"0"0"14"16,77-14 5-16,-39 6-24 16,2 0-4-16,5 0-1 15,-4-2-48-15,2 1-39 0,-8 1 5 16,-5 3-41-16</inkml:trace>
          <inkml:trace contextRef="#ctx0" brushRef="#br0" timeOffset="182729.81">4921 5795 466 0,'0'0'14'0,"-29"78"60"0,20-33-43 16,4 3-12-16,2 2-17 15,3-6-1-15,0-1-1 16,0-11-3-16,0-2-24 15,0-7-39-15,0-9-36 16,0-1-25-16,-3-8-91 16</inkml:trace>
          <inkml:trace contextRef="#ctx0" brushRef="#br0" timeOffset="183369.81">5152 6019 134 0,'0'0'123'16,"0"0"-17"-16,0 0-42 15,-63 46-13-15,42-30-21 16,4 0-16-16,6 0-12 0,7-2-3 16,4-2-1-16,3 1-10 15,14-8-9-15,9-1 6 16,-2-4 11-16,5 0 3 16,-2-3 0-16,1-7 1 0,-8-5 1 15,-5 0 0-15,-4-3 3 16,-1 5 12-16,-10-6 4 15,0 2 8-15,0 0-1 16,0 0-14-16,-7 2-4 16,3 3-1-16,2 3-7 0,2 3 0 15,0 1-2-15,5 3-4 16,5 2 3-16,5 0-1 16,0 4 1-16,0 8 1 15,-3 2-1-15,-1 5 3 16,-4 2-1-16,-5 1 1 15,-2-1 1-15,0 1 10 0,0-3 7 16,0-2 2-16,0-2 1 16,-2-3-2-16,0-7-7 15,1 0-2-15,1-5-1 16,0 0 6-16,0 0 16 16,0-11-6-16,7-5-22 0,4-6-4 15,2-2 2-15,5-3-2 16,-1 2 0-16,1 1-2 15,0 4-11-15,-4 7-19 16,1 7-22-16,-4 3-26 16,-3 3-57-16,-1 0-124 15</inkml:trace>
          <inkml:trace contextRef="#ctx0" brushRef="#br0" timeOffset="184209.811">5968 5570 474 0,'0'0'35'0,"0"0"52"0,0 0-28 16,-49 69-23-16,35-37-21 15,-4 4-1-15,3 3-4 16,-3 0-1-16,-3-3-4 16,1-2-3-16,1-5-1 15,-2-3-1-15,4-5-20 0,-2-2-23 16,0-7-22-16,3-8-42 15,-1-4-78-15</inkml:trace>
          <inkml:trace contextRef="#ctx0" brushRef="#br0" timeOffset="183989.811">5676 5649 454 0,'0'0'37'0,"0"0"17"0,0 0-5 16,0 0-6-16,68 21-12 15,-43-6-5-15,-2 5-6 16,4 3-2-16,-2 0-4 16,-1 2-9-16,0 1-4 15,-1-3 0-15,-1-2 0 16,0-3 0-16,-6-5-1 0,-3-3-10 15,-3-4-39-15,-3-6-6 16,-6 0-25-16,-1-3-55 16,0-13-139-16</inkml:trace>
          <inkml:trace contextRef="#ctx0" brushRef="#br0" timeOffset="184469.81">5541 5795 425 0,'0'0'37'16,"79"0"89"-16,-27-1-59 15,10-3-10-15,0 0-20 16,7 2-11-16,0-1-14 16,-2 3-9-16,-6 0-1 0,-9 0-7 15,-8 3-86-15,-13 3-119 16</inkml:trace>
        </inkml:traceGroup>
        <inkml:traceGroup>
          <inkml:annotationXML>
            <emma:emma xmlns:emma="http://www.w3.org/2003/04/emma" version="1.0">
              <emma:interpretation id="{894D07EB-B261-46A1-B589-08C87359A63E}" emma:medium="tactile" emma:mode="ink">
                <msink:context xmlns:msink="http://schemas.microsoft.com/ink/2010/main" type="inkWord" rotatedBoundingBox="22495,6485 23229,6436 23288,7312 22554,7361"/>
              </emma:interpretation>
              <emma:one-of disjunction-type="recognition" id="oneOf9">
                <emma:interpretation id="interp17" emma:lang="" emma:confidence="1">
                  <emma:literal>;</emma:literal>
                </emma:interpretation>
                <emma:interpretation id="interp18" emma:lang="" emma:confidence="0">
                  <emma:literal>,</emma:literal>
                </emma:interpretation>
                <emma:interpretation id="interp19" emma:lang="" emma:confidence="0">
                  <emma:literal>:</emma:literal>
                </emma:interpretation>
                <emma:interpretation id="interp20" emma:lang="" emma:confidence="0">
                  <emma:literal>s</emma:literal>
                </emma:interpretation>
                <emma:interpretation id="interp21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85479.81">6695 5910 269 0,'0'0'82'0,"0"0"-81"15,0 0 2-15,0 0 18 16,0 0 1-16,0 0-5 15,0 0 11-15,-57-26 3 16,34 39 4-16,-6 7-6 16,5 2-3-16,-4 2-7 0,5 6-2 15,2-2-5-15,7-2-6 16,7-3-4-16,7-2-1 16,0-7 0-16,4-6 0 15,13-3-1-15,4-5 9 16,4 0 0-16,1-13 1 15,1-5-1-15,0-1-4 0,-4-3 0 16,-2-3 0-16,-7 2-1 16,0 1-2-16,-5 5 0 15,0 3-2-15,-8 6 1 16,-1 3 0-16,0 5-3 16,0 0-2-16,-1 14 3 15,-6 3 2-15,1 4-1 0,4 1 0 16,2 1-1-16,0-4 1 15,4 1 0-15,11-5 4 16,4-2 2-16,2-2 2 16,2-5-1-16,0-1-1 0,2-4-3 15,-4-1-2-15,1 0 0 16,-7 0 0-16,-3 0 0 16,-1 0 0-16,-7-2 0 15,0 1-1-15,0-1 0 16,-1 2 0-16,2 0-5 0,-2 0-32 15,1-1-33-15,-2-3-81 16,-2-5-157-16</inkml:trace>
          <inkml:trace contextRef="#ctx0" brushRef="#br0" timeOffset="186489.811">7159 6300 463 0,'-19'52'17'0,"-3"2"81"16,-6 2-34-16,-2-1-18 15,-5 5-37-15,-11-2-8 16,-10 2-14-16,-11-5-217 16</inkml:trace>
          <inkml:trace contextRef="#ctx0" brushRef="#br0" timeOffset="186259.811">7189 5858 418 0,'-3'7'47'0,"0"-2"-16"16,3 7 1-16,0-1-21 16,0 5-8-16,0-2-4 0,2 2-77 15,2-2-102-15</inkml:trace>
        </inkml:traceGroup>
      </inkml:traceGroup>
    </inkml:traceGroup>
    <inkml:traceGroup>
      <inkml:annotationXML>
        <emma:emma xmlns:emma="http://www.w3.org/2003/04/emma" version="1.0">
          <emma:interpretation id="{F33ACB60-6B19-4832-9DF6-578D86215DF1}" emma:medium="tactile" emma:mode="ink">
            <msink:context xmlns:msink="http://schemas.microsoft.com/ink/2010/main" type="paragraph" rotatedBoundingBox="16383,7936 23610,7827 23635,9485 16408,95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08C372-C8DB-4936-94A1-A904EF9AAAE5}" emma:medium="tactile" emma:mode="ink">
              <msink:context xmlns:msink="http://schemas.microsoft.com/ink/2010/main" type="line" rotatedBoundingBox="16365,8276 21731,7832 21776,8373 16410,8817">
                <msink:destinationLink direction="with" ref="{E5EA2FA9-75C8-40F8-8784-741115E02D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8CE7A8D-3D26-403E-88A7-33E557AFBB47}" emma:medium="tactile" emma:mode="ink">
                <msink:context xmlns:msink="http://schemas.microsoft.com/ink/2010/main" type="inkWord" rotatedBoundingBox="16366,8295 17998,8160 18037,8631 16406,8767"/>
              </emma:interpretation>
              <emma:one-of disjunction-type="recognition" id="oneOf10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98059.811">533 7813 283 0,'0'0'104'0,"0"0"-47"0,0 0 7 15,0 0-19-15,-51 20-24 16,37-7-14-16,-3 6-1 15,-1-2 1-15,0 6-3 16,1 0-2-16,-1-2-1 16,5 0 1-16,3-5-1 0,6-1-2 15,4-5 0-15,0-2-3 16,14-6 3-16,6-2-1 16,4 0-2-16,3 0-2 15,-2 0-1-15,-2-2 4 16,-6 2 2-16,-7 0-2 0,-8 10-4 15,-2 7 5-15,-9 1 4 16,-9 2 4-16,-7 3 12 16,0-3 6-16,2-3-3 15,2-3-3-15,7-3-9 16,3-5-8-16,7-3-1 0,4-3-14 16,0 0-55-16,2-5-75 15,8-7-81-15</inkml:trace>
          <inkml:trace contextRef="#ctx0" brushRef="#br0" timeOffset="198489.811">559 8016 452 0,'0'0'7'0,"48"-20"31"0,-8 5-2 16,3 0-20-16,3-1-15 15,0 3 0-15,0 3-50 16,-8 1-51-16,-8 1-130 16</inkml:trace>
          <inkml:trace contextRef="#ctx0" brushRef="#br0" timeOffset="198339.81">709 7699 491 0,'0'0'47'16,"0"0"-48"-16,-12 72 25 16,5-36 11-16,-4 7-16 15,4 2-13-15,-2-1-4 0,2-3-2 16,3-2 1-16,1-7 2 16,-2-6-3-16,5-8-20 15,-3-5-6-15,3-3-19 16,0-10-27-16,-2 0-41 15,-2-2-154-15</inkml:trace>
          <inkml:trace contextRef="#ctx0" brushRef="#br0" timeOffset="198859.811">994 7901 453 0,'0'0'68'0,"0"0"-1"15,0 0-11-15,0 0-25 0,-52-5-27 16,34 18-4-16,0 5 0 16,1 4 1-16,-1 2-2 15,5 0 0-15,6-2-1 16,4-3-1-16,3-1-2 16,0-9 0-16,7-5 2 0,9-4-1 15,-1 0 2-15,5-9 4 16,-1-8-1-16,0-2 0 15,2-3 1-15,-4 0-4 16,-2 4 5-16,-3 0-2 16,-6 5-1-16,-1 5-2 15,-4 6-8-15,-1 2 2 0,0 0-11 16,0 7 7-16,0 9 12 16,-6 3 0-16,3 1 1 15,-2-1 0-15,3 0-2 16,2-2-1-16,0-6-25 15,2-4-44-15,6-1-22 0,4-6-11 16,0 0-60-16</inkml:trace>
          <inkml:trace contextRef="#ctx0" brushRef="#br0" timeOffset="199379.81">1177 7903 430 0,'0'0'22'15,"0"0"63"-15,81-2-43 16,-40-11-12-16,2 2-24 0,2-1-3 16,-2 2-1-16,-5-1-1 15,-6 6-2-15,-7 5 0 16,-8 0-6-16,-8 4 2 16,-7 13 3-16,-2 1 5 15,0 3 0-15,0-2 3 16,-5 0 2-16,3-2-6 0,2-4-2 15,0-4-2-15,0-4-8 16,0-3-26-16,5-2-36 16,-5-2-36-16,0-12-132 15</inkml:trace>
          <inkml:trace contextRef="#ctx0" brushRef="#br0" timeOffset="199109.81">1344 7622 414 0,'0'0'141'0,"-10"51"-132"0,2-18 24 15,4 6-3-15,-2 4-19 16,4 3-9-16,-1 1 0 16,0-1-2-16,2-6 0 15,-2-5 0-15,1-4-3 0,-4-8-8 16,1-10-10-16,-1-4-24 15,0-9-55-15,-3 0-69 16</inkml:trace>
          <inkml:trace contextRef="#ctx0" brushRef="#br0" timeOffset="199509.811">1502 7724 490 0,'0'0'-5'0,"0"0"3"0,0 0-9 15,62-1-124-15</inkml:trace>
          <inkml:trace contextRef="#ctx0" brushRef="#br0" timeOffset="199769.811">1875 7764 534 0,'0'0'37'0,"0"0"-9"15,0 0-17-15,0 0 1 0,0 0-10 16,-66 59-1-16,44-39 1 16,2 2-6-16,-6 0-14 15,7 4-7-15,6-4 16 16,9-3 5-16,4-7 2 15,12-4-2-15,15-7 0 0,8-1-1 16,8-4-4-16,-1-9-5 16,2-1-8-16,-6 1-19 15,-14 4 1-15,-8 1-135 16</inkml:trace>
        </inkml:traceGroup>
        <inkml:traceGroup>
          <inkml:annotationXML>
            <emma:emma xmlns:emma="http://www.w3.org/2003/04/emma" version="1.0">
              <emma:interpretation id="{3942D26F-FDDB-49BB-AC22-4658F1A960FB}" emma:medium="tactile" emma:mode="ink">
                <msink:context xmlns:msink="http://schemas.microsoft.com/ink/2010/main" type="inkWord" rotatedBoundingBox="18431,8105 21731,7832 21776,8373 18476,8646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201189.811">2426 7943 352 0,'11'-2'41'16,"4"-16"-2"-16,2-4 37 16,4-5-16-16,3-5-25 15,4-6-11-15,1-2-5 16,2 0-2-16,3 0 0 0,-7 4-8 16,-2 6-4-16,-4 8-5 15,-4 8 0-15,-7 9-1 16,-5 5-3-16,-5 5-1 15,0 16 4-15,0 6 4 0,0 7-1 16,0 4-1-16,0 1 0 16,0-1-1-16,4-4 0 15,7-1-1-15,1-6 1 16,3-4-1-16,-1-6-14 16,-5-4-27-16,-1-8-22 0,-5-5-19 15,-3 0-17-15,-5-3-135 16</inkml:trace>
          <inkml:trace contextRef="#ctx0" brushRef="#br0" timeOffset="201369.81">2513 7839 462 0,'0'0'-5'15,"0"0"22"-15,82-14 30 16,-37 4-13-16,5-2-25 15,1 2-6-15,-1 2-3 16,-5 0 0-16,-9 2-34 0,-6-1-70 16,-8 0-83-16</inkml:trace>
          <inkml:trace contextRef="#ctx0" brushRef="#br0" timeOffset="201619.811">3092 7538 361 0,'0'0'76'16,"0"0"-45"-16,0 0 17 0,0 0 14 15,12 51-21-15,-18-18-27 16,-4 10 4-16,3 0-6 16,-1-1-6-16,4-3-4 15,1-4-2-15,3-4-1 16,0-12-19-16,0-1-18 15,0-9-24-15,5-9-45 0,5 0-10 16,-2-17-110-16</inkml:trace>
          <inkml:trace contextRef="#ctx0" brushRef="#br0" timeOffset="201799.811">3292 7608 487 0,'0'0'8'0,"-12"52"22"16,6-23-5-16,4 3-3 0,2-3-16 15,0 2-3-15,0-5-2 16,0-3 0-16,1-5-11 16,6-5-70-16,-5-8-27 15,5-5-76-15</inkml:trace>
          <inkml:trace contextRef="#ctx0" brushRef="#br0" timeOffset="202079.811">3384 7779 383 0,'0'0'2'0,"-29"47"0"15,20-25-2-15,9-4 2 16,0-5-5-16,7-5 2 15,10-4 3-15,4-4 13 16,2-5-3-16,4-11 3 16,-4-3 4-16,-2-6 7 0,-3 2 10 15,-5 0 3-15,-8-2-10 16,-5 6-7-16,0 2-16 16,-5 6-4-16,-8 3-1 15,-2 5-20-15,0 3-35 16,3 0-37-16,0 0-66 0</inkml:trace>
          <inkml:trace contextRef="#ctx0" brushRef="#br0" timeOffset="202339.81">3834 7666 363 0,'0'0'29'15,"0"0"39"-15,0 0-22 16,0 0-2-16,-63 1-23 16,32 12-6-16,-2-1 1 0,3 7-1 15,5-3 0-15,7 2-7 16,10 1-5-16,8-3-4 16,0-3-1-16,20-4 0 15,11-4 0-15,5-4-2 0,6-1-30 16,4-1-34-16,0-13-32 15,1-2-64-15</inkml:trace>
          <inkml:trace contextRef="#ctx0" brushRef="#br0" timeOffset="202679.811">4128 7654 457 0,'0'0'69'0,"-61"25"21"16,29-8-46-16,3 1-28 15,5 0-15-15,6 0 0 0,10-1-2 16,7-3-1-16,1-2-1 16,12-5-2-16,8-5-2 15,5-2 1-15,4 0 1 16,5-11-2-16,-4-3 0 16,0-1 5-16,-2-2-7 15,-6-1 7-15,-5 6 1 0,-3 2 1 16,-7 1 1-16,-5 5 1 15,-2 4 1-15,0 0-2 16,0 4-2-16,-4 8 1 16,2 3 0-16,-1 2-2 15,3 0-2-15,0 2-17 0,0-5-20 16,5-1-20-16,4-8 3 16,1-1-16-16,4-4-61 15,-5-2-86-15</inkml:trace>
          <inkml:trace contextRef="#ctx0" brushRef="#br0" timeOffset="203549.811">4345 7667 282 0,'0'0'74'15,"52"-11"-34"-15,-17 3-1 16,3-2-15-16,3-2-9 16,-2 4-8-16,-4 2-2 0,-1-2-3 15,-8 4 5-15,-4 4 4 16,-12 0-10-16,-3 0 0 15,-7 5 1-15,0 8 4 16,-8 4 1-16,-7 4 0 16,-2 1-2-16,2 0-2 15,2-2-2-15,8-3-1 0,2-1-1 16,3-7-5-16,13-4-3 16,7-5 4-16,6 0 1 15,1-3 5-15,4-11-2 16,-3 0 4-16,-2-3 0 0,-6 0 5 15,-6 3-6-15,-6 1 1 16,-7 0-2-16,-1 4 2 16,0 1-4-16,-7 3 1 15,-5 3-1-15,1-1-16 16,1 3-2-16,5 0 1 0,3 0-4 16,2-1-34-16,7-2-16 15,9-2 5-15,3 4 16 16,0-2 12-16,0 3 18 15,-2 0 25-15,-3 4 38 16,-2 9 99-16,-4 4-67 16,-1 3-21-16,-2 4 14 0,-2 0-25 15,-3 2-19-15,0 0-10 16,3-4-4-16,-1-3-6 16,2-3 0-16,4-6-2 15,-1-5-2-15,4-5 2 16,-3 0 3-16,4-9 20 0,-4-9-2 15,3-1-5-15,3-6-1 16,-1 1 3-16,4-2-3 16,-1 0-9-16,3 4-5 15,1 4-2-15,-2 5 0 16,1 4-2-16,-4 5-18 0,-2 4-44 16,-2 0-37-16,-4 0-84 15</inkml:trace>
          <inkml:trace contextRef="#ctx0" brushRef="#br0" timeOffset="202899.81">4495 7450 448 0,'0'0'20'0,"-31"61"48"0,17-22-30 16,1 5-3-16,2-3-29 15,4 3-5-15,3-5-1 16,1-7 0-16,2-2-1 16,-1-9-9-16,2-6-13 15,0-6-20-15,0-8-21 0,-2-1-8 16,-1 0-102-16</inkml:trace>
          <inkml:trace contextRef="#ctx0" brushRef="#br0" timeOffset="203969.811">5344 7272 430 0,'0'0'34'16,"0"0"23"-16,0 0 4 0,15 56-15 16,2-27-23-16,0 2-12 15,3 4 3-15,2 0-4 16,-2-4-2-16,2 0-3 16,-4-5-3-16,-1-4-1 15,-5-7-1-15,-1-3 0 0,-1-7-19 16,-2-5-27-16,-4 0-37 15,-3-6-61-15,-1-14-179 16</inkml:trace>
          <inkml:trace contextRef="#ctx0" brushRef="#br0" timeOffset="204379.811">5181 7469 408 0,'0'0'44'15,"71"11"62"-15,-22-8-55 16,8-1-2-16,7-2-25 15,-5 0-3-15,2 0-9 0,-7 0-9 16,-7 0-1-16,-11 0-36 16,-15 0-88-16,-10 0-228 15</inkml:trace>
          <inkml:trace contextRef="#ctx0" brushRef="#br0" timeOffset="204169.81">5537 7308 429 0,'0'0'44'0,"-30"52"50"15,12-18-26-15,2 7-20 16,0 3-33-16,1 1-8 0,0-4-5 16,-1-3-1-16,4-6-3 15,-1-3-25-15,3-9-28 16,-1-7-32-16,1-5-21 16,-2-8-76-16</inkml:trace>
        </inkml:traceGroup>
      </inkml:traceGroup>
      <inkml:traceGroup>
        <inkml:annotationXML>
          <emma:emma xmlns:emma="http://www.w3.org/2003/04/emma" version="1.0">
            <emma:interpretation id="{6BD990F8-A99D-42DE-BA95-C1A286865D96}" emma:medium="tactile" emma:mode="ink">
              <msink:context xmlns:msink="http://schemas.microsoft.com/ink/2010/main" type="line" rotatedBoundingBox="18143,8506 23619,8424 23635,9485 18159,9567">
                <msink:destinationLink direction="with" ref="{E5EA2FA9-75C8-40F8-8784-741115E02D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5657FB-249E-4E1E-8BE2-12CE10A4D22F}" emma:medium="tactile" emma:mode="ink">
                <msink:context xmlns:msink="http://schemas.microsoft.com/ink/2010/main" type="inkWord" rotatedBoundingBox="18143,8506 23619,8424 23635,9485 18159,9567"/>
              </emma:interpretation>
              <emma:one-of disjunction-type="recognition" id="oneOf12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1" brushRef="#br0">5450 8437 0,'28'18'0,"-28"-8"15,0-10 1,-65-38-16</inkml:trace>
          <inkml:trace contextRef="#ctx0" brushRef="#br0" timeOffset="157539.811">6655 8903 187 0,'0'0'52'0,"0"0"17"0,0 0-32 15,0 0 1-15,0 0-13 16,55-11-14-16,-32 9-1 15,2-1-4-15,2 0 7 16,6 3-1-16,3 0 4 0,2 0 1 16,1 0 0-16,5 0-6 15,-2 0-3-15,4 0-2 16,-2 0 1-16,2 0 2 16,2 0 3-16,-2 0-1 15,-2 2-5-15,0-1-2 16,-1-1 0-16,2 3-2 0,-7-3 0 15,-1 0 0-15,-10 0-2 16,-1 0 1-16,-11 0 0 16,-4 0 0-16,-2 0 0 15,-7 0 0-15,2 0-1 16,-3 3-14-16,0 0-63 0,-1-3-30 16,0 0-96-16</inkml:trace>
          <inkml:trace contextRef="#ctx0" brushRef="#br0" timeOffset="208639.81">2422 8310 139 0,'0'0'39'16,"0"0"36"-16,0 0 3 16,0 0-7-16,0 0-17 15,0 0-22-15,0 0-6 16,0 0-3-16,-49-12-5 16,29 30-3-16,-2 0 0 15,-1 9-4-15,-5 3-4 0,3 2-3 16,1 3-3-16,8-3-1 15,1-1 1-15,8-7-1 16,7-6 0-16,0-8-1 16,11-10-2-16,9 0 2 15,6-13 2-15,2-10 2 16,5-9-3-16,-7-3 0 0,1-4 1 16,-7 4-3-16,-8 0 5 15,-2 12-3-15,-2 4 1 16,-8 7 0-16,0 12-2 15,0 0-2-15,0 13-2 16,0 14 4-16,0 2 0 0,0 9 0 16,0 2 1-16,0 2-1 15,2 0 2-15,3 2-3 16,-5-3 3-16,0 2 2 16,0-3 0-16,-17 0 1 0,-6-1-1 15,-8-4 0-15,-4-4-1 16,-4-5 0-16,-2-4 0 15,3-8-2-15,3-6 1 16,8-8-1-16,12 0-11 16,12-12-24-16,3-14-50 15,15-9-56-15,11-6-209 16</inkml:trace>
          <inkml:trace contextRef="#ctx0" brushRef="#br0" timeOffset="209009.81">2586 8556 363 0,'0'0'16'16,"0"0"-14"-16,0 0 32 0,69-32 11 15,-44 14-16-15,1-4 0 16,1-4 5-16,-1-1-11 15,-6 1-1-15,-8 2-5 16,-5 4-2-16,-7 2-4 16,0 9 0-16,-12 5-7 15,-11 4-4-15,-4 0 0 0,-3 18 1 16,-1 4-1-16,1 8 0 16,3 1-1-16,7 5 0 15,4-1 0-15,3 1 0 16,11-1 0-16,2-6 0 15,0-5 0-15,17-8-1 0,12-7-3 16,6-9-7-16,5-4-16 16,10-20-26-16,6-8-43 15,-3-9-36-15,-1-7-84 16</inkml:trace>
          <inkml:trace contextRef="#ctx0" brushRef="#br0" timeOffset="209389.81">2856 8419 451 0,'0'0'5'0,"53"-13"17"15,-18 7 44-15,11-2-18 16,3 0-23-16,4 2-18 0,1 0-4 16,-3 2-5-16,-6-3-45 15,-13 2-99-15,-11-3-235 16</inkml:trace>
          <inkml:trace contextRef="#ctx0" brushRef="#br0" timeOffset="209219.81">3134 8167 201 0,'0'0'195'0,"0"0"-190"0,0 0 25 15,-33 73 6-15,30-41-14 16,-3 3-15-16,0 9-5 16,1 1-2-16,-2-1 2 15,2 0 0-15,-8-5 0 16,5-6 0-16,-5-7-18 0,2-8-28 15,-3-7-36-15,0-9-59 16</inkml:trace>
          <inkml:trace contextRef="#ctx0" brushRef="#br0" timeOffset="210179.811">3374 8621 129 0,'0'0'214'15,"0"0"-171"-15,0 0 24 16,49-67-1-16,-26 29-16 16,3-4-12-16,4-9-2 0,2-2-13 15,-4-1-8-15,2-3-3 16,0 9-10-16,-7 3 0 15,-5 10-2-15,-4 11 0 16,-4 8-1-16,-2 12-2 16,-8 4-6-16,0 4-2 15,0 17 12-15,0 5 1 0,-3 7-1 16,-2 7 1-16,4 2-2 16,1 3 1-16,0 2 1 15,0 0 6-15,0-4-1 16,2 2-2-16,2-5-3 15,-1-6-1-15,1-7 0 16,-1-6 0-16,0-7-1 0,-1-8-7 16,4-3-21-16,-2-3-17 15,1 0-33-15,-2-12-75 16,0-1-183-16</inkml:trace>
          <inkml:trace contextRef="#ctx0" brushRef="#br0" timeOffset="210579.811">3450 8529 383 0,'0'0'13'0,"0"0"-3"15,49-14 24-15,-22 1 10 16,5 4-13-16,2 1-9 16,3-1-13-16,-3 4-6 15,-2 1-9-15,-5 4-54 16,-1-2-37-16,-9 0-99 0</inkml:trace>
          <inkml:trace contextRef="#ctx0" brushRef="#br0" timeOffset="210829.81">3955 8173 401 0,'0'0'24'0,"0"0"-13"0,-2 60 26 16,-4-26 9-16,-2 6-27 15,1 8-13-15,1 0-1 16,-2-2-3-16,4-1-1 16,2-6 0-16,-1-7-1 15,3-7-15-15,0-11-43 0,0-7-24 16,3-7-31-16,3-11-71 15</inkml:trace>
          <inkml:trace contextRef="#ctx0" brushRef="#br0" timeOffset="211049.81">4143 8166 429 0,'0'0'41'0,"-38"61"-4"15,18-21 17-15,3 5-8 0,4 4-25 16,1-1-15-16,6-3-4 16,4-2-2-16,2-10-2 15,0-4-15-15,2-10-10 16,8-10-24-16,5-7-37 16,2-2-9-16,5-16-82 0</inkml:trace>
          <inkml:trace contextRef="#ctx0" brushRef="#br0" timeOffset="211319.81">4277 8339 370 0,'0'0'70'15,"0"0"-39"-15,0 0 22 0,-65 75-19 16,49-41-26-16,4-1-7 16,3 1 0-16,9-6-1 15,0-7-1-15,14-5-1 16,6-9-1-16,5-7 2 15,0 0 3-15,5-14 1 0,-6-8 4 16,-1-5 6-16,-4-1 0 16,-5-1 1-16,-6 1 1 15,-5 2-6-15,-3 4-5 16,-8 4-2-16,-5 6-3 16,-8 6-8-16,2 6-18 0,-1 0-21 15,5 5-42-15,2 3-55 16</inkml:trace>
          <inkml:trace contextRef="#ctx0" brushRef="#br0" timeOffset="211579.811">4715 8303 291 0,'0'0'187'0,"0"0"-112"16,0 0 2-16,-63 0-41 0,32 9-21 15,-3 7-9-15,5 1 1 16,-2 3-3-16,7 2-1 16,2 5-1-16,11-2-2 15,9-1 0-15,2-2-1 16,9-6 0-16,17-6-1 0,5-5 0 16,11-5-13-16,3-5-23 15,3-13-26-15,2-4-41 16,0-4-23-16,-4 0-50 15</inkml:trace>
          <inkml:trace contextRef="#ctx0" brushRef="#br0" timeOffset="211909.811">4925 8333 353 0,'0'0'77'0,"0"0"11"16,-66 15-16-16,41-2-15 16,4 3-25-16,3 2-15 15,2-3-12-15,6 2-4 16,6-3-1-16,4-1-1 0,2-5-4 15,10-5-9-15,5-3 4 16,5 0 5-16,5-2 2 16,-3-12 3-16,4 0-2 15,-1-2 0-15,-3-2 0 16,-1 0-5-16,-7 3-6 0,-2 2-3 16,-3 1 2-16,-6 7 7 15,-2 5 5-15,-3 0 0 16,0 4-7-16,-2 11 12 15,-7 6-3-15,-1 4 1 16,5-1-1-16,2-2 0 0,3 0-4 16,0-6-34-16,4-7-25 15,10-7 6-15,3-2-9 16,1-4-29-16,2-14-65 16</inkml:trace>
          <inkml:trace contextRef="#ctx0" brushRef="#br0" timeOffset="212779.81">5036 8319 457 0,'0'0'49'0,"0"0"-21"16,0 0 7-16,76-21 4 16,-29 11-31-16,6-3-7 15,2-3-3-15,1 2-39 0,-5 2-19 16,-6 1-11-16,-7 2-5 16,-9 2-34-16,-3 4 59 15,-14 3 47-15,-4 0 15 16,-8 0 40-16,0 10 39 15,-12 5-8-15,-7 2-8 16,-2 9-23-16,-4-3-27 0,2 6-13 16,4-1-8-16,7-5-2 15,4 2-4-15,8-10-8 16,0-2 3-16,11-9 3 16,4-4 3-16,5 0 3 15,3-8-1-15,-1-10 0 0,1-3 4 16,-4-2 0-16,-4 0 4 15,-3 0 6-15,-7 2-2 16,-3 2 1-16,-2 2 1 16,0 1 1-16,-6 6-4 15,-2 2-5-15,0 2-3 0,2 3-1 16,6 3-3-16,0 0 0 16,0 0-6-16,9 0 6 15,7 0 0-15,-1 4 1 16,2 4-1-16,0 1 1 15,-5 4 0-15,-4 4 0 0,-4 2 1 16,0 6 4-16,-3 2 4 16,2 0 3-16,-3-4-8 15,0 0-3-15,3-5 0 16,-1-5 0-16,-2-6 1 16,0-6 3-16,3-1 9 0,3-5 24 15,3-12-18-15,0-5-9 16,8-9-1-16,3 2 0 15,7-4-2-15,-1 3-5 16,2 2-3-16,-2 6 0 16,2 8 0-16,-5 7-2 0,-1 7-36 15,-3 0-47-15,-3 9-22 16,0 7-67-16</inkml:trace>
          <inkml:trace contextRef="#ctx0" brushRef="#br0" timeOffset="212209.811">5305 8054 450 0,'0'0'30'0,"-27"50"13"0,7-14-11 16,5 6-3-16,-3 3-18 15,6 0-6-15,3 0-3 16,5-5-2-16,2-2-3 15,2-11-16-15,0-8 2 16,0-6-22-16,0-6 2 0,2-7 2 16,-2 0-12-16,0-11-105 15</inkml:trace>
          <inkml:trace contextRef="#ctx0" brushRef="#br0" timeOffset="214419.811">6434 7857 396 0,'0'0'27'0,"0"0"-2"15,0 0 17-15,0 0 3 16,0 0-19-16,43 55-5 15,-34-22 3-15,-6 11-2 16,-3 3 6-16,0 3-4 0,-7 2-13 16,-4-2-5-16,-6-1-4 15,-1-1 0-15,-1-3-2 16,2-10-22-16,-1-4-47 16,2-8-75-16,1-13-91 15</inkml:trace>
          <inkml:trace contextRef="#ctx0" brushRef="#br0" timeOffset="-213246.919">6703 8378 417 0,'0'0'97'0,"-56"87"-2"15,33-49-29-15,3 0-32 16,5-5-27-16,3 0-4 15,-3-7-48-15,-5-6-158 16</inkml:trace>
          <inkml:trace contextRef="#ctx0" brushRef="#br0" timeOffset="-213346.919">6811 8051 393 0,'0'5'77'0,"-5"-1"-7"15,-1 4-7-15,2-2-22 0,1 4-32 16,1 1-7-16,2 1-8 15,0-1-46-15,0 1-96 16,0-3-135-16</inkml:trace>
          <inkml:trace contextRef="#ctx0" brushRef="#br0" timeOffset="214039.811">6248 7855 99 0,'0'0'352'0,"0"0"-286"16,-9 5-4-16,-6 11-30 15,-5 9-14-15,-5 9-7 16,-3 7 1-16,-2 7 0 15,0 2-1-15,5 5-3 0,2 0-5 16,5-2-2-16,9-1 0 16,3-7 0-16,6-5-9 15,1-8-22-15,16-9-11 16,3-9-29-16,8-13-60 16,2-1-109-16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7:46.1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9BF8E5-03BF-46C9-A77F-E020A265EAFB}" emma:medium="tactile" emma:mode="ink">
          <msink:context xmlns:msink="http://schemas.microsoft.com/ink/2010/main" type="inkDrawing" rotatedBoundingBox="25625,5393 32241,5389 32242,5459 25626,5463" shapeName="Other"/>
        </emma:interpretation>
      </emma:emma>
    </inkml:annotationXML>
    <inkml:trace contextRef="#ctx0" brushRef="#br0">0 76 445 0,'65'0'-181'0,"1"-14"214"0,7 3-23 16,14 6-5-16,9 5-4 16,11-2 1-16,13 2-1 15,6-4-1-15,4 0 1 16,4-1 0-16,6 2 6 15,3-2 11-15,0 1-5 16,2 4-4-16,-1 0-4 0,3 0 0 16,3 0-3-16,3 1-1 15,4 3 0-15,6 0-1 16,5-4 2-16,5 0-1 16,2 0 0-16,1 0 2 15,2-2 5-15,0-4 0 16,-1 1 1-16,-4 3-3 0,2-1-4 15,-2-1-1-15,-1 4 1 16,3-1-1-16,3 0-2 16,4 1 2-16,2 0 0 15,3 0 4-15,-4 0 0 0,-3 6-3 16,-10 2 0-16,-10 2 0 16,-17-3-2-16,-21 0 0 15,-18-1 1-15,-27-3-1 16,-21-3 0-16,-20 0 0 15,-11 0 1-15,-10 0 0 16,-7 4-12-16,-2 3-50 0,0-5-49 16,6-2-60-16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05:43.1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643929-317B-4861-B5D4-5D79D4359656}" emma:medium="tactile" emma:mode="ink">
          <msink:context xmlns:msink="http://schemas.microsoft.com/ink/2010/main" type="inkDrawing" rotatedBoundingBox="21635,12672 21650,12672 21650,12687 21635,12687" shapeName="Other"/>
        </emma:interpretation>
      </emma:emma>
    </inkml:annotationXML>
    <inkml:trace contextRef="#ctx0" brushRef="#br0">5594 12083 0,'0'0'16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0:43.0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84F558-0FC5-477C-BFAB-93375CF0D269}" emma:medium="tactile" emma:mode="ink">
          <msink:context xmlns:msink="http://schemas.microsoft.com/ink/2010/main" type="inkDrawing" rotatedBoundingBox="24664,7909 32626,7307 33116,13785 25154,14387" semanticType="enclosure" shapeName="Other">
            <msink:sourceLink direction="with" ref="{E23B6645-2169-49F4-A005-CEF70B4DBF01}"/>
            <msink:sourceLink direction="with" ref="{5BFD890D-5CA2-4BC3-BF4F-4A7E7397D152}"/>
            <msink:sourceLink direction="with" ref="{8EF9CF28-1A5F-4A32-9E78-2184375B96E4}"/>
            <msink:sourceLink direction="with" ref="{758913AD-38BF-40EC-A06D-28192F7B58AF}"/>
            <msink:destinationLink direction="with" ref="{E6C2D9A8-39F7-488D-A99E-F9EDC701EEEC}"/>
          </msink:context>
        </emma:interpretation>
      </emma:emma>
    </inkml:annotationXML>
    <inkml:trace contextRef="#ctx0" brushRef="#br0">0 68 347 0,'0'0'22'15,"0"0"-25"-15,88 4 2 16,-33-4 7-16,20 0 12 16,18 0-7-16,20 0 6 15,23 0 1-15,14-9 4 16,20 1 7-16,14-1-7 0,19 2-13 15,10-2-1-15,11 1 2 16,13 4-3-16,12 0-3 16,5 4 0-16,4 0 7 15,11 0-4-15,7 0 2 16,3 0-4-16,7 4 1 0,4-1-2 16,-2 2 1-16,-4-3 1 15,-11 2 1-15,-11 1-1 16,-17-1-1-16,-25 0-2 15,-16 0 0-15,-27 0-3 16,-20 0 2-16,-27 0-2 0,-22-2 0 16,-24 3-5-16,-22-1-37 15,-21-4-58-15,-19 0-104 16</inkml:trace>
    <inkml:trace contextRef="#ctx0" brushRef="#br0" timeOffset="-1446.513">239-5394 297 0,'7'48'112'0,"-3"14"-105"0,-4 19-1 16,0 25 12-16,0 22 9 15,-4 22-5-15,-11 22-7 16,-5 16-7-16,-4 11-1 16,2 15 12-16,-2 14 11 15,-2 8-3-15,0 2-9 16,5 3 2-16,-5 8-4 0,3 3-4 15,-1-3 2-15,-1-5 0 16,2 2-7-16,2-5-3 16,2-16-3-16,5-12 1 15,1-13-1-15,7-19-1 0,5-21 1 16,1-23-1-16,0-21 1 16,0-20-1-16,5-17-1 15,4-23-36-15,-5-21-53 16,0-21-97-16</inkml:trace>
    <inkml:trace contextRef="#ctx0" brushRef="#br0" timeOffset="-806.621">257-5674 403 0,'0'0'21'0,"47"22"-23"15,-5-10 2-15,16-2 0 16,12 0-2-16,20-2 1 16,16-3 1-16,16-2-3 0,19-3 13 15,15 0 8-15,22 0-7 16,12-3 0-16,10-4-4 16,18 1 2-16,10 0-1 15,11-2-3-15,7-1 7 16,9 3-7-16,13-6-3 15,4-1 0-15,11 3-2 0,-1-2 1 16,5-1 0-16,-5 3 2 16,-7 2 9-16,-6-1-1 15,-19 5 6-15,-18-1 0 16,-20 4 2-16,-23-2-8 0,-21 3-7 16,-33 0-2-16,-21 0-1 15,-26 0-1-15,-26 4-1 16,-26 5-37-16,-25 1-74 15,-11 1-104-15</inkml:trace>
    <inkml:trace contextRef="#ctx0" brushRef="#br0" timeOffset="1146.882">6096-5736 234 0,'0'0'183'0,"0"0"-178"16,76-22-8-16,-33 19 4 0,12 2 2 15,14 1-2-15,12 0 2 16,10 0 8-16,7 0 6 16,7 0 4-16,-3 0-8 15,-4 0-11-15,-11 0 0 16,-11 0-2-16,-11 0 2 0,-14 4-2 15,-13 5-2-15,-12 4 1 16,-9 8-5-16,-4 7 7 16,-4 13 19-16,3 9 9 15,7 9-7-15,6 12-6 16,2 8-7-16,5 10-3 16,2 12 7-16,-4 6-2 0,-3 9-4 15,-9 12 0-15,-3 8-4 16,-8 8-1-16,-7 6 2 15,0 9-1-15,0 5 7 16,-7 6-2-16,-8 1-1 0,2 9-2 16,-3 4-3-16,-2 4 0 15,-2 10 1-15,-4 3 4 16,-6 6 3-16,-1-1-1 16,0 1 2-16,-3 1-3 15,1-6-2-15,4-4 1 16,3-4-2-16,6-11-5 15,5-3 1-15,7-14-1 0,6-11 1 16,2-9 0-16,6-17-1 16,7-10 1-16,5-12 0 15,-1-14 1-15,2-10-1 16,-4-15-1-16,-3-7 1 0,-1-13 0 16,-5-8-1-16,-4-7 2 15,-2-6-1-15,-5-2-1 16,-18-8 2-16,-12-4 1 15,-15-7 1-15,-14-2-1 16,-11-4 0-16,-15 0-1 16,-4-12-1-16,-6-2-1 0,4 0-6 15,9-2-15-15,13 5-19 16,21 2-26-16,18 0-50 16,20 2-103-16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8:28.6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DFC643-D8FB-4FC9-BEDB-6B037D23CC71}" emma:medium="tactile" emma:mode="ink">
          <msink:context xmlns:msink="http://schemas.microsoft.com/ink/2010/main" type="writingRegion" rotatedBoundingBox="3630,4552 4995,4552 4995,4802 3630,4802"/>
        </emma:interpretation>
      </emma:emma>
    </inkml:annotationXML>
    <inkml:traceGroup>
      <inkml:annotationXML>
        <emma:emma xmlns:emma="http://www.w3.org/2003/04/emma" version="1.0">
          <emma:interpretation id="{02228421-2CD7-4973-BCA3-24ED4434C67F}" emma:medium="tactile" emma:mode="ink">
            <msink:context xmlns:msink="http://schemas.microsoft.com/ink/2010/main" type="paragraph" rotatedBoundingBox="3630,4552 4995,4552 4995,4802 3630,4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0D7800-04D9-4E0F-B129-8DDD7E0C3704}" emma:medium="tactile" emma:mode="ink">
              <msink:context xmlns:msink="http://schemas.microsoft.com/ink/2010/main" type="inkBullet" rotatedBoundingBox="3630,4552 4995,4552 4995,4802 3630,4802"/>
            </emma:interpretation>
          </emma:emma>
        </inkml:annotationXML>
        <inkml:trace contextRef="#ctx0" brushRef="#br0">1422-1824 318 0,'0'0'196'15,"0"0"-197"-15,75-18 6 16,-19 9 8-16,12 0 1 16,15-4-5-16,11 4-2 15,9-4 2-15,-5 0 9 0,0 4-2 16,-8-1-7-16,-11 1-2 16,-17 2-4-16,-16 2 1 15,-16 4-4-15,-10-2 0 16,-17 3-2-16,-3 0-3 15,-18 0 26-15,-17 3 4 0,-14 3-19 16,-13 2-1-16,-11 2-1 16,-5 2-1-16,-2-3 1 15,8 0-2-15,13 1-2 16,9 0 1-16,12 1-2 16,12-2-59-16,14-1-110 15,6-5-180-15</inkml:trace>
        <inkml:trace contextRef="#ctx0" brushRef="#br0" timeOffset="-1963.021">1886-1864 208 0,'0'0'93'0,"0"0"-28"16,0 0-13-16,0 0-5 0,53-27-3 16,-21 21-7-16,9-1-9 15,6 0-6-15,11 1-1 16,4 2-7-16,5-2-5 15,0 1-2-15,-4-2-3 16,-9 5-2-16,-12-2 0 16,-13 1-1-16,-11 2-1 0,-13 1 2 15,-5 0 17-15,-27 0 31 16,-8 0-38-16,-11 0-10 16,-15 0-1-16,-4 6-1 15,-2 1 0-15,3 2 1 0,13 0-2 16,13-2-32-16,12-4-66 15,14-3-160-15</inkml:trace>
        <inkml:trace contextRef="#ctx0" brushRef="#br0" timeOffset="-16632.779">1980-1922 176 0,'0'0'69'15,"0"0"-17"-15,0 0 16 16,0 0-4-16,0 0-1 0,0 0-12 16,55-47-12-16,-41 41-8 15,4 1-10-15,6-1-2 16,2-1-4-16,4-1-2 15,10 1 2-15,1-1 2 16,6 1 0-16,1 1-1 16,3-2-6-16,-1 3-5 0,-2-2-2 15,-2 1-2-15,-7 2 0 16,-3-1-1-16,-2 1 0 16,-3 0 1-16,-9 3 0 15,0 0-1-15,-6 1 0 16,0 0 0-16,-4 0 0 0,-5 0 1 15,1 0-1-15,-5 0-1 16,2 0 2-16,-5 0-1 16,2 0-1-16,-1 0-2 15,3 0-11-15,-1 0-9 16,-1 0-8-16,4 6-17 0,-6-2-55 16,0 1-111-16</inkml:trace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8:51.5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71B946-2858-44FD-8AB3-B8DF56A207FF}" emma:medium="tactile" emma:mode="ink">
          <msink:context xmlns:msink="http://schemas.microsoft.com/ink/2010/main" type="writingRegion" rotatedBoundingBox="3989,6947 6243,6834 6276,7499 4022,7612"/>
        </emma:interpretation>
      </emma:emma>
    </inkml:annotationXML>
    <inkml:traceGroup>
      <inkml:annotationXML>
        <emma:emma xmlns:emma="http://www.w3.org/2003/04/emma" version="1.0">
          <emma:interpretation id="{603D3572-87A8-4709-8AE6-6805D66B035A}" emma:medium="tactile" emma:mode="ink">
            <msink:context xmlns:msink="http://schemas.microsoft.com/ink/2010/main" type="paragraph" rotatedBoundingBox="3989,6947 6243,6834 6276,7499 4022,7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4CF418-A69C-4B0B-8A4E-134DF9DF0ADB}" emma:medium="tactile" emma:mode="ink">
              <msink:context xmlns:msink="http://schemas.microsoft.com/ink/2010/main" type="line" rotatedBoundingBox="3989,6947 6243,6834 6276,7499 4022,7612"/>
            </emma:interpretation>
          </emma:emma>
        </inkml:annotationXML>
        <inkml:traceGroup>
          <inkml:annotationXML>
            <emma:emma xmlns:emma="http://www.w3.org/2003/04/emma" version="1.0">
              <emma:interpretation id="{44D6BED2-9CCF-4FD3-AE51-0850E224113C}" emma:medium="tactile" emma:mode="ink">
                <msink:context xmlns:msink="http://schemas.microsoft.com/ink/2010/main" type="inkWord" rotatedBoundingBox="3989,6952 5409,6880 5438,7442 4017,75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2008 381 277 0,'0'0'33'0,"0"0"20"16,0 0 4-16,0 0-20 16,0 0-8-16,-61 6-1 15,43 7-3-15,1 4 2 0,-4 2-4 16,1 2-5-16,0 1 0 15,5 1-7-15,0-3-4 16,3-2-2-16,6-1-1 16,0-2 2-16,4-3-1 15,2-1-3-15,2 1-1 16,10-3 0-16,0 0 1 0,3-1-1 16,5 0-1-16,3-2 3 15,0 3-4-15,7 3-23 16,0 1-32-16,-2-2-60 15,2 2-103-15</inkml:trace>
          <inkml:trace contextRef="#ctx0" brushRef="#br0" timeOffset="-726.394">1856 528 140 0,'0'0'0'0,"0"0"9"16,0 0 163-16,0 0-112 15,0 0-17-15,0 0-18 16,0 0-1-16,0 0 5 16,0 0 1-16,0 0-3 15,0 0-7-15,23 13 0 0,-11-10 3 16,2-1-7-16,2 0-5 16,3 0 4-16,3-2 0 15,-2 0 3-15,3 0-3 16,0 0-5-16,4 0 1 15,0 0 2-15,2 0-6 0,-2-2-6 16,4 2 2-16,-4-2 3 16,1 2-1-16,-1 0-1 15,-1 0-3-15,-6 0 0 16,1 0 3-16,-4 0 0 16,-2 0 2-16,0 2 2 15,-5-2-1-15,0 0-3 0,-4 0-3 16,1 0 1-16,-5 0-1 15,1 0-18-15,0 0-65 16,-3 0-84-16,0 0-165 16</inkml:trace>
          <inkml:trace contextRef="#ctx0" brushRef="#br0" timeOffset="3006.339">2549 627 88 0,'-5'12'12'16,"-3"0"20"-16,4 2 3 15,-2-1 3-15,1-1 6 16,-1-2 11-16,5-1-6 0,1-5-5 16,-3-1-6-16,3-3 9 15,0 0 10-15,0-11-9 16,4-7-10-16,7-6-7 15,1-6-3-15,2-5-2 16,4-2-3-16,-1-6-6 0,2-1-5 16,0 4-2-16,-1 0-2 15,-2 2-4-15,0 9-2 16,-6 8 0-16,-2 4-2 16,-4 11 0-16,1 3 0 15,-5 3-1-15,0 3-2 16,0 15 4-16,0 5 0 0,0 6 0 15,3 9 0-15,2 4-1 16,2 0 0-16,4 6 1 16,1-3-1-16,3-1 0 15,-3-2 1-15,2-6-1 0,-2-4 2 16,-3-2-7-16,2-6-8 16,-3-3-11-16,-1-7-11 15,-4-1-6-15,0-5-11 16,-1-4-21-16,-2-4-35 15,0 0-22-15,-2-13-165 16</inkml:trace>
          <inkml:trace contextRef="#ctx0" brushRef="#br0" timeOffset="3284.948">2555 696 440 0,'0'0'25'0,"0"0"36"16,50-13-20-16,-26 8-32 15,-1 3-3-15,0-2 4 16,4 1 1-16,-1-1-8 15,-4 3-2-15,1-2-1 0,0 1-9 16,-6-1-49-16,1-2-48 16,-9-4-76-16</inkml:trace>
          <inkml:trace contextRef="#ctx0" brushRef="#br0" timeOffset="4325.864">2929 368 364 0,'0'0'30'15,"0"0"29"-15,0 0-13 16,61-40-15-16,-38 36-23 15,4 4-7-15,1 0 0 16,2 0-1-16,-3 13 0 0,-1 3 2 16,-3 6 14-16,-3 3 3 15,-8 5-7-15,-6 4 4 16,-4-2 0-16,-2 4 4 16,-2-1 7-16,-12 1-8 15,-2-5-2-15,-3 0-2 16,-3-1-6-16,-1-6-3 0,3-2 0 15,0-6-3-15,-2-5 0 16,5-5-2-16,3-6 0 16,2 0 1-16,1 0-16 15,4-1-16-15,-1-6-22 16,4-2-41-16,1 3-74 0,1-1-176 16</inkml:trace>
          <inkml:trace contextRef="#ctx0" brushRef="#br0" timeOffset="4072.627">2980 311 319 0,'0'0'37'0,"0"0"10"0,0 0-7 16,0 0 7-16,0 0-5 15,2 73-9-15,-2-37-8 16,0 2-3-16,0 4-7 16,0-1-8-16,0-1-4 0,0-2-3 15,0-9 2-15,0-1-2 16,1-8-1-16,3-3-24 16,-1-8-21-16,-3-3-25 15,0-6-16-15,0-2-61 0</inkml:trace>
        </inkml:traceGroup>
        <inkml:traceGroup>
          <inkml:annotationXML>
            <emma:emma xmlns:emma="http://www.w3.org/2003/04/emma" version="1.0">
              <emma:interpretation id="{08DFF24F-93AB-4DAD-80EB-72A4968E9B1F}" emma:medium="tactile" emma:mode="ink">
                <msink:context xmlns:msink="http://schemas.microsoft.com/ink/2010/main" type="inkWord" rotatedBoundingBox="5546,6869 6243,6834 6276,7499 5579,7534"/>
              </emma:interpretation>
              <emma:one-of disjunction-type="recognition" id="oneOf1">
                <emma:interpretation id="interp1" emma:lang="" emma:confidence="1">
                  <emma:literal>34</emma:literal>
                </emma:interpretation>
                <emma:interpretation id="interp2" emma:lang="" emma:confidence="0">
                  <emma:literal>3 4</emma:literal>
                </emma:interpretation>
                <emma:interpretation id="interp3" emma:lang="" emma:confidence="0">
                  <emma:literal>} 4</emma:literal>
                </emma:interpretation>
                <emma:interpretation id="interp4" emma:lang="" emma:confidence="0">
                  <emma:literal>, 4</emma:literal>
                </emma:interpretation>
                <emma:interpretation id="interp5" emma:lang="" emma:confidence="0">
                  <emma:literal>) 4</emma:literal>
                </emma:interpretation>
              </emma:one-of>
            </emma:emma>
          </inkml:annotationXML>
          <inkml:trace contextRef="#ctx0" brushRef="#br0" timeOffset="5593.802">3373 279 262 0,'-6'4'31'16,"-2"-2"27"-16,7 1-10 0,1-2-18 15,0-1-23-15,4 0 10 16,9 0 2-16,2 0-5 15,3 0 2-15,2 0 1 16,-2 0-3-16,-1-5-3 16,-2 5-2-16,-3 0 0 0,-3 0-5 15,-7 0-5-15,-2 8 3 16,0 7 4-16,0 2 3 16,-8 1 3-16,-4 5 1 15,-3-2 2-15,3 1 0 16,1 0-3-16,0-4-4 15,7 0-4-15,1-5-2 0,3-1-1 16,0-3-2-16,6-3-1 16,6-2 1-16,3 1 1 15,0-2 0-15,2 1 4 16,0 1-4-16,-2 0 1 16,-3 4-1-16,-4 4 0 0,-1 1 0 15,-7 3 1-15,0 3 2 16,-13 3-1-16,-1 0 1 15,-9-1 10-15,-3 1 1 16,1-2-4-16,2-3-4 16,3-5-2-16,3-4-3 0,4-2 0 15,5-4-1-15,6 0-1 16,2-3-18-16,0 0-28 16,0 0-36-16,2 0-28 15,1 0-54-15</inkml:trace>
          <inkml:trace contextRef="#ctx0" brushRef="#br0" timeOffset="5999.856">3660 337 408 0,'0'0'35'15,"0"0"36"-15,0 0 4 16,0 0-27-16,0 0-28 16,0 0-15-16,0 0 3 15,0 0-1-15,-3 61 9 0,-4-36-8 16,2 3-2-16,-1-5-1 15,1 2-2-15,2-6-1 16,3 0-2-16,0-6 1 16,0-6-1-16,14-5 0 15,3-2 1-15,6-1 1 0,10-13 0 16,2-6-2-16,6-2 1 16,6-5-3-16,-4 4-13 15,2 0-21-15,-7-2-15 16,-3 5-17-16,-12 1-40 15,-6 1-72-15</inkml:trace>
          <inkml:trace contextRef="#ctx0" brushRef="#br0" timeOffset="6205.169">3934 214 405 0,'0'0'38'0,"-34"64"40"16,22-18-20-16,-3 14-25 16,3 8-3-16,4 6-1 15,-1 1-18-15,3 0-9 0,6-7-1 16,0-8-37-16,0-14-61 16,0-11-102-16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1:10.989"/>
    </inkml:context>
    <inkml:brush xml:id="br0">
      <inkml:brushProperty name="width" value="0.04667" units="cm"/>
      <inkml:brushProperty name="height" value="0.04667" units="cm"/>
      <inkml:brushProperty name="color" value="#FF80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FC0BF4-D489-4500-B6A2-989A2AA2195E}" emma:medium="tactile" emma:mode="ink">
          <msink:context xmlns:msink="http://schemas.microsoft.com/ink/2010/main" type="writingRegion" rotatedBoundingBox="2987,5143 5264,7435 4047,8644 1770,6353"/>
        </emma:interpretation>
      </emma:emma>
    </inkml:annotationXML>
    <inkml:traceGroup>
      <inkml:annotationXML>
        <emma:emma xmlns:emma="http://www.w3.org/2003/04/emma" version="1.0">
          <emma:interpretation id="{83960B89-F591-4383-90B2-63DAF174A18F}" emma:medium="tactile" emma:mode="ink">
            <msink:context xmlns:msink="http://schemas.microsoft.com/ink/2010/main" type="paragraph" rotatedBoundingBox="2987,5143 5264,7435 4047,8644 1770,6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F719B3-36CE-41DF-A357-896ABAA409F7}" emma:medium="tactile" emma:mode="ink">
              <msink:context xmlns:msink="http://schemas.microsoft.com/ink/2010/main" type="line" rotatedBoundingBox="2987,5143 5264,7435 4047,8644 1770,6353"/>
            </emma:interpretation>
          </emma:emma>
        </inkml:annotationXML>
        <inkml:traceGroup>
          <inkml:annotationXML>
            <emma:emma xmlns:emma="http://www.w3.org/2003/04/emma" version="1.0">
              <emma:interpretation id="{F315B500-CE73-4E3A-97F5-C57BBDE9A279}" emma:medium="tactile" emma:mode="ink">
                <msink:context xmlns:msink="http://schemas.microsoft.com/ink/2010/main" type="inkWord" rotatedBoundingBox="2987,5143 3890,6052 2673,7261 1770,6353">
                  <msink:destinationLink direction="with" ref="{54E94C42-4615-4AED-8245-7FBB554ED97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27 0,'0'0'1'0,"0"0"9"0,53 11 0 16,-27-5-1-16,1-3 1 15,1 0 23-15,5 0-11 16,-1-1 3-16,6 2 0 16,-3-1-6-16,3-1-12 0,0 1-5 15,4 1-1-15,4-4-1 16,-1 1-1-16,4-1 0 16,1 0 0-16,0 0-1 15,-3 0 1-15,5 0-2 16,-5 0 1-16,-4 0 1 0,5 0 3 15,-8 0-2-15,-2 0 0 16,-3 0-1-16,-5 0-4 16,-4 0-35-16,-2 0-33 15</inkml:trace>
          <inkml:trace contextRef="#ctx0" brushRef="#br0" timeOffset="496.567">48 216 148 0,'0'0'-1'16,"0"0"5"-16,0 0-1 15,0 0-2-15,61-4-1 16,-44 4 2-16,12 0-2 16,0 0 2-16,9 1 5 0,3 0 1 15,4 2 0-15,7-2 0 16,1-1 0-16,5 0-7 15,1 0 0-15,0 0-1 16,2-4 0-16,-3 0-5 16,-5 1-52-16,-6-1-80 15</inkml:trace>
          <inkml:trace contextRef="#ctx0" brushRef="#br1">44-348 437 0,'0'0'7'0,"71"-49"17"16,-31 19 32-16,13-5-9 0,5-1-17 15,3-2-6-15,4-1-5 16,0-1-5-16,-4 6 2 16,-6 3-9-16,-7 5-5 15,-5 5-1-15,-10 6-3 16,-5 3-22-16,-6 6-17 0,-2 2-19 16,-8 0-55-16,-4 4-62 15</inkml:trace>
          <inkml:trace contextRef="#ctx0" brushRef="#br1">614-334 160 0,'0'0'299'16,"0"0"-243"-16,72-71 18 16,-36 36-6-16,12-1-32 15,2-4-8-15,3 0-2 16,7 0-8-16,3-3-6 0,3 6-6 16,-1 2-5-16,-1 0-1 15,-9 10-1-15,-2 2-9 16,-11 8-16-16,-10 3-16 15,-3 6-13-15,-12 2-59 0,-10 3-71 16,-7 1-144-16</inkml:trace>
          <inkml:trace contextRef="#ctx0" brushRef="#br1">-86-622 398 0,'0'0'48'16,"0"0"-39"-16,68-66 31 0,-38 40 12 16,5-3-23-16,5 0-13 15,1-4 2-15,6 3-1 16,4-1-1-16,-5 1 1 15,-2 4-7-15,0 3-7 16,-7 5 0-16,-10 5-1 0,-3 3-2 16,-10 5 0-1,-5 5-11-15,-5 0-50 0,-4 1-59 16,0 5-36-16</inkml:trace>
        </inkml:traceGroup>
        <inkml:traceGroup>
          <inkml:annotationXML>
            <emma:emma xmlns:emma="http://www.w3.org/2003/04/emma" version="1.0">
              <emma:interpretation id="{1EF4855F-B3D0-45F4-B418-37A816220179}" emma:medium="tactile" emma:mode="ink">
                <msink:context xmlns:msink="http://schemas.microsoft.com/ink/2010/main" type="inkWord" rotatedBoundingBox="4480,7710 4732,7963 4451,8242 4200,79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9629.327">1992 1363 214 0,'0'0'57'0,"0"0"-15"0,0 0-16 15,0 0-15-15,0 0-3 16,0 0-1-16,51-4 1 15,-39 8 4-15,-1 1 2 16,5-4 1-16,5-1 3 16,4 0 1-16,1 0-2 0,6 0-3 15,1-6-3-15,-1 6-2 16,4 0-4-16,-7 0-3 16,5 0 0-16,-7 0-1 15,2 0 0-15,-6 0 1 16,1 0 1-16,-6-4 3 0,-3-5 3 15,-3 1-3-15,-4 0 0 16,-8-2 0-16,0 5 7 16,-10 1-3-16,-15 3-5 15,-8 1-4-15,-7 0 0 16,-10 6 0-16,-1 10-1 16,3-2 0-16,3 5 0 0,7-3 0 15,3-2 0-15,9-5 0 16,7 0 0-16,8-5 0 15,3-4 1-15,6 0-1 16,2 0 0-16,2-8-1 0,12-2 0 16,3-3 1-16,8-1-1 15,6 1 1-15,4 1 0 16,4 6 0-16,7 1 0 16,-4 2-2-16,4 3 3 15,-5 0-1-15,-6 0 0 0,-5 3 0 16,-10 1-1-16,-5-2 2 15,-7 2-1-15,-8-3 0 16,0-1 2-16,-8 0 2 16,-15 0-1-16,-4 0-2 15,-8 0 0-15,-6 2 0 16,-2 7-1-16,-2 0 0 0,3 2 0 16,4 0 0-16,7 0 0 15,7-2 0-15,8-2 0 16,9-6 1-16,7-1-1 15,0 0-2-15,8 0 2 0,8-4 0 16,7 2 0-16,0 2-17 16,-2 0-41-16,-9 0-43 15,-12 2-79-15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8:16.1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23T16:20:09.613"/>
    </inkml:context>
  </inkml:definitions>
  <inkml:traceGroup>
    <inkml:annotationXML>
      <emma:emma xmlns:emma="http://www.w3.org/2003/04/emma" version="1.0">
        <emma:interpretation id="{BC0B2291-261D-4C74-ABD9-B8B95C75E772}" emma:medium="tactile" emma:mode="ink">
          <msink:context xmlns:msink="http://schemas.microsoft.com/ink/2010/main" type="writingRegion" rotatedBoundingBox="1822,2539 21085,1542 21635,12173 2373,13170"/>
        </emma:interpretation>
      </emma:emma>
    </inkml:annotationXML>
    <inkml:traceGroup>
      <inkml:annotationXML>
        <emma:emma xmlns:emma="http://www.w3.org/2003/04/emma" version="1.0">
          <emma:interpretation id="{CE9EC03E-3609-4223-8340-7B067A01D851}" emma:medium="tactile" emma:mode="ink">
            <msink:context xmlns:msink="http://schemas.microsoft.com/ink/2010/main" type="paragraph" rotatedBoundingBox="2470,2505 17691,1717 17780,3446 2559,4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1F300B-C272-47F5-B306-2D9E8988DD64}" emma:medium="tactile" emma:mode="ink">
              <msink:context xmlns:msink="http://schemas.microsoft.com/ink/2010/main" type="line" rotatedBoundingBox="2470,2505 17691,1717 17780,3446 2559,4234"/>
            </emma:interpretation>
          </emma:emma>
        </inkml:annotationXML>
        <inkml:traceGroup>
          <inkml:annotationXML>
            <emma:emma xmlns:emma="http://www.w3.org/2003/04/emma" version="1.0">
              <emma:interpretation id="{CF114002-55DD-44CA-A65A-FED721D8AF5E}" emma:medium="tactile" emma:mode="ink">
                <msink:context xmlns:msink="http://schemas.microsoft.com/ink/2010/main" type="inkWord" rotatedBoundingBox="2470,2505 5497,2348 5564,3646 2537,38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1661 54 635 0,'0'0'34'0,"0"0"4"16,0 0 2-16,-58 8-23 0,28 5-5 15,-7 13-1-15,1 7-6 16,-1 14-2-16,1 9-2 16,4 4-1-16,9 5 0 15,11-7-1-15,6-7 0 0,6-13-1 16,10-12-3-16,15-18-3 15,8-8-6-15,8-22 3 16,-1-22-1-16,5-16-18 16,-2-13-1-16,-2-10-21 15,-2-15-15-15,-7-7-30 16,-1-6-61-16,-8 5-111 0</inkml:trace>
          <inkml:trace contextRef="#ctx0" brushRef="#br0" timeOffset="141.538">1785-408 214 0,'0'0'201'16,"0"0"-108"-16,-53 67-2 15,30-5-34-15,5 16-20 16,3 12 0-16,6 6 0 0,9 2-9 16,0-5-16-16,12-8-9 15,6-10-3-15,5-17-3 16,0-15-40-16,1-15-37 16,-6-19-38-16,-4-9-130 15</inkml:trace>
          <inkml:trace contextRef="#ctx0" brushRef="#br0" timeOffset="775.273">2314-178 686 0,'0'0'31'0,"0"0"-22"15,88-12 37-15,-21 6-15 16,21-2-15-16,11-2-10 16,16-2-5-16,7-1-37 15,1 0-158-15</inkml:trace>
          <inkml:trace contextRef="#ctx0" brushRef="#br0" timeOffset="458.448">2443-424 562 0,'0'0'56'15,"0"0"-17"-15,0 0 4 16,49 25 2-16,-26 2-8 16,7 9-17-16,2 4-6 0,4 4-5 15,-1 0-6-15,0-4 0 16,-3-10-6-16,1-8-27 15,-2-13-29-15,-7-9-23 16,2-12-53-16,-8-19-82 16</inkml:trace>
          <inkml:trace contextRef="#ctx0" brushRef="#br0" timeOffset="640.666">2899-602 653 0,'-35'49'21'15,"0"16"14"-15,0 10 17 0,0 10-5 16,6 4-26-16,8-7-14 16,0-4-5-16,9-12-2 15,1-12-2-15,2-11-22 16,-5-16-37-16,2-10-25 16,-8-17-35-16,-4-4-65 15</inkml:trace>
          <inkml:trace contextRef="#ctx0" brushRef="#br0" timeOffset="-976.004">0 120 561 0,'0'0'9'0,"0"0"-13"16,0 0 11-16,23 71 25 16,-11-19-2-16,-1 12-1 0,4 8-5 15,-3 8 1-15,-1-1-4 16,4-3-7-16,-3-10-6 16,-1-11 0-16,-2-9-4 15,-2-15 3-15,1-11 2 16,-3-11 8-16,2-9-2 15,4-24-9-15,7-22 5 16,3-18-6-16,8-21 2 0,3-12 2 16,3-12-8-16,3 0 0 15,-7 10 1-15,-1 15-6 16,-10 17-16-16,-5 23-26 16,-12 26-56-16,-3 18-68 15,-3 8-153-15</inkml:trace>
          <inkml:trace contextRef="#ctx0" brushRef="#br0" timeOffset="-570.054">740 122 605 0,'0'0'18'0,"0"0"-19"0,-70 73 1 16,37-26 0-16,7 8-1 15,3 2 1-15,6 0 0 16,7-4 0-16,8-9-2 15,2-9 1-15,8-11-2 16,12-8 1-16,4-16 1 16,8-3 1-16,0-23 15 0,-2-7 15 15,-7-10 1-15,-6-6-3 16,-4-1-4-16,-11 2-10 16,-2 3-9-16,0 6-4 15,-11 8-1-15,5 6-26 16,-2 10-31-16,4 8-42 0,4 2-104 15</inkml:trace>
          <inkml:trace contextRef="#ctx0" brushRef="#br0" timeOffset="-393.018">1112 222 586 0,'-22'59'5'0,"-1"0"-2"15,6-1-3-15,5-9-4 16,9-9-3-16,3-14-19 16,0-13-25-16,4-13-11 0,4-10-19 15,0-24-130-15</inkml:trace>
          <inkml:trace contextRef="#ctx0" brushRef="#br0" timeOffset="-277.958">1100-152 422 0,'0'0'149'0,"0"0"-149"16,0 0-41-16,0 0-54 16,0 0-41-16,73 46-155 15</inkml:trace>
        </inkml:traceGroup>
        <inkml:traceGroup>
          <inkml:annotationXML>
            <emma:emma xmlns:emma="http://www.w3.org/2003/04/emma" version="1.0">
              <emma:interpretation id="{C46FF844-2A1E-4F47-AC4B-8B0A42101D2C}" emma:medium="tactile" emma:mode="ink">
                <msink:context xmlns:msink="http://schemas.microsoft.com/ink/2010/main" type="inkWord" rotatedBoundingBox="6674,2831 7263,2800 7324,3987 6736,40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09.077">4446-98 215 0,'-22'63'98'0,"-5"16"-86"16,-5 21 24-16,-1 15 37 16,-1 10-8-16,10 0 4 15,7-6-18-15,3-8-17 16,7-14-9-16,7-18-5 0,0-21-6 16,0-13-6-16,0-15 0 15,0-16 1-15,0-14 0 16,0-9 5-16,0-31 7 15,3-21-10-15,-3-24-15 16,4-30 5-16,7-22 2 16,6-13-2-16,9 0-4 0,4 11-2 15,8 21 2-15,2 28 2 16,2 28-1-16,4 28-4 16,2 19 0-16,0 12 4 15,0 3-1-15,-1 14 2 0,-9 12-1 16,-11 7 2-16,-11 8 1 15,-9 4 1-15,-10 4 13 16,-24 3 16-16,-13 0-1 16,-13-2-4-16,-8-7-7 15,1-7-4-15,5-8 2 16,6-10-6-16,17-5-9 0,13-8 0 16,15-5-10-16,5 0-54 15,26-15-87-15,2-1-90 16</inkml:trace>
          <inkml:trace contextRef="#ctx0" brushRef="#br0" timeOffset="953.313">4453 518 617 0</inkml:trace>
        </inkml:traceGroup>
        <inkml:traceGroup>
          <inkml:annotationXML>
            <emma:emma xmlns:emma="http://www.w3.org/2003/04/emma" version="1.0">
              <emma:interpretation id="{2B250073-3A1E-4AFF-A3E4-54B878803360}" emma:medium="tactile" emma:mode="ink">
                <msink:context xmlns:msink="http://schemas.microsoft.com/ink/2010/main" type="inkWord" rotatedBoundingBox="8301,2829 8810,2803 8824,3080 8315,310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142.862">5814 120 772 0,'0'0'-26'15,"88"0"12"-15,-19 0 15 16,16 0 2-16,6 0-8 16,2 0-70-16,-8 4-111 15</inkml:trace>
          <inkml:trace contextRef="#ctx0" brushRef="#br0" timeOffset="2001.826">5810-108 625 0,'0'0'2'0,"73"-2"-4"16,-20-7 29-16,9 0-3 16,1 0-11-16,2 5-11 15,-9-1-2-15,-14 4-30 16,-16 1-62-16,-18 0-102 16</inkml:trace>
        </inkml:traceGroup>
        <inkml:traceGroup>
          <inkml:annotationXML>
            <emma:emma xmlns:emma="http://www.w3.org/2003/04/emma" version="1.0">
              <emma:interpretation id="{CA26EC0F-A391-447E-9BA3-34E1A6D3291A}" emma:medium="tactile" emma:mode="ink">
                <msink:context xmlns:msink="http://schemas.microsoft.com/ink/2010/main" type="inkWord" rotatedBoundingBox="10187,2666 12231,2560 12258,3084 10215,319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985.291">7841-265 662 0,'0'0'5'16,"0"0"-8"-16,0 0-6 15,0 0 8-15,-15 83 7 16,0-26 5-16,-1 9 3 0,-2 2 0 16,-1-2 2-16,3-8-3 15,4-15 0-15,2-11-3 16,8-11-2-16,-1-16 4 16,3-5-1-16,0-21-10 15,12-20-2-15,8-12-4 16,9-12 8-16,9-6-4 0,6-1-1 15,6 4-2-15,-4 11-5 16,-1 13-7-16,-10 14 1 16,-8 17 4-16,-11 13-1 15,-6 23 4-15,-10 22 9 16,0 9 2-16,0 9-2 0,0 1-1 16,0 1 0-16,12-11-1 15,6-6-2-15,7-12 1 16,11-11 0-16,4-16 0 15,3-9 1-15,5-15 5 0,2-15 4 16,-5-12 1-16,-2-3-4 16,-12-5 2-16,-4 5 3 15,-12 3-5-15,-7 6-2 16,-8 9-1-16,0 11 0 16,-18 14 6-16,-7 4-8 15,-10 27-6-15,-3 12 6 0,2 9 0 16,9 2-7-16,13-1-29 15,12-5-3-15,8-10-3 16,23-14-14-16,17-13-4 16,7-9-19-16,5-14-4 15,0-18-59-15,-1-7-63 0</inkml:trace>
          <inkml:trace contextRef="#ctx0" brushRef="#br0" timeOffset="3368.689">8888-112 487 0,'0'0'0'0,"-33"81"-1"0,25-37 1 16,8-3-1-16,0-3 3 15,8-6 1-15,17-11-1 16,3-10 1-16,7-8 8 16,2-3 0-16,1-19 1 0,0-10-5 15,-3-4-5-15,-4-6 3 16,-4 0 2-16,-4 3-2 15,-3 2-1-15,-5 10-4 16,-5 7 2-16,-2 9-5 16,-5 8-8-16,-3 13 13 15,0 14 1-15,0 7 2 0,6 1-4 16,11 1-4-16,10-4-5 16,10-11 1-16,9-6 6 15,9-14 3-15,3-1 22 16,0-17 20-16,-3-12 12 15,-9-6-1-15,-6-5-9 0,-13-7-13 16,-7-4-9-16,-6-2-14 16,-12-2-8-16,-2 3-7 15,-1 8-37-15,-14 5-55 16,-7 12-85-16</inkml:trace>
        </inkml:traceGroup>
        <inkml:traceGroup>
          <inkml:annotationXML>
            <emma:emma xmlns:emma="http://www.w3.org/2003/04/emma" version="1.0">
              <emma:interpretation id="{172DE3C4-D2DA-43FC-A466-BA86532736E4}" emma:medium="tactile" emma:mode="ink">
                <msink:context xmlns:msink="http://schemas.microsoft.com/ink/2010/main" type="inkWord" rotatedBoundingBox="13389,2188 14580,2127 14624,2992 13434,305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551.845">11250-195 547 0,'-15'54'36'15,"-1"-3"-4"-15,3-4 1 16,2-5 6-16,7-10-22 16,4-5-15-16,0-10-2 0,0-8 1 15,7-9 1-15,7-5 0 16,3-22 0-16,4-11 3 16,5-11-2-16,4-9 0 15,5-8-8-15,0-1-9 16,2 8 3-16,-2 8 6 15,-5 15 5-15,-7 18-3 16,-9 17-1-16,-7 7 3 0,-7 25 3 16,0 7 6-16,0 11-3 15,-9 4-2-15,-1 2-3 16,5-4 0-16,-1-7-3 16,6-6-36-16,0-12-19 15,6-10-16-15,9-15-7 0,5-5 0 16,2-22-45-16,9-18-69 15</inkml:trace>
          <inkml:trace contextRef="#ctx0" brushRef="#br0" timeOffset="4873.131">11664-265 665 0,'0'0'0'16,"80"0"2"-16,-22 0-3 0,10 0 3 15,8 0-2-15,1 0-52 16,1-9-137-16</inkml:trace>
          <inkml:trace contextRef="#ctx0" brushRef="#br0" timeOffset="4736.681">12080-829 561 0,'0'0'21'15,"-15"104"-4"-15,1-29 7 16,-3 12-1-16,5 6-6 15,2 1-11-15,9-1-4 0,1-9-1 16,0-9 0-16,11-18-9 16,-3-12-19-16,-2-16-24 15,-6-17-58-15,-2-12-54 16</inkml:trace>
          <inkml:trace contextRef="#ctx0" brushRef="#br0" timeOffset="4103.252">11035-256 265 0,'0'0'283'0,"0"0"-286"0,-8 71 8 16,-3-30 15-16,2 7-11 15,-3-2-9-15,-2-1 0 16,5-7-8-16,-2-9-17 16,1-11-26-16,1-13-71 15,1-5-173-15</inkml:trace>
          <inkml:trace contextRef="#ctx0" brushRef="#br0" timeOffset="4222.841">10978-475 609 0,'0'0'-8'16,"0"0"-8"-16,0 0-57 16,56-6 9-16,-25 6-83 15</inkml:trace>
        </inkml:traceGroup>
        <inkml:traceGroup>
          <inkml:annotationXML>
            <emma:emma xmlns:emma="http://www.w3.org/2003/04/emma" version="1.0">
              <emma:interpretation id="{49F6EE46-4131-4D98-83A1-650DD8894822}" emma:medium="tactile" emma:mode="ink">
                <msink:context xmlns:msink="http://schemas.microsoft.com/ink/2010/main" type="inkWord" rotatedBoundingBox="15229,2005 17699,1877 17780,3429 15310,3557"/>
              </emma:interpretation>
              <emma:one-of disjunction-type="recognition" id="oneOf5">
                <emma:interpretation id="interp5" emma:lang="" emma:confidence="0">
                  <emma:literal>5};</emma:literal>
                </emma:interpretation>
                <emma:interpretation id="interp6" emma:lang="" emma:confidence="0">
                  <emma:literal>53;</emma:literal>
                </emma:interpretation>
                <emma:interpretation id="interp7" emma:lang="" emma:confidence="0">
                  <emma:literal>5];</emma:literal>
                </emma:interpretation>
                <emma:interpretation id="interp8" emma:lang="" emma:confidence="0">
                  <emma:literal>i];</emma:literal>
                </emma:interpretation>
                <emma:interpretation id="interp9" emma:lang="" emma:confidence="0">
                  <emma:literal>5;</emma:literal>
                </emma:interpretation>
              </emma:one-of>
            </emma:emma>
          </inkml:annotationXML>
          <inkml:trace contextRef="#ctx0" brushRef="#br0" timeOffset="6054.671">13609-598 697 0,'0'0'-12'0,"-40"48"8"16,17-15 6-16,6 5 4 16,-1-2-1-16,7 0-3 15,7-1-1-15,2-7-1 16,2-4 1-16,0-7-1 16,12-6 0-16,7-7 0 0,2-4 0 15,5-1 0-15,4-13 1 16,5-3 3-16,-7 0-1 15,-1 3-2-15,-6 2-3 16,-6 8 2-16,-10 4-3 16,-5 11 0-16,-5 12 14 0,-10 9 13 15,-3 3 1-15,-2 5-8 16,0-5-9-16,5-3-6 16,4-10-2-16,4-4 0 15,4-5-22-15,3-13-28 16,0 0-35-16,0-22-29 15,0-9-63-15</inkml:trace>
          <inkml:trace contextRef="#ctx0" brushRef="#br0" timeOffset="6205.228">13552-538 612 0,'0'0'-6'15,"62"-14"15"-15,-13 4 22 16,8-2-6-16,6 0-14 15,-5-3-7-15,-2 1-6 16,-12 0-65-16,-15-2-113 0</inkml:trace>
          <inkml:trace contextRef="#ctx0" brushRef="#br0" timeOffset="6739.193">14025-996 721 0,'0'0'5'0,"0"0"-7"16,0 0-4-16,76-8 20 15,-26 6 1-15,15-1-5 16,3-1 3-16,8 2-1 15,-6 0-1-15,-5-3-4 16,-10 4-4-16,-11-2-1 16,-17 3-2-16,-10 0 3 0,-9-1-1 15,-8 1 26-15,-5 0 19 16,-13 0-24-16,-2 0-19 16,-4 5 0-16,1 13-5 15,2 9-1-15,7 9 1 16,11 10-1-16,3 8 0 15,5 7-1-15,16 2 2 0,8 7 1 16,2-3 0-16,1 0 0 16,-1 3 0-16,-6-8 0 15,-8-3 1-15,-9-4 1 16,-8-5-1-16,-10-5 2 0,-20-2 6 16,-9-3 6-16,-11-8-2 15,-8 1 0-15,-2-9-2 16,0-2-2-16,10-9-2 15,5-4-3-15,14 0-2 16,6-6-2-16,15-1-1 0,6-2-18 16,4 0-34-16,9 0-60 15,9-1-86-15,7-12-134 16</inkml:trace>
          <inkml:trace contextRef="#ctx0" brushRef="#br0" timeOffset="7043.32">15254-30 693 0,'-62'86'34'0,"-6"3"25"15,0 4-42-15,-2 0-15 0,-7-7-50 16,-12-6-167-16</inkml:trace>
          <inkml:trace contextRef="#ctx0" brushRef="#br0" timeOffset="6916.857">15121-571 793 0,'0'0'-1'0,"0"0"1"0,-55 23-27 15,55-14-82-15,16 2-52 16,11-2-58-16</inkml:trace>
          <inkml:trace contextRef="#ctx0" brushRef="#br0" timeOffset="5655.538">13503-971 509 0,'0'0'1'15,"0"0"24"-15,0 0 63 16,0 0 6-16,0 0-68 15,-70-16-16-15,12 25 12 16,-10 3 7-16,0 1-7 0,-2 0-1 16,12-2-9-16,10-2-2 15,16 0 0-15,9-6 0 16,9 2-5-16,10 3-4 16,4 2-5-16,0 6-2 0,0 4 6 15,3 7-1 1,4 8 1-16,-2 5-1 0,-2 12 1 15,-3 9 3-15,-3 9-2 16,-12 8 1-16,-9 6 0 16,-2-1-2-16,-2 0 2 15,1-6 1-15,-2-7-1 16,6-7 5-16,6-6 0 0,5-9-3 16,2-7-2-16,5-8-2 15,5-10 0-15,0-4-1 16,2-7-3-16,19-6-1 15,3-6 2-15,10 0 4 16,4-5 0-16,6-8-1 16,0-1 1-16,-1 3 0 0,-1 0 0 15,-4 7-1-15,-3-1-3 16,-8 4-13-16,1 1-27 16,-9 0-24-16,0 0-45 15,-4 0-77-15,-8-2-80 0</inkml:trace>
        </inkml:traceGroup>
      </inkml:traceGroup>
    </inkml:traceGroup>
    <inkml:traceGroup>
      <inkml:annotationXML>
        <emma:emma xmlns:emma="http://www.w3.org/2003/04/emma" version="1.0">
          <emma:interpretation id="{A631BE9E-0CB4-47C6-848E-883CA0192777}" emma:medium="tactile" emma:mode="ink">
            <msink:context xmlns:msink="http://schemas.microsoft.com/ink/2010/main" type="paragraph" rotatedBoundingBox="2240,5159 7328,3878 7870,6029 2782,7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1F1611-2451-4740-A9EA-CC0CDC91D106}" emma:medium="tactile" emma:mode="ink">
              <msink:context xmlns:msink="http://schemas.microsoft.com/ink/2010/main" type="line" rotatedBoundingBox="2240,5159 7328,3878 7870,6029 2782,7310"/>
            </emma:interpretation>
          </emma:emma>
        </inkml:annotationXML>
        <inkml:traceGroup>
          <inkml:annotationXML>
            <emma:emma xmlns:emma="http://www.w3.org/2003/04/emma" version="1.0">
              <emma:interpretation id="{8F41D77B-1C52-4381-BDE6-929CFD0E0609}" emma:medium="tactile" emma:mode="ink">
                <msink:context xmlns:msink="http://schemas.microsoft.com/ink/2010/main" type="inkWord" rotatedBoundingBox="2287,5345 3635,5006 3965,6315 2617,665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7085.016">1226 2410 528 0,'0'0'12'0,"0"0"10"15,0 0 18-15,-53-13-5 16,15 13-10-16,-5 1-3 0,-2 12 1 15,-2 0 7-15,3 0 6 16,7-1-10-16,4-2-8 16,10-4-5-16,11-2 4 15,1-1-2-15,10-1-10 16,1-2-6-16,0 2-5 16,7-1 4-16,1 0 2 0,1 2 0 15,-1 1 0-15,2 1 0 16,-5 3 0-16,-5 7 2 15,0 3 0-15,0 11 0 16,0 7 2-16,-11 5-1 0,2 11-3 16,-3 2 1-16,-2 8-2 15,5 3 3-15,-4 5-2 16,8 1 3-16,-2 1-2 16,5-2 0-16,2-7-1 15,0-1 1-15,0-6-1 16,0-10 0-16,0-6 1 0,0-5-1 15,0-12 1-15,0-6-1 16,0-5 0-16,0-6-2 16,0-2 0-16,1-1 0 15,2-3 0-15,-1 0 2 16,1 0 1-16,0 0 0 0,-1 0 0 16,1 0 0-16,-3 0-1 15,2 0 1-15,-1 0-1 16,0 0 1-16,2 0-1 15,-3 0-2-15,0 0-21 16,0-7-49-16,0-9-96 0,-7-9-337 16</inkml:trace>
          <inkml:trace contextRef="#ctx0" brushRef="#br0" timeOffset="16164.222">-161 2593 284 0,'0'0'334'16,"0"0"-340"-16,73-6 13 0,-30-6 29 15,13-2-2-15,9 0-21 16,2 0-8-16,-2 2-4 16,2 2-1-16,-12 3-56 15,-14 5-120-15,-14 0-294 16</inkml:trace>
          <inkml:trace contextRef="#ctx0" brushRef="#br0" timeOffset="15901.811">388 2259 592 0,'0'0'69'0,"-63"44"-66"15,21-8 20-15,4 6 10 16,-6 6-11-16,7 5-12 16,1 0 0-16,4-4-4 15,9-2 0-15,8-8-4 0,7-6-1 16,7-8-33-16,1-7-63 16,6-11-31-16,2-7-31 15,-1 0-63-15</inkml:trace>
          <inkml:trace contextRef="#ctx0" brushRef="#br0" timeOffset="15703.194">128 2304 516 0,'0'0'65'16,"0"0"-59"-16,0 0-8 15,0 0 26-15,33 54 6 16,-13-19-14-16,7 8-2 0,2 3 1 16,3 6 3-16,-3-3-8 15,-2 0-7-15,1-6-1 16,-6-7-3-16,1-13-41 15,-8-5-24-15,-3-14-42 16,-4-4-49-16,-5-23-152 16</inkml:trace>
          <inkml:trace contextRef="#ctx0" brushRef="#br0" timeOffset="18207.405">823 2494 251 0,'0'0'93'15,"0"0"-23"-15,0 0 5 16,0 0-1-16,-48-7-15 0,45 7-14 16,3-2-19-16,9-5-22 15,15-2-4-15,10 0 19 16,10-2-5-16,12-1-10 15,2 4-4-15,0 3 0 0,-8 5 1 16,-2 0-1-16,-16 12-1 16,-9 8 1-16,-15 6 0 15,-8 8 5-15,-16 1 6 16,-16 3 9-16,-13 1 0 16,-8-4-4-16,-8 0-3 15,-1-9-3-15,1-7 0 0,8-2-3 16,5-9-4-16,11-6-2 15,9-2-5-15,16-2-31 16,9-16-62-16,3-6-172 16</inkml:trace>
        </inkml:traceGroup>
        <inkml:traceGroup>
          <inkml:annotationXML>
            <emma:emma xmlns:emma="http://www.w3.org/2003/04/emma" version="1.0">
              <emma:interpretation id="{80D0C771-4BDA-4D88-A2D8-DAC1A2772A20}" emma:medium="tactile" emma:mode="ink">
                <msink:context xmlns:msink="http://schemas.microsoft.com/ink/2010/main" type="inkWord" rotatedBoundingBox="4367,5516 4762,5416 4833,5698 4438,5797"/>
              </emma:interpretation>
            </emma:emma>
          </inkml:annotationXML>
          <inkml:trace contextRef="#ctx0" brushRef="#br0" timeOffset="19666.274">1920 2770 609 0,'0'0'46'0,"0"0"-52"16,73-1 5-16,-20-5 1 16,8-1 1-16,-1 4 0 15,-1 2-45-15,-9-3-96 16,-12 3-224-16</inkml:trace>
          <inkml:trace contextRef="#ctx0" brushRef="#br0" timeOffset="19533.071">1895 2553 595 0,'13'7'3'0,"7"-7"-10"16,6 0 17-16,13 0 14 15,10-2-5-15,3-5-11 16,1 0-6-16,-6 2-1 16,-3 5-2-16,-12 0-44 15,-20 0-72-15,-12 12-127 0</inkml:trace>
        </inkml:traceGroup>
        <inkml:traceGroup>
          <inkml:annotationXML>
            <emma:emma xmlns:emma="http://www.w3.org/2003/04/emma" version="1.0">
              <emma:interpretation id="{5ABD8D38-92DC-4FEF-BCE3-989B8C5EB91E}" emma:medium="tactile" emma:mode="ink">
                <msink:context xmlns:msink="http://schemas.microsoft.com/ink/2010/main" type="inkWord" rotatedBoundingBox="5085,4443 7328,3878 7870,6029 5626,659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0605.803">3055 2164 480 0,'0'0'23'16,"0"0"31"-16,0 0-11 0,0 0-13 16,34-49-9-16,-2 33-7 15,9-1-5-15,6-1-3 16,3 3-4-16,-4 8-1 15,-8 4-1-15,-3 3-1 16,-10 0 0-16,-10 9 0 0,-10 10-2 16,-5 6 1-16,-12 3 5 15,-19 7 4-15,-8 5 2 16,-7-2 1-16,1-1-1 16,4-4 1-16,11-4-1 15,13-4-7-15,11-6-2 16,6 1-2-16,18-5-2 0,15-2 3 15,10 3 1-15,7-4 1 16,3 2-3-16,-6 2 3 16,-1 6-1-16,-13 3-5 15,-13 6-6-15,-13 5 10 16,-7 1 3-16,-18 2 0 0,-16 4 6 16,-12-2 12-16,-12-1 1 15,-10-1 0-15,-2-4 0 16,0-6-7-16,9-5-1 15,8-7 1-15,15-7-8 16,14-4-4-16,13-6-3 0,11 0-29 16,0 0-51-16,17-11-77 15,1-10-134-15</inkml:trace>
          <inkml:trace contextRef="#ctx0" brushRef="#br0" timeOffset="21105.654">4108 2858 594 0,'-33'71'27'0,"-2"4"34"0,-3 4-20 16,-8 1-27-16,1 4-14 16,-7 0-60-16,-15-4-81 15,-12 0-170-15</inkml:trace>
          <inkml:trace contextRef="#ctx0" brushRef="#br0" timeOffset="61824.272">3219 1328 528 0,'-10'4'30'16,"10"-4"-34"-16,23 0 4 15,25-4 12-15,14-5 16 16,19-1-3-16,15 0-3 0,15 1-3 16,12 3-2-16,10 0-3 15,3 2-8-15,2 0-2 16,-1 3 0-16,-8 0-4 15,-6-1 1-15,-18 2-1 16,-14 0 1-16,-18 0 0 0,-23 0-1 16,-17 0 0-16,-19 0 1 15,-14 0 4-15,-14 0 33 16,-32 0-1-16,-22 0-36 16,-24 3-1-16,-19 7-1 15,-15 2 4-15,-2 2-2 16,6-1 1-16,27-5-3 0,25-3-3 15,32-5-45-15,35 0-37 16,13-19-157-16</inkml:trace>
          <inkml:trace contextRef="#ctx0" brushRef="#br0" timeOffset="20963.889">4140 2354 512 0,'0'0'93'0,"0"0"-90"15,0 0-8-15,0 0 4 16,0 0-61-16,11 56-82 16,-2-50-83-16</inkml:trace>
        </inkml:traceGroup>
      </inkml:traceGroup>
    </inkml:traceGroup>
    <inkml:traceGroup>
      <inkml:annotationXML>
        <emma:emma xmlns:emma="http://www.w3.org/2003/04/emma" version="1.0">
          <emma:interpretation id="{FF578740-9DAA-4B89-9A5C-A0D296ED3841}" emma:medium="tactile" emma:mode="ink">
            <msink:context xmlns:msink="http://schemas.microsoft.com/ink/2010/main" type="paragraph" rotatedBoundingBox="2108,7482 21355,6671 21587,12178 2340,12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594D7C-C58C-4790-A527-C246F380272C}" emma:medium="tactile" emma:mode="ink">
              <msink:context xmlns:msink="http://schemas.microsoft.com/ink/2010/main" type="inkBullet" rotatedBoundingBox="2362,8199 2376,8197 2378,8213 2363,8214"/>
            </emma:interpretation>
            <emma:one-of disjunction-type="recognition" id="oneOf8">
              <emma:interpretation id="interp12" emma:lang="" emma:confidence="0">
                <emma:literal>-</emma:literal>
              </emma:interpretation>
            </emma:one-of>
          </emma:emma>
        </inkml:annotationXML>
        <inkml:trace contextRef="#ctx0" brushRef="#br0" timeOffset="95525.618">-138 5243 523 0,'0'0'1'16,"0"0"3"-16,0 0-4 16,0 0-63-16,0 0-53 15,0 0-29-15</inkml:trace>
      </inkml:traceGroup>
      <inkml:traceGroup>
        <inkml:annotationXML>
          <emma:emma xmlns:emma="http://www.w3.org/2003/04/emma" version="1.0">
            <emma:interpretation id="{13BF3E3F-C4F8-4618-A650-CFBC3C6496CE}" emma:medium="tactile" emma:mode="ink">
              <msink:context xmlns:msink="http://schemas.microsoft.com/ink/2010/main" type="line" rotatedBoundingBox="2361,7764 21324,6436 21471,8526 2507,9854"/>
            </emma:interpretation>
          </emma:emma>
        </inkml:annotationXML>
        <inkml:traceGroup>
          <inkml:annotationXML>
            <emma:emma xmlns:emma="http://www.w3.org/2003/04/emma" version="1.0">
              <emma:interpretation id="{78451170-1DD9-46F8-A413-0DFD753B58E4}" emma:medium="tactile" emma:mode="ink">
                <msink:context xmlns:msink="http://schemas.microsoft.com/ink/2010/main" type="inkWord" rotatedBoundingBox="2391,8194 3610,8109 3674,9018 2455,910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96995.613">295 5603 582 0,'-14'69'54'15,"2"0"3"-15,0-1-8 16,1-6-18-16,4-11-16 16,2-9-6-16,2-7-1 15,2-13-3-15,1-5-1 0,0-8 0 16,0-6-2-16,-1-3-1 15,1-12-5-15,0-15-8 16,2-8-8-16,9-13-2 16,9-2-6-16,5-5 4 15,3 1 14-15,5 10-1 0,2 8 6 16,-3 10 4-16,-3 17 0 16,-2 9 0-16,-7 18 4 15,-2 20 5-15,-9 9 5 16,-3 8-2-16,-4 0-7 15,-2 0-3-15,0-7 0 16,0-7-10-16,0-14-12 0,0-10-20 16,3-15-25-16,2-4-42 15,10-32 3-15,6-15-19 16,3-13-90-16</inkml:trace>
          <inkml:trace contextRef="#ctx0" brushRef="#br0" timeOffset="97287.889">708 5672 572 0,'0'0'4'0,"90"-4"15"16,-22 4-10-16,17 0-8 15,11-2-55-15,3-1-240 16</inkml:trace>
          <inkml:trace contextRef="#ctx0" brushRef="#br0" timeOffset="97173.409">997 5161 506 0,'0'50'68'16,"0"20"-11"-16,-15 14-16 0,0 10-12 15,2 1-8-15,3-4-6 16,5-6-9-16,-1-12-5 16,6-14-3-16,0-10-14 15,0-14-17-15,-4-13-43 16,-12-14-51-16,-3-8-39 15</inkml:trace>
          <inkml:trace contextRef="#ctx0" brushRef="#br0" timeOffset="96508.462">120 5632 496 0,'0'0'8'0,"0"0"20"16,0 0 22-16,0 0 14 15,0 0-35-15,0 0-6 16,-57 84 11-16,37-24 1 15,3 8-2-15,-1 2-13 16,3-2-9-16,0-7-9 0,7-12-1 16,0-13 0-16,3-16-7 15,3-20-11-15,2-12-42 16,0-31-45-16,2-19-64 16,3-19-68-16</inkml:trace>
          <inkml:trace contextRef="#ctx0" brushRef="#br0" timeOffset="96647.008">-35 5335 547 0,'0'0'111'0,"0"0"-79"15,0 0-15-15,0 0-23 0,0 0-4 16,0 0-37-16,67-13-33 16,-26 1-54-16,2-4-75 15</inkml:trace>
          <inkml:trace contextRef="#ctx0" brushRef="#br0" timeOffset="95646.884">155 5524 367 0,'0'53'103'0,"0"-7"-101"0,-9-2-63 16,0-7-10-16,-5-7-93 15</inkml:trace>
        </inkml:traceGroup>
        <inkml:traceGroup>
          <inkml:annotationXML>
            <emma:emma xmlns:emma="http://www.w3.org/2003/04/emma" version="1.0">
              <emma:interpretation id="{1B1C9CE9-F45B-4216-9D13-8DD96F847D81}" emma:medium="tactile" emma:mode="ink">
                <msink:context xmlns:msink="http://schemas.microsoft.com/ink/2010/main" type="inkWord" rotatedBoundingBox="4275,7773 5233,7706 5287,8471 4329,8538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97956.5">1812 5334 612 0,'0'0'91'16,"60"-25"-93"-16,-9 7 22 15,20-1 10-15,17-6-7 0,10-1-5 16,2 3-10-16,7 5-6 15,-2 1-3-15,-5 6-46 16,-9 0-74-16,-13 7-169 16</inkml:trace>
          <inkml:trace contextRef="#ctx0" brushRef="#br0" timeOffset="97797.931">2203 5144 681 0,'0'0'4'15,"-76"93"4"-15,41-39-3 0,5 4 0 16,12-5-4-16,2-4-1 16,12-5-6-16,1-13-28 15,1-9-10-15,2-5-42 16,-9-12-74-16,-7-5-214 15</inkml:trace>
          <inkml:trace contextRef="#ctx0" brushRef="#br0" timeOffset="98656.303">2092 5137 486 0,'0'0'36'15,"40"-53"6"-15,1 11 13 16,13-5-12-16,7-4-21 0,2 0-18 16,-4 3-5-16,-9 6-69 15,-21 7-154-15</inkml:trace>
          <inkml:trace contextRef="#ctx0" brushRef="#br0" timeOffset="97627.069">2117 4991 684 0,'0'0'-22'16,"0"0"22"-16,0 0 6 15,30 68 19-15,-1-30 2 16,3 10 5-16,0 5-13 16,4 1-12-16,-4-1-5 0,-5-7-2 15,-1-4-27-15,-6-15-49 16,-8-10-48-16,-6-14-73 16</inkml:trace>
        </inkml:traceGroup>
        <inkml:traceGroup>
          <inkml:annotationXML>
            <emma:emma xmlns:emma="http://www.w3.org/2003/04/emma" version="1.0">
              <emma:interpretation id="{B356A5CB-1990-4F17-B251-F8E954079844}" emma:medium="tactile" emma:mode="ink">
                <msink:context xmlns:msink="http://schemas.microsoft.com/ink/2010/main" type="inkWord" rotatedBoundingBox="5859,7519 8695,7320 8842,9411 6005,9609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02673.323">5181 4871 66 0,'0'0'472'0,"0"0"-467"16,6 85 16-16,-15-15 26 15,-9 14-19-15,-2 9-7 16,0 0-7-16,2-6-7 16,1-14 1-16,6-14 8 0,4-22-4 15,2-12-1-15,-2-23 5 16,4-4 30-16,0-32-19 15,3-18-21-15,0-16-4 16,0-20-1-16,15-22 0 16,6-14-1-16,11-11 1 0,9-1-4 15,2 8 3-15,2 18-4 16,-3 26 1-16,-7 29 3 16,-7 26-2-16,-5 28-4 15,-8 6-3-15,-6 31 7 16,2 9 3-16,-1 12 0 0,-2 5 0 15,0 5-1-15,-1-2 1 16,-5-4 0-16,-2-6 1 16,-5-7 5-16,-18-4 6 15,-7-8-1-15,-10-7-5 16,-5-10-3-16,2-5-3 0,2-9-1 16,5-5-8-16,10 0-18 15,8-6-36-15,7-6-52 16,10 5-46-16,1 0-72 15</inkml:trace>
          <inkml:trace contextRef="#ctx0" brushRef="#br0" timeOffset="103216.618">5766 4539 471 0,'0'0'4'0,"0"0"7"16,0 0 7-16,0 0 21 15,0 0-29-15,0 0 28 0,3 67 8 16,-8-7-15-16,-7 15-3 16,-2 10-12-16,-1 1-12 15,-2 4-3-15,-1-8-1 16,0-9-2-16,1-14-6 15,-1-11-6-15,3-16-10 0,0-11-17 16,1-18-12-16,0-3-46 16,2-25-109-16</inkml:trace>
          <inkml:trace contextRef="#ctx0" brushRef="#br0" timeOffset="103587.409">5603 4880 474 0,'0'0'13'0,"0"0"14"15,78-40 14-15,-45 32-10 16,5 2-19-16,-1 3-9 16,-1 3-2-16,-4 0-1 0,-2 11 0 15,-7 12-2-15,-8 11-3 16,-10 8 1-16,-5 10 5 16,0 2 3-16,-8 3 0 15,-1-2 13-15,-4-8 18 16,8-7 6-16,0-10-6 15,2-10-9-15,2-10-7 16,1-10-3-16,0 0 5 0,4-22 5 16,5-11-20-16,7-7-4 15,2-9 0-15,5-1 0 16,4-2-2-16,3 3 0 16,2 4 0-16,2 2 1 0,-2 11-2 15,-2 7 1-15,-1 6-1 16,-8 7-2-16,-3 8-6 15,-5 4-13-15,-7 0-26 16,-6 4-44-16,0 1-73 16,-14-2-169-16</inkml:trace>
          <inkml:trace contextRef="#ctx0" brushRef="#br0" timeOffset="102184.073">3554 5353 277 0,'0'-5'45'0,"0"4"15"0,0 1 5 15,0 4-17-15,-2 19-15 16,-8 12 13-16,5 11-5 16,-6 10-6-16,1 7-7 15,0 3-10-15,0 0-10 0,-2-7-6 16,4-6-1-16,-2-10 0 15,5-12 1-15,2-12-1 16,-1-11 0-16,4-8 4 16,0-17 4-16,12-16-3 15,6-13-5-15,5-12-3 16,9-8 11-16,4-6-6 16,-1-1-2-16,4 5-1 0,-4 11 0 15,-4 12 2-15,-5 12-5 16,-7 21 0-16,-8 12-1 15,-9 14 5-15,0 20 1 16,-2 7-2-16,0 9 0 0,-2-2 1 16,2 0-2-16,0-9 2 15,0-7-2-15,0-6 2 16,0-8-1-16,0-5 1 16,2-10 1-16,6-3-2 15,1-4 3-15,5-16-1 0,6-7-2 16,2-8 2-16,6-5-4 15,5-5 4-15,-3 1-1 16,1 4-4-16,-2 9-6 16,-8 13-2-16,-9 15 1 15,-7 7-8-15,-5 27 16 0,0 8 4 16,-11 9-2-16,5 3 0 16,-1 0-1-16,6-6 0 15,1-8-16-15,8-11 0 16,7-6 4-16,5-13-3 15,6-7-4-15,1-7-5 0,1-15-4 16,5-8 3-16,-4-10-9 16,1-5 7-16,3-1 7 15,-2-1 1-15,-6 3-2 16,0 10 0-16,-5 7 17 16,-8 18 3-16,-6 9-7 15,-6 16 21-15,0 16 28 0,-7 5 2 16,1 6-15-16,1 0-13 15,5-7-5-15,0-4 2 16,15-9 4-16,8-8-1 16,3-13 2-16,7-2 0 15,5-14 1-15,3-13 11 0,0-8-7 16,-1-9-4-16,-1-4-5 16,-3-1-1-16,-3-1-2 15,-8 7-5-15,-2 9-2 16,-6 10-2-16,-9 16-1 15,-8 8-1-15,0 32 11 0,-8 20 4 16,-9 17-4-16,-9 21-5 16,2 20-2-16,-2 10-1 15,2 9 1-15,3-1-2 16,4-3 1-16,2-11-1 16,4-16 2-16,2-20-1 15,3-19 0-15,-1-17-15 0,6-20-36 16,1-21-33-16,1-9-97 15,12-34-82-15</inkml:trace>
        </inkml:traceGroup>
        <inkml:traceGroup>
          <inkml:annotationXML>
            <emma:emma xmlns:emma="http://www.w3.org/2003/04/emma" version="1.0">
              <emma:interpretation id="{EDB22E3E-3F17-4FA5-918F-7DAADCCCF128}" emma:medium="tactile" emma:mode="ink">
                <msink:context xmlns:msink="http://schemas.microsoft.com/ink/2010/main" type="inkWord" rotatedBoundingBox="9299,8019 9695,7991 9713,8254 9317,8282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04805.473">6816 5303 641 0,'0'0'2'0,"80"2"1"15,-22-2 3-15,9 0-3 16,3 0-3-16,-5-2-34 15,-9-6-143-15</inkml:trace>
          <inkml:trace contextRef="#ctx0" brushRef="#br0" timeOffset="104663.203">6846 5060 589 0,'-3'5'15'0,"3"-5"-3"0,3 0 11 16,17 0 22-16,8 0-16 15,12 0-12-15,3 0-7 16,5-1-7-16,-1-3-1 16,-1 4-1-16,-8 0-14 0,-11 0-72 15,-13 0-86-15,-14 0-172 16</inkml:trace>
        </inkml:traceGroup>
        <inkml:traceGroup>
          <inkml:annotationXML>
            <emma:emma xmlns:emma="http://www.w3.org/2003/04/emma" version="1.0">
              <emma:interpretation id="{BB708521-FC9B-451A-ABAD-78E50FB5DB96}" emma:medium="tactile" emma:mode="ink">
                <msink:context xmlns:msink="http://schemas.microsoft.com/ink/2010/main" type="inkWord" rotatedBoundingBox="10381,7302 16491,6874 16567,7951 10456,8379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07143.939">9157 4804 346 0,'0'0'236'0,"0"0"-213"16,-76 41 10-16,44-21 10 16,-3 0-29-16,0 0-11 15,3 6-5-15,8 2 1 16,6-2 1-16,4 1 0 15,8-3-2-15,6 0-1 0,0-9-1 16,3-3 2-16,12-8 0 16,5-4-2-16,7-5 5 15,4-16 3-15,3-6 3 16,0-7-2-16,1-1-5 0,-5-1 7 16,-4 1-6-16,-5 4-2 15,-3 7 2-15,-5 7-1 16,-7 4-1-16,-5 13-1 15,-1 0 0-15,0 16-3 16,-9 9 7-16,-2 10-1 16,1 0-1-16,1 5 0 15,3 0 0-15,6-5 0 0,0-8-2 16,0-6-35-16,7-12-33 16,7-9-41-16,-2-3-59 15</inkml:trace>
          <inkml:trace contextRef="#ctx0" brushRef="#br0" timeOffset="108590.819">9343 4810 507 0,'0'0'57'16,"0"0"-64"-16,56-18 13 15,-11 4 26-15,8 0-16 16,5-8-12-16,1 1-3 16,5 1 0-16,-8 2-7 0,-9 5-28 15,-9 6-23-15,-14 7 0 16,-10 0 26-16,-14 18 24 16,-3 13 11-16,-19 8 11 15,-2 6 11-15,0 2 7 16,3-1-4-16,4-7-10 15,9-7-13-15,6-10-8 0,2-11-12 16,3-11-40-16,9-5-28 16,0-21-91-16</inkml:trace>
          <inkml:trace contextRef="#ctx0" brushRef="#br0" timeOffset="108325.992">9678 4224 378 0,'0'-3'75'0,"0"3"-54"16,-11 13-9-16,-1 18 19 16,-8 11 5-16,-3 16-6 0,1 14 3 15,-1 6 4-15,-3 8-6 16,2 2-16-16,1-1-9 16,5-9-3-16,1-5-2 15,2-12 1-15,4-10-2 16,4-11-4-16,2-13-15 15,1-11-22-15,3-14-27 16,-1-3-48-16,0-25-48 0</inkml:trace>
          <inkml:trace contextRef="#ctx0" brushRef="#br0" timeOffset="108705.958">9807 4453 555 0,'0'0'12'15,"0"0"-16"-15,0 0-20 16,56-12-32-16,-24 12-100 16</inkml:trace>
          <inkml:trace contextRef="#ctx0" brushRef="#br0" timeOffset="108924.745">10254 4641 658 0,'0'0'0'0,"-79"64"3"16,37-30 1-16,2 3 3 16,7 0-5-16,8-2-3 15,13 0 1-15,12-3 2 16,0-3 0-16,22-7-2 0,13-7-1 16,14-6-1-16,1-9 2 15,5 0-1-15,-5-8 0 16,-5-5-67-16,-14-5-143 15</inkml:trace>
          <inkml:trace contextRef="#ctx0" brushRef="#br0" timeOffset="106340.079">8452 4669 245 0,'0'0'334'15,"-48"10"-306"-15,11 5-1 16,-4 6 0-16,-5 7-10 0,2 6-8 16,3 2-1-16,6-3-1 15,8 4-3-15,11-5-4 16,12-3-1-16,4-4-3 15,17-8-14-15,18-4 6 16,6-8 9-16,9-2 0 16,0-3 0-16,-5 1 3 0,-11 2 1 15,-17 6-1-15,-17 6-1 16,-11 7 3-16,-28 7 6 16,-18 0 11-16,-8 7-5 15,-5-4-8-15,0-4 5 0,10-2 0 16,14-8-7-16,16-8-2 15,22-7-4-15,8-3-35 16,23 0-51-16,15-13-44 16,7-10-92-16</inkml:trace>
          <inkml:trace contextRef="#ctx0" brushRef="#br0" timeOffset="106787.855">8497 4858 529 0,'0'0'-3'16,"86"-23"9"-16,-30 15 6 16,9-1-9-16,3 1-18 15,-1-2-83-15,1 1-42 0,-5 1-91 16</inkml:trace>
          <inkml:trace contextRef="#ctx0" brushRef="#br0" timeOffset="106645.304">8805 4387 557 0,'0'0'-6'0,"0"0"8"0,0 0-3 16,-5 73 31-16,-6-16 0 15,-4 14-4-15,-2 13 2 16,-4 9-10-16,-3 4-9 16,4-3-6-16,-1-6-3 15,4-9 0-15,1-13-18 16,2-17-8-16,1-13-20 0,-2-14-26 16,-3-14-31-16,-5-8-55 15</inkml:trace>
          <inkml:trace contextRef="#ctx0" brushRef="#br0" timeOffset="109476.821">10641 5007 661 0,'0'0'4'15,"0"0"-5"-15,53-5 14 16,-10 1 20-16,8 0-15 15,4 3-11-15,0 1-1 16,-2 0-4-16,-8 0-3 0,-4 5-46 16,-10-3-70-16,-10-2-142 15</inkml:trace>
          <inkml:trace contextRef="#ctx0" brushRef="#br0" timeOffset="109779.741">11538 4605 334 0,'0'0'365'15,"0"0"-360"-15,-78 9 14 16,46 12 22-16,-6 3-17 15,2 6-15-15,5 2-1 0,7 3-1 16,9-1-2-16,12-1-1 16,3-2-3-16,23-6-3 15,18-8-2-15,10-11-2 16,16-6-9-16,7-3-16 16,10-16-21-16,4-10-36 0,-3-4-59 15,-1-2-42-15</inkml:trace>
          <inkml:trace contextRef="#ctx0" brushRef="#br0" timeOffset="110129.045">12122 4596 401 0,'0'0'203'0,"-86"32"-164"16,34-10 13-16,2 7-12 16,6 4-14-16,9 4-16 15,9 0-4-15,20 0-6 16,6-2 0-16,8-4-3 0,21-9 1 15,8-5 0-15,2-12 1 16,6-5 3-16,-4-5-2 16,-4-16 1-16,-1-3 1 15,-12-10 4-15,-1 2-3 16,-10-4 0-16,-2 2 0 0,-5 2-2 16,-5 6 1-16,-1 7 0 15,0 6-1-15,0 10 4 16,-4 3-1-16,0 5-5 15,-1 15-1-15,5 4 3 16,0 3-2-16,0-1-1 16,9 1-3-16,11-6-22 0,9 0-21 15,3-12-16-15,9-7-23 16,6-2-49-16,2-10-82 16</inkml:trace>
          <inkml:trace contextRef="#ctx0" brushRef="#br0" timeOffset="110420.823">12839 4539 510 0,'0'0'80'15,"-63"13"-37"-15,26 6 12 16,7-2-22-16,7 3-17 16,9 0-12-16,14 1-6 0,2-3-3 15,19 0-1-15,12-4 4 16,6-1-5-16,3-1 3 15,-4-2 2-15,-6-2 3 16,-11 1 2-16,-13 0 1 16,-8 3 12-16,-19 3 30 0,-16 2-11 15,-10 5-14-15,-5 0-2 16,1-3-10-16,10 3-5 16,8-9-4-16,12-4-4 15,18-2-33-15,1-7-59 16,28-3-61-16,4-16-99 0</inkml:trace>
          <inkml:trace contextRef="#ctx0" brushRef="#br0" timeOffset="110807.765">12833 4661 647 0,'0'0'13'0,"64"-17"33"0,-13 10 20 16,17 1-24-16,9 2-29 15,4 0-8-15,2 0-4 16,-5 4-5-16,-18-5-101 15,-11-3-210-15</inkml:trace>
          <inkml:trace contextRef="#ctx0" brushRef="#br0" timeOffset="110663.109">13297 4198 587 0,'0'0'-2'0,"-47"93"15"16,24-27 42-16,-3 9 9 16,2 6-18-16,4 3-17 0,2-2-12 15,2-5-10-15,6-11-3 16,1-10-2-16,4-11-8 16,-1-10-39-16,1-13-33 15,1-12-24-15,-10-10-65 16,-1-13-238-16</inkml:trace>
          <inkml:trace contextRef="#ctx0" brushRef="#br0" timeOffset="111433.261">14002 4349 587 0,'0'0'27'0,"0"0"15"15,0 0 21-15,0 0 8 16,0 0-32-16,-38 62-10 16,13-32-2-16,-8 2 3 15,-7 3-2-15,-8 1-7 16,-2-2-5-16,-1 1-8 15,1-4-2-15,8-8-1 0,5-1 1 16,13-3 0-16,9-3-4 16,10-3-4-16,5 1-5 15,12 0-1-15,16 2 2 16,10-1 6-16,9 3 1 16,8 2-1-16,4 0 1 0,1 2-1 15,-1 4 1-15,-3 0-14 16,-6 1-56-16,-14-5-46 15,-13-4-199-15</inkml:trace>
        </inkml:traceGroup>
        <inkml:traceGroup>
          <inkml:annotationXML>
            <emma:emma xmlns:emma="http://www.w3.org/2003/04/emma" version="1.0">
              <emma:interpretation id="{E5E5CCAD-FDCB-43DD-B752-DB5661F36588}" emma:medium="tactile" emma:mode="ink">
                <msink:context xmlns:msink="http://schemas.microsoft.com/ink/2010/main" type="inkWord" rotatedBoundingBox="16682,6954 21338,6628 21451,8242 16795,8568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20007.687">17800 4437 499 0,'0'0'-23'0,"0"0"38"15,0 0-11-15,-55 85 11 16,37-29 3-16,3 11-1 0,-2 13 5 15,1 9 0-15,3 2 5 16,4 3-9-16,1-5-13 16,4-6-5-16,2-14 1 15,2-15-18-15,0-14-37 16,2-20-37-16,2-17-39 0,1-12-165 16</inkml:trace>
          <inkml:trace contextRef="#ctx0" brushRef="#br0" timeOffset="120285.103">17730 4418 688 0,'0'0'-39'16,"0"0"29"-16,58-39-6 16,-21 31 20-16,9 3-6 15,0 5 0-15,4 0 1 0,-3 10 0 16,-5 10 0-16,-8 7-3 15,-14 3-1-15,-16 4 4 16,-4 5 8-16,-27-5 19 16,-18-2 5-16,-9-5-1 15,-4-5-11-15,1-5-11 16,6-8-4-16,14-3-2 0,12-6-4 16,17 0-36-16,8 0-51 15,14-10-95-15,12-8-101 16</inkml:trace>
          <inkml:trace contextRef="#ctx0" brushRef="#br0" timeOffset="114113.981">14205 4316 666 0,'0'0'1'0,"0"0"-30"16,0 0-8-16,0 0-17 15,79 0-68-15,-48 0-66 16</inkml:trace>
          <inkml:trace contextRef="#ctx0" brushRef="#br0" timeOffset="113987.219">14269 4551 380 0,'0'0'82'16,"0"0"-52"-16,0 0 1 16,0 0-19-16,0 0 5 15,0 61 7-15,0-24-2 0,0 3 0 16,0 3 5-16,0-2-7 15,0-5-10-15,-6-5-7 16,2-9-2-16,2-6-1 16,0-14-24-16,2-2-35 15,0-26-39-15,0-11-110 0</inkml:trace>
          <inkml:trace contextRef="#ctx0" brushRef="#br0" timeOffset="114461.479">14492 4557 499 0,'0'0'27'16,"3"74"-4"-16,-3-42 6 16,0-1 10-16,0-4-15 0,0-5-3 15,-7 0 8-15,2-6-5 16,-1-6-3-16,4-1-4 16,-3-6-10-16,5-3-2 15,0 0 1-15,0-11-7 16,5-4-7-16,8-7 5 15,6-8-4-15,4-1-6 0,8-4-11 16,2 3-5-16,-4 1-6 16,2 6 6-16,-3 7 5 15,-5 13 10-15,-9 5 6 16,-10 16 4-16,-1 8 4 16,-3 10 4-16,0 1 3 0,-1 2 0 15,-2-2-2-15,3-5-4 16,0-6-1-16,0-4 0 15,0-9-20-15,7-5-40 16,5-6-29-16,2-7 0 16,-2-15-69-16</inkml:trace>
          <inkml:trace contextRef="#ctx0" brushRef="#br0" timeOffset="114828.843">14837 4534 561 0,'0'0'-2'0,"50"0"8"15,-15 0 18-15,11 1 2 16,-2-1-17-16,3 0-6 0,-2 0-2 15,1 0-16-15,-6 0-81 16,-5-9-82-16</inkml:trace>
          <inkml:trace contextRef="#ctx0" brushRef="#br0" timeOffset="114675.611">15073 4261 496 0,'0'0'66'0,"-29"73"-64"16,16-28 1-16,0 4 25 15,7 3-7-15,-2 0-13 16,4-1 1-16,2-6-2 0,2-4-6 16,0-8-2-16,0-10-31 15,0-6-35-15,0-12-36 16,0-5-23-16,0-8-52 15</inkml:trace>
          <inkml:trace contextRef="#ctx0" brushRef="#br0" timeOffset="115459.705">15342 4306 544 0,'0'0'1'0,"80"0"9"15,-33-6 29-15,11-3 0 16,3 1-21-16,1 1-14 15,-4 1-2-15,-2 1-4 0,-11 0-71 16,-7 1-102-16,-13-1-197 16</inkml:trace>
          <inkml:trace contextRef="#ctx0" brushRef="#br0" timeOffset="115081.996">15343 4141 384 0,'0'0'185'15,"0"0"-186"-15,50 4 36 16,-21 10 25-16,6 3-15 16,3 5-19-16,1-1-5 15,2 2-16-15,2 0-4 0,-5-1 1 16,0-3-1-16,-6-4-31 15,-3-6-27-15,-2-5-34 16,-7-4-36-16,-5-7-74 16</inkml:trace>
          <inkml:trace contextRef="#ctx0" brushRef="#br0" timeOffset="115275.374">15790 4087 589 0,'0'0'-5'16,"-40"61"37"-16,16-20 24 0,-2 4-16 16,3 3-29-16,2 0-8 15,3 1-2-15,1-6 1 16,2-5-1-16,2-4-38 16,3-11-37-16,-1-10-53 15,-3-9-34-15</inkml:trace>
          <inkml:trace contextRef="#ctx0" brushRef="#br0" timeOffset="116251.573">16595 4432 210 0,'0'0'176'0,"-64"13"-34"0,21 9-30 15,-6 9-20-15,-6 3-17 16,-2 5-33-16,0 2-12 16,-1-3-14-16,5 1-10 15,4-8-4-15,7-5-4 16,7-11-51-16,4-12-140 0</inkml:trace>
          <inkml:trace contextRef="#ctx0" brushRef="#br0" timeOffset="116140.308">16118 4207 562 0,'0'0'51'0,"0"0"-32"15,0 0 2-15,0 0 22 16,0 0-6-16,82 67-10 15,-40-41-2-15,4 0-12 16,4-1-6-16,-3 0-5 16,-1-3-1-16,-8-5-12 0,-3-4-31 15,-2-4-15-15,-9-8-37 16,-4-1-45-16,-5 0-20 16,-5 0-86-16</inkml:trace>
          <inkml:trace contextRef="#ctx0" brushRef="#br0" timeOffset="116990.822">17263 3783 521 0,'0'0'23'16,"0"0"-6"-16,-47 11 11 0,6 22 12 15,-6 19-3-15,-9 19-7 16,-2 16-6-16,1 21 3 16,7 7-6-16,14 3-12 15,13-7-1-15,15-4-4 16,8-14-1-16,16-14 5 0,12-15 5 16,2-11 4-16,-2-10-4 15,0-11-2-15,-11-12-4 16,-3-7-2-16,-5-6-2 15,-8-3-1-15,2-4 4 16,-3 0 8-16,0 0-6 16,0 0-7-16,0 3-3 0,3-3-27 15,0 0-80-15,-3 0-132 16</inkml:trace>
          <inkml:trace contextRef="#ctx0" brushRef="#br0" timeOffset="121974.361">18768 4693 664 0,'-27'50'6'0,"-11"5"41"16,-4 4 19-16,-6 3-22 15,-3 4-30-15,-6 1-12 0,-9 6 0 16,-9 0-28-16,-11-3-98 16,-14 3-245-16</inkml:trace>
          <inkml:trace contextRef="#ctx0" brushRef="#br0" timeOffset="121082.964">18321 3911 253 0,'0'0'141'0,"0"0"-152"16,0 0 15-16,0 0 12 0,49 71 11 15,-32-31 18-15,1 9 2 16,-4 12-8-16,-4 9-5 16,-7 6-6-16,-3 0-16 15,0 2-6-15,-16-6-3 16,-8-2 1-16,-9-11-1 15,-2-7-1-15,-6-9-28 0,-2-7-56 16,6-13-62-16,6-10-120 16</inkml:trace>
          <inkml:trace contextRef="#ctx0" brushRef="#br0" timeOffset="121817.826">18877 4225 629 0,'0'0'14'0,"0"0"20"16,0 0 18-16,0 0-9 0,0 0-39 15,0 0-5-15,0 0 2 16,0 0-37-16,-42 49-47 15,40-37-92-15,-1-3-165 16</inkml:trace>
        </inkml:traceGroup>
      </inkml:traceGroup>
      <inkml:traceGroup>
        <inkml:annotationXML>
          <emma:emma xmlns:emma="http://www.w3.org/2003/04/emma" version="1.0">
            <emma:interpretation id="{82CD91E6-EB97-487F-BADF-DB83470985E9}" emma:medium="tactile" emma:mode="ink">
              <msink:context xmlns:msink="http://schemas.microsoft.com/ink/2010/main" type="line" rotatedBoundingBox="2217,10068 21228,9267 21351,12187 2340,12988"/>
            </emma:interpretation>
          </emma:emma>
        </inkml:annotationXML>
        <inkml:traceGroup>
          <inkml:annotationXML>
            <emma:emma xmlns:emma="http://www.w3.org/2003/04/emma" version="1.0">
              <emma:interpretation id="{98047E97-FEB4-403E-98D9-73637500B384}" emma:medium="tactile" emma:mode="ink">
                <msink:context xmlns:msink="http://schemas.microsoft.com/ink/2010/main" type="inkWord" rotatedBoundingBox="2219,10116 5978,9958 6039,11413 2281,11571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26205.52">-259 7662 647 0,'0'0'27'16,"0"0"-44"-16,80-22 22 15,-22 1 42-15,18-7-5 0,12-2-17 16,3 2-6-16,-3 6-11 15,-6 4-9-15,-11 5-13 16,-19 6-97-16,-16 5-155 16</inkml:trace>
          <inkml:trace contextRef="#ctx0" brushRef="#br0" timeOffset="126021.965">272 7387 620 0,'0'0'5'0,"-73"41"3"0,25-6 19 16,1 10 8-16,8 3-19 16,2 0-12-16,9 0-3 15,10-4-1-15,9-7-1 16,6-5-1-16,3-10-41 0,0-9-65 16,4-13-61-16,2-1-149 15</inkml:trace>
          <inkml:trace contextRef="#ctx0" brushRef="#br0" timeOffset="125837.699">-115 7322 550 0,'0'0'2'15,"0"0"-7"-15,50 14 12 16,-26 8 22-16,7 7 9 16,7 7-17-16,-3 4 3 0,5 4-6 15,-4 1-11-15,-1 0-5 16,-2-1 0-16,-3-5-1 15,-7-7-1-15,-3-6-32 16,-1-9-32-16,-6-12-59 16,-3-5-69-16</inkml:trace>
          <inkml:trace contextRef="#ctx0" brushRef="#br0" timeOffset="127573.451">763 7619 512 0,'0'0'-13'15,"0"51"13"-15,-3-9-6 16,-8 11 11-16,-1 11 10 15,3-1 8-15,-6 0 3 0,7-6-8 16,-2-8 4-16,5-14-5 16,0-13 3-16,2-8-2 15,3-11 5-15,0-3 25 16,0-18 16-16,8-17-39 16,7-8-27-16,5-15 2 0,3-4-2 15,10-2-1-15,-1 0 2 16,1 10-3-16,-4 10-6 15,2 9-8-15,-8 15-6 16,-5 14-1-16,-3 6-10 16,-6 13 18-16,-3 16 16 0,-4 8 0 15,3 3 2-15,-3 3-1 16,1-2 1-16,2-3-1 16,-2-6 0-16,1-9 0 15,-1-7 3-15,0-7 6 16,-1-5 1-16,1-4 2 0,5-4 4 15,7-17 4-15,3-5-9 16,9-7-11-16,2-7 0 16,8-2-14-16,-1 6-15 15,1 4-4-15,-3 7-11 16,-3 10 1-16,-8 12 10 16,-6 3 4-16,-7 14-14 0,-5 15 31 15,-2 6 18-15,-3 2 9 16,1 2 5-16,5-4-3 15,-1-7-8-15,2-7-1 16,7-8-2-16,3-12 5 0,1-1 15 16,5-10 12-16,1-12-19 15,-1-7-13-15,0-3-4 16,-1 0 0-16,-2 0-1 16,0 3 0-16,-2 2-5 15,-3 7-16-15,-2 8-7 0,0 8 5 16,-8 4-2-16,-1 6 0 15,-3 20 20-15,3 2 8 16,-1 6-3-16,3 1-1 16,3-4 0-16,6-4 0 15,2-10 8-15,6-7 11 16,3-10 12-16,4 0 1 0,2-18 8 16,-2-9-5-16,4-5-3 15,-4-3-14-15,-5-3-3 16,-2 3-7-16,-5 8-3 15,-3 4-3-15,-8 10-1 16,-2 9-2-16,-2 4-5 0,-3 26-10 16,0 18 21-16,0 15 0 15,-8 16-4-15,1 14-1 16,2 7 0-16,-1 1 1 16,1-4-3-16,1-9 4 15,1-12-1-15,-2-13-1 0,-4-16 2 16,5-13-4-16,-1-17-46 15,5-13-17-15,0-21-13 16,5-24-121-16</inkml:trace>
          <inkml:trace contextRef="#ctx0" brushRef="#br0" timeOffset="127986.93">2354 7563 509 0,'-13'47'2'0,"-9"5"-3"16,3 9 13-16,1 2 27 16,6-5-19-16,3-6-1 15,3-11-1-15,4-12 0 16,2-15 9-16,0-14-9 16,0-7 16-16,5-25 34 15,5-13-58-15,0-12-9 0,5-13 3 16,3-10 1-16,6-9-3 15,7-4-2-15,2-5 0 16,7 6 0-16,1 9-2 16,-2 16 0-16,-5 23-7 15,-4 21-9-15,-10 19-12 0,-8 5-5 16,-6 25 12-16,-6 12 21 16,0 4 1-16,-3 9 3 15,-12 2-1-15,-2 0 2 16,-4-3 8-16,-4-3 5 0,-5-5-9 15,-3-7-3-15,5-8-1 16,1-9-1-16,7-10-4 16,9-8-31-16,11-9-37 15,8-21-126-15,19-14-82 16</inkml:trace>
          <inkml:trace contextRef="#ctx0" brushRef="#br0" timeOffset="128186.724">2963 7024 480 0,'0'0'15'0,"-16"94"4"0,0-34 29 15,-2 9-3-15,4 7-13 16,-3 1-14-16,2-4-15 16,3-4-3-16,-2-8 2 15,5-10 0-15,1-11-4 16,1-10-59-16,1-12-44 15,-2-13-8-15,4-5-51 0</inkml:trace>
          <inkml:trace contextRef="#ctx0" brushRef="#br0" timeOffset="128566.524">2776 7426 449 0,'0'0'57'0,"0"0"17"15,0 0-59-15,76-43 2 16,-29 34-1-16,2 3-7 15,5 4-8-15,-1 2-3 16,-10 5-1-16,-5 12-29 16,-12 5 1-16,-11 12 4 0,-8-1 14 15,-7 6 18-15,0-3 14 16,-5-1 17-16,-5-3 13 16,0-7 6-16,5-8-9 15,2-7-21-15,3-4-9 16,0-6-4-16,0-1 14 0,11-17 9 15,-2-2-23-15,5-8-8 16,2-4-1-16,2-4-1 16,-1-3-1-16,1-1-1 15,5 1-1-15,3 2 1 16,3 2-1-16,1 5 0 0,4 8-1 16,-4 9-1-16,-6 8-21 15,-4 5-34-15,-3 5-28 16,-13 8-40-16,-4 1-132 15</inkml:trace>
        </inkml:traceGroup>
        <inkml:traceGroup>
          <inkml:annotationXML>
            <emma:emma xmlns:emma="http://www.w3.org/2003/04/emma" version="1.0">
              <emma:interpretation id="{D65D333F-948F-42B6-AD64-9BC3A18E6EE0}" emma:medium="tactile" emma:mode="ink">
                <msink:context xmlns:msink="http://schemas.microsoft.com/ink/2010/main" type="inkWord" rotatedBoundingBox="6860,10365 7278,10347 7292,10680 6874,10697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29950.475">4372 7673 606 0,'0'0'-4'0,"66"20"6"15,-24-15-1-15,11 2 6 16,2-1-3-16,3-1-6 15,-2-2-54-15,-9 1-57 16,-4-3-147-16</inkml:trace>
          <inkml:trace contextRef="#ctx0" brushRef="#br0" timeOffset="129789.595">4415 7414 544 0,'26'0'9'0,"1"-1"15"0,8-6 19 16,5 3-14-16,2 2-23 16,-1 2-4-16,-3 0-2 15,-10 0-38-15,-13 2-88 16,-15 5-190-16</inkml:trace>
        </inkml:traceGroup>
        <inkml:traceGroup>
          <inkml:annotationXML>
            <emma:emma xmlns:emma="http://www.w3.org/2003/04/emma" version="1.0">
              <emma:interpretation id="{A5AD6E39-0D22-4BFC-A8F7-807CE7B95181}" emma:medium="tactile" emma:mode="ink">
                <msink:context xmlns:msink="http://schemas.microsoft.com/ink/2010/main" type="inkWord" rotatedBoundingBox="8065,9866 8921,9830 8989,11430 8132,11467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30986.154">6454 7635 696 0,'-50'67'44'0,"-21"12"18"0,-18 17-23 16,-11 12-18-16,-11 7-17 16,3 0-4-16,2-4-61 15,9-11-102-15,8-15-171 16</inkml:trace>
          <inkml:trace contextRef="#ctx0" brushRef="#br0" timeOffset="130686.66">5676 6979 566 0,'0'0'56'0,"0"0"-40"0,0 0-6 16,58-47 14-16,-23 34-7 16,8 0-7-16,8 5-3 15,-1 6-5-15,-4 2-1 16,-4 0 1-16,-10 6-2 15,-12 11-1-15,-12 5-2 16,-8 8 5-16,-17 3 1 0,-16 3 6 16,-7 2 2-16,-4 3 2 15,1-5-1-15,7-2-4 16,10-4-4-16,14-2-2 16,12-6-3-16,1 1 0 15,25 1-1-15,9-2 2 0,8 1 1 16,-3 4-1-16,-3 3 2 15,-8 1-1-15,-14 1-1 16,-15 3 1-16,-11 1 1 16,-23-1 4-16,-12 1 28 0,-7-1-2 15,-2-1-7-15,5-7-5 16,6-1-4-16,12-7-7 16,12-5-4-16,10-5-4 15,8-2-3-15,2-6-9 16,12-1-38-16,8-4-41 15,3-11-78-15,-1-8-238 0</inkml:trace>
          <inkml:trace contextRef="#ctx0" brushRef="#br0" timeOffset="130830.597">6317 7413 319 0,'0'0'407'0,"0"0"-391"15,0 0-16-15,0 0-55 16,0 0-94-16,-47 2-147 16</inkml:trace>
        </inkml:traceGroup>
        <inkml:traceGroup>
          <inkml:annotationXML>
            <emma:emma xmlns:emma="http://www.w3.org/2003/04/emma" version="1.0">
              <emma:interpretation id="{1776F05B-DE5A-4A47-8BDD-7A6565FE7758}" emma:medium="tactile" emma:mode="ink">
                <msink:context xmlns:msink="http://schemas.microsoft.com/ink/2010/main" type="inkWord" rotatedBoundingBox="10288,9728 15854,9494 15925,11169 10358,11404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68696.352">10483 7030 466 0,'0'0'9'0,"6"72"13"15,-6-21 33-15,0 7-17 16,0 4-7-16,0 5-9 0,-3-1-7 16,-5-5 5-16,1-7-2 15,-5-11-8-15,1-11-4 16,-4-10 0-16,0-10 5 15,-2-10 10-15,-1-2-6 16,2-10-4-16,6-18-3 0,1-10-4 16,9-13 0-16,0-14 2 15,9-14-3-15,12-10 0 16,6-7-1-16,8 3-1 16,1 11 1-16,4 12 2 15,-3 16-2-15,1 16-2 0,0 14 2 16,-3 13-3-16,1 7 1 15,-1 4-1-15,-3 9 1 16,-2 11 0-16,-4 8 1 16,-6 7-1-16,-12 4 1 15,-8 2 0-15,-5 2 1 0,-25-2 1 16,-13-6 0-16,-10-4-1 16,-3-8 3-16,-3-5-4 15,10-9-1-15,9-7-1 16,18-2-24-16,19-16-40 15,7-10-58-15,30-10-34 16,16-8-42-16</inkml:trace>
          <inkml:trace contextRef="#ctx0" brushRef="#br0" timeOffset="169230.387">10869 7043 355 0,'0'0'21'15,"0"0"30"-15,53-26 13 16,-29 30-7-16,2 14-28 16,2 8-11-16,-1 5-5 15,-7 5-5-15,-2 6-4 0,-6 5-3 16,-6-1-1-16,-4 1 2 15,-2-3-1-15,0-5-1 16,-5-5 0-16,-2-11 1 16,2-9 20-16,-1-6 19 0,1-8 3 15,2 0-2-15,3-17-14 16,0-9-11-16,11-5-8 16,9-9-3-16,7 1-4 15,6-2 3-15,5 5-3 16,2 2 0-16,1 9-3 0,-6 8 1 15,0 8-1-15,-10 5-8 16,-4 4-14-16,-3 0-20 16,-6 0-40-16,-7 0-54 15,-1 0-161-15</inkml:trace>
          <inkml:trace contextRef="#ctx0" brushRef="#br0" timeOffset="168886.853">11218 6628 495 0,'0'0'29'0,"-25"61"17"0,0-13 12 15,-2 13-11-15,4 7-20 16,-2 6-12-16,6 3-11 16,7-2-4-16,0-2 0 15,4-9-12-15,3-7-27 0,-2-13-29 16,-4-12-24-16,-1-10-12 16,-6-10-58-16</inkml:trace>
          <inkml:trace contextRef="#ctx0" brushRef="#br0" timeOffset="169964.14">12285 6785 341 0,'0'0'115'0,"0"0"-106"15,0 0 21-15,0 0 75 0,0 0-49 16,-55 5-27-16,8 0 4 15,-5 1 4-15,-1 0-9 16,1-2-7-16,7-2-10 16,2 2 0-16,13-3 1 15,4 2 3-15,17 2-5 16,6 3-8-16,3 2-4 0,5 6 2 16,8 4-1-16,-1 6 1 15,-1 6 0-15,-5 6 1 16,-6 3 0-16,0 3-1 15,-17 5 0-15,-5-1-1 16,-10 1 2-16,0-1 0 16,3-7-1-16,3-1 0 0,6-8 0 15,10-7 1-15,10-8-2 16,0-3 0-16,21-7-3 16,16-7 3-16,11 0 2 15,10-3-2-15,2-10 2 0,3 4-2 16,-3 0 0-16,-6 5-20 15,-11 3-18-15,-4 1-19 16,-12 0-21-16,-9 4-56 16,-5 2-100-16</inkml:trace>
          <inkml:trace contextRef="#ctx0" brushRef="#br0" timeOffset="168203.645">8855 7250 474 0,'0'0'7'0,"-8"53"-8"16,-7-12 7-16,2 8 19 15,-5 7-11-15,-1 0-6 0,0-1 3 16,3-9 8-16,3-7 0 15,3-9-1-15,2-11-2 16,4-6 0-16,3-10 5 16,1-3 10-16,0-5-12 15,13-13-10-15,5-8-4 16,5-8-1-16,7-6-1 0,5-5-1 16,0-5-2-16,5 2 0 15,-2 4 0-15,-5 10 0 16,-7 11 0-16,-5 15-2 15,-11 8-2-15,-5 14-4 0,-5 17 7 16,0 8 4-16,0 5-1 16,-3 1-2-16,-1-5 1 15,2-1 0-15,-1-7-1 16,3-7 0-16,0-9 0 16,3-6 1-16,6-6 1 15,5-4 0-15,3-7 2 0,2-8-1 16,7-10-2-16,0-8 1 15,-1-5-2-15,5-1 1 16,3-2-1-16,-5 2 0 16,0 8-4-16,-2 9 1 15,-3 12 0-15,-8 10 1 0,-6 0-1 16,-5 19 2-16,-4 7 2 16,0 6 1-16,0-2-2 15,-2 3 0-15,-1-5 1 16,3-5-1-16,0-9-1 0,3-2-3 15,13-9-1-15,6-3 3 16,7-2 2-16,7-16-1 16,1-8 1-16,3-5 1 15,3-6 2-15,-5-3 0 16,0 2 0-16,-8 4-1 16,-5 8 0-16,-10 10-2 15,-8 15 0-15,-7 2-2 0,0 21 5 16,-4 8-1-16,-6 5 0 15,2 1-1-15,6-1-2 16,2-7 1-16,0-2 0 16,13-8-2-16,11-6 2 0,3-5 1 15,7-7-1-15,3 0 1 16,2-10 2-16,0-9 3 16,2-3 1-16,-6-4-3 15,-2-2 1-15,-8 3-2 16,-4 4 0-16,-5 7-3 15,-5 10 0-15,-3 4-2 0,-7 22 1 16,-1 13 4-16,0 14-2 16,0 9 0-16,0 8-2 15,-4 9 1-15,-5 1 1 16,-2 7-1-16,-4-3 0 16,-8 0 0-16,-10-6 1 0,-7-7-1 15,-10-5 1-15,-6-10-1 16,1-10 1-16,2-16-12 15,6-9-19-15,10-17-21 16,18-10-83-16,11-28-70 0</inkml:trace>
          <inkml:trace contextRef="#ctx0" brushRef="#br0" timeOffset="170276.835">12575 7061 518 0,'0'0'8'15,"-56"-6"11"-15,24 6 26 16,-1 13-10-16,8 9-24 16,0 1-7-16,12 5-3 0,10-2 0 15,3 1-3-15,15-2-1 16,13-4 1-16,2-5 1 15,5-5 1-15,2-6 2 16,-6-4 4-16,-7-1 14 16,-7 0 2-16,-9-13 0 15,-8 0 8-15,0-5-9 16,-14 1-18-16,-3-2-2 0,-2-2-14 16,2 2-40-16,8-2-51 15,1-6-88-15</inkml:trace>
          <inkml:trace contextRef="#ctx0" brushRef="#br0" timeOffset="170733.587">12710 6775 576 0,'0'0'6'0,"0"0"9"0,53-21 10 16,-7 14 14-16,12-1-23 15,3 3-8-15,5 0-2 16,3 1 0-16,-8 3-4 16,-8 1 1-16,-8 0-2 15,-16 0-1-15,-10 0-1 0,-12 0 1 16,-7 3 6-16,-11 4 31 16,-10 2-13-16,-6 2-9 15,-2 2 2-15,3 2-4 16,6 1-6-16,8 4-6 0,8 6-2 15,4 4-2 1,13 2 2-16,16 6 0 0,3 0 1 16,9 1-1-16,0 2 0 15,-5-3 1-15,-5 0 0 16,-8-4 1-16,-13 1-1 16,-10-2 0-16,-8-4 2 15,-20 1 2-15,-15-3 0 0,-12-4 4 16,-5-1 11-16,-7-4-1 15,-1-3-5-15,7-4-5 16,6-2-8-16,11-1 0 16,17-3-16-16,11-2-53 0,16-3-138 15,0 0-288-15</inkml:trace>
          <inkml:trace contextRef="#ctx0" brushRef="#br0" timeOffset="172524.207">8183 6855 506 0,'0'0'8'0,"0"0"2"15,0 0 27-15,0 0-2 16,0 0-15-16,-46 72-1 15,28-14-3-15,-3 19-6 0,-2 11-1 16,-8 9-4-16,-2 3-1 16,-2-3-2-16,0-11-1 15,2-7-1-15,4-17-3 16,3-17-12-16,11-14-34 16,7-15-42-16,8-16-64 15,0-9-175-15</inkml:trace>
          <inkml:trace contextRef="#ctx0" brushRef="#br0" timeOffset="172738.025">8475 6922 570 0,'0'0'4'0,"-86"86"1"16,36-21 25-16,-6 10 10 15,3 13-21-15,6 2-8 0,6-1-2 16,12-2-4-16,6-11-1 16,10-9-3-16,13-14-9 15,0-17-88-15,0-15-155 16</inkml:trace>
        </inkml:traceGroup>
        <inkml:traceGroup>
          <inkml:annotationXML>
            <emma:emma xmlns:emma="http://www.w3.org/2003/04/emma" version="1.0">
              <emma:interpretation id="{53D005C8-C5A3-4A80-9C26-04E5CD564D8A}" emma:medium="tactile" emma:mode="ink">
                <msink:context xmlns:msink="http://schemas.microsoft.com/ink/2010/main" type="inkWord" rotatedBoundingBox="16436,9738 17900,9677 17944,10727 16481,10788"/>
              </emma:interpretation>
              <emma:one-of disjunction-type="recognition" id="oneOf19">
                <emma:interpretation id="interp23" emma:lang="" emma:confidence="0">
                  <emma:literal>=3;</emma:literal>
                </emma:interpretation>
                <emma:interpretation id="interp24" emma:lang="" emma:confidence="1">
                  <emma:literal>= 3;</emma:literal>
                </emma:interpretation>
                <emma:interpretation id="interp25" emma:lang="" emma:confidence="0">
                  <emma:literal>..3;</emma:literal>
                </emma:interpretation>
                <emma:interpretation id="interp26" emma:lang="" emma:confidence="0">
                  <emma:literal>j};</emma:literal>
                </emma:interpretation>
                <emma:interpretation id="interp27" emma:lang="" emma:confidence="0">
                  <emma:literal>€3;</emma:literal>
                </emma:interpretation>
              </emma:one-of>
            </emma:emma>
          </inkml:annotationXML>
          <inkml:trace contextRef="#ctx0" brushRef="#br0" timeOffset="173548.968">13954 7189 529 0,'0'0'-19'16,"0"0"15"-16,78 0 7 16,-26-2 3-16,7-7-3 15,1-2-4-15,-2 2-63 0,-5-1-58 16,-7 1-147-16</inkml:trace>
          <inkml:trace contextRef="#ctx0" brushRef="#br0" timeOffset="173410.922">13958 7056 564 0,'0'0'-2'0,"0"0"1"16,0 0 1-16,62-18 4 15,-23 10 5-15,10 3-5 16,1 0-3-16,0 5-1 0,-3 0-1 16,-7 0-23-16,-13 1-62 15,-18 8-30-15,-9 2-77 16</inkml:trace>
          <inkml:trace contextRef="#ctx0" brushRef="#br0" timeOffset="173996.483">14713 6795 601 0,'0'0'3'16,"0"0"-3"-16,0 0 2 0,0 0 1 16,77-48-3-16,-33 48-1 15,8 0 0-15,3 3 0 16,-2 9-7-16,-8 3-10 16,-13 3 8-16,-9 2 1 15,-16 1 1-15,-7 0 14 0,-22 5 7 16,-16-3 18-16,-6-2-1 15,-2 2-7-15,0-5 1 16,11 2-5-16,10 0-12 16,14-2-6-16,11 3-8 15,15 1 1-15,19 1 3 16,4 4 3-16,0-1-1 0,-3-1 4 16,-8-1-1-16,-12 3-1 15,-15-3 0-15,-4-2 5 16,-26 0 6-16,-12-2 17 15,-6-3 4-15,-1-1-11 16,0-5-3-16,13-3-12 0,7-3-7 16,20-4-9-16,9-1-55 15,30-6-77-15,14-16-28 16,13-4-170-16</inkml:trace>
          <inkml:trace contextRef="#ctx0" brushRef="#br0" timeOffset="174237.849">15396 7454 628 0,'-62'60'20'0,"-11"0"12"16,-3 1-25-16,-9-4-14 15,-17-3-140-15,-13-5-283 16</inkml:trace>
          <inkml:trace contextRef="#ctx0" brushRef="#br0" timeOffset="174116.503">15414 7046 679 0,'0'0'4'0,"0"0"-4"15,-48 0-31-15,41 0-69 0,7 0-172 16</inkml:trace>
        </inkml:traceGroup>
        <inkml:traceGroup>
          <inkml:annotationXML>
            <emma:emma xmlns:emma="http://www.w3.org/2003/04/emma" version="1.0">
              <emma:interpretation id="{08F8DAA6-B3C2-4193-84A8-E039885D7260}" emma:medium="tactile" emma:mode="ink">
                <msink:context xmlns:msink="http://schemas.microsoft.com/ink/2010/main" type="inkWord" rotatedBoundingBox="21173,12151 21349,12143 21351,12188 21175,12195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1" brushRef="#br0">18851 9232 0,'-112'-28'0,"47"19"16,65 9-1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8:27.7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F1660F-F07C-452D-9E6A-69112165F8B8}" emma:medium="tactile" emma:mode="ink">
          <msink:context xmlns:msink="http://schemas.microsoft.com/ink/2010/main" type="writingRegion" rotatedBoundingBox="3336,15444 4513,15444 4513,15529 3336,15529"/>
        </emma:interpretation>
      </emma:emma>
    </inkml:annotationXML>
    <inkml:traceGroup>
      <inkml:annotationXML>
        <emma:emma xmlns:emma="http://www.w3.org/2003/04/emma" version="1.0">
          <emma:interpretation id="{12EDEF0D-C9D6-4CCA-B869-C7F98C4F755F}" emma:medium="tactile" emma:mode="ink">
            <msink:context xmlns:msink="http://schemas.microsoft.com/ink/2010/main" type="paragraph" rotatedBoundingBox="3336,15444 4513,15444 4513,15529 3336,15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13C9A5-A40C-4332-B60F-4BF3BBF79306}" emma:medium="tactile" emma:mode="ink">
              <msink:context xmlns:msink="http://schemas.microsoft.com/ink/2010/main" type="inkBullet" rotatedBoundingBox="3336,15444 4513,15444 4513,15529 3336,15529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1079 2570 387 0,'0'0'124'15,"0"0"-80"-15,0 0-15 16,0 0-5-16,73-8 15 16,-26 8 8-16,18-3-10 0,14-2-11 15,14 1-7-15,10 2-7 16,11-3-5-16,-1 2-3 16,-2-1-2-16,-5 0-1 15,-14 0 0-15,-16 3-1 16,-26-2 2-16,-15 2-1 15,-18 0-1-15,-14 1-2 0,-4 0-6 16,-25 5 16-16,-9 5-4 16,-15 2 4-16,-11-2 3 15,-9 1-5-15,-6-4-1 16,-7 0-3-16,-5-3-1 16,5 0 0-16,0-2 1 0,4 1-2 15,15-1 5-15,13 2-10 16,18-4 5-16,11 0 0 15,14 0 1-15,8 0-2 16,17 0-10-16,21 0 7 16,15-6 3-16,20-3 1 0,10 0 1 15,10 0-5-15,-2 1 5 16,-10 3-1-16,-16 1 0 16,-19 1-6-16,-14 3-8 15,-17 0 8-15,-15 0 6 16,-17 0 0-16,-21 0 8 15,-15 9-6-15,-15 0 1 0,-7 4-2 16,-7 0-1-16,5-4-35 16,4-5-116-16,15-4-142 15</inkml:trace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32.56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C703A5-C210-4E4A-863E-F9196A9C146F}" emma:medium="tactile" emma:mode="ink">
          <msink:context xmlns:msink="http://schemas.microsoft.com/ink/2010/main" type="inkDrawing" rotatedBoundingBox="9765,8253 9820,5905 9852,5906 9796,8254" semanticType="callout" shapeName="Other">
            <msink:sourceLink direction="with" ref="{1DA712A8-5098-4902-B1F8-5BCD6D2781BF}"/>
          </msink:context>
        </emma:interpretation>
      </emma:emma>
    </inkml:annotationXML>
    <inkml:trace contextRef="#ctx0" brushRef="#br0">3082 149 208 0,'-2'-4'77'16,"2"-1"-16"-16,0 2-2 16,0 2-12-16,0 1-6 15,3 0-8-15,4 9-10 16,-2 14 6-16,-2 13 1 0,-2 17-1 16,1 17-3-16,-2 22-7 15,0 19-8-15,-3 18-1 16,-9 17-2-16,4 17 4 15,-6 8-6-15,5 4 0 16,1-6 3-16,4-6-2 0,1-15 2 16,3-19 4-16,0-20-3 15,0-15-6-15,0-17 1 16,0-10-4-16,0-12 0 16,3-9-3-16,-3-10-31 15,0-8-35-15,0-5-21 16,0-9-48-16,0-2-47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48.1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B450AC-53EA-45DF-8582-BC8C028EE0D4}" emma:medium="tactile" emma:mode="ink">
          <msink:context xmlns:msink="http://schemas.microsoft.com/ink/2010/main" type="inkDrawing" rotatedBoundingBox="11457,8578 14096,8303 14294,10195 11654,10470" hotPoints="14094,8486 14204,10230 11666,10389 11557,8646" semanticType="enclosure" shapeName="Rectangle">
            <msink:sourceLink direction="with" ref="{934DA6F0-986C-4623-8A5D-7727E49B5DED}"/>
          </msink:context>
        </emma:interpretation>
      </emma:emma>
    </inkml:annotationXML>
    <inkml:trace contextRef="#ctx0" brushRef="#br0">9362-4361 248 0,'0'0'3'15,"0"0"23"-15,-23 73 20 16,23-23-6-16,0 17-9 16,0 17-3-16,3 18-3 0,4 16 6 15,1 11-11-15,-3 6-9 16,-2 4-2-16,-2-1-4 15,1-6-3-15,-2-12-1 16,0-10 1-16,0-16-2 16,0-15 0-16,1-18 1 0,4-13-1 15,-2-19-23-15,0-17-51 16,1-12-106-16</inkml:trace>
    <inkml:trace contextRef="#ctx0" brushRef="#br0" timeOffset="456.835">9599-4271 145 0,'0'0'156'16,"91"-20"-148"-16,-32 12 24 0,14 2 3 15,18-2-15-15,14 2-6 16,21-3 5-16,18 0 4 16,18-2 7-16,15-2-1 15,5 0-1-15,-5 1-5 16,-9-1-8-16,-17-3-10 0,-22 3-4 16,-24 4 1-16,-22-1-1 15,-20 4-1-15,-15 0 0 16,-14 5 1-16,-7 1-2 15,-7 0 0-15,-8 0-52 16,-2 4-50-16,0-1-59 16</inkml:trace>
    <inkml:trace contextRef="#ctx0" brushRef="#br0" timeOffset="869.221">11869-4336 234 0,'0'0'-3'0,"6"77"19"16,3-16 17-16,-5 18-9 16,-1 13-11-16,-3 11 2 15,0 13 11-15,0 6 0 0,-7-1 6 16,2-6-7-16,2-1-9 16,3-9-8-16,0-12-7 15,3-12 0-15,9-9-14 16,2-11-29-16,-2-12-17 15,0-13-24-15,-1-10 16 16,-6-8 25-16,-3-5 30 0,-2-9 17 16,-3-1 55-16,-13-3 20 15,-10 0 0-15,-12 2-4 16,-15 5-8-16,-14 3-19 16,-23 3-20-16,-18 6-16 15,-25 2-9-15,-25 5-3 0,-23 1-2 16,-21 5-7-16,-12-2-7 15,2-5 12-15,15-3 3 16,18-8-1-16,33-7 3 16,29-7 0-16,32 0-1 15,32-11-12-15,28-15-39 0,25-1-62 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39:36.8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950C20-6D71-4706-905E-94D70B0F8BB6}" emma:medium="tactile" emma:mode="ink">
          <msink:context xmlns:msink="http://schemas.microsoft.com/ink/2010/main" type="inkDrawing" rotatedBoundingBox="9024,14342 11249,14119 11253,14161 9028,14384" semanticType="underline" shapeName="Other">
            <msink:sourceLink direction="with" ref="{DEF33582-AC7E-41DC-9C99-003E21C52BE7}"/>
          </msink:context>
        </emma:interpretation>
      </emma:emma>
    </inkml:annotationXML>
    <inkml:trace contextRef="#ctx0" brushRef="#br0">0 229 115 0,'0'0'20'0,"0"0"24"16,0 0-17-16,0 0 31 16,55-22-20-16,-27 19-7 0,1 3-9 15,5 0-10-15,9 0-5 16,4 0-4-16,11 0-1 16,6 0 0-16,4-2 0 15,5-1 1-15,3-2 4 16,-2 1-3-16,4-5-3 0,-2 1 1 15,-3-1-1-15,3-2 0 16,0-2 0-16,0 1 2 16,3-1-1-16,1 0-2 15,4 3 1-15,-1-2 0 16,-1 3-1-16,2 1 0 0,-5 2 0 16,-5 1 0-16,-5 1 0 15,-4-1 1-15,-10 0-2 16,-2 1-4-16,-8-3 12 15,-6 5-7-15,0-1 0 16,-5 2 1-16,-3-1-17 16,-5-4-71-16,-6-4-107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4:12.2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382675-6336-4BED-8D1D-9B323BDBD39A}" emma:medium="tactile" emma:mode="ink">
          <msink:context xmlns:msink="http://schemas.microsoft.com/ink/2010/main" type="writingRegion" rotatedBoundingBox="5098,11558 17259,11040 17507,16867 5346,17385"/>
        </emma:interpretation>
      </emma:emma>
    </inkml:annotationXML>
    <inkml:traceGroup>
      <inkml:annotationXML>
        <emma:emma xmlns:emma="http://www.w3.org/2003/04/emma" version="1.0">
          <emma:interpretation id="{802D0451-819C-404E-A093-B6E8829EE011}" emma:medium="tactile" emma:mode="ink">
            <msink:context xmlns:msink="http://schemas.microsoft.com/ink/2010/main" type="paragraph" rotatedBoundingBox="5105,11503 8510,11531 8503,12403 5098,12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C8EB7F-3246-4BA6-8688-E0EAD791AD74}" emma:medium="tactile" emma:mode="ink">
              <msink:context xmlns:msink="http://schemas.microsoft.com/ink/2010/main" type="line" rotatedBoundingBox="5105,11503 8510,11531 8503,12403 5098,12376"/>
            </emma:interpretation>
          </emma:emma>
        </inkml:annotationXML>
        <inkml:traceGroup>
          <inkml:annotationXML>
            <emma:emma xmlns:emma="http://www.w3.org/2003/04/emma" version="1.0">
              <emma:interpretation id="{87D508AB-0FCC-46A4-B0FA-4DCB4835F98F}" emma:medium="tactile" emma:mode="ink">
                <msink:context xmlns:msink="http://schemas.microsoft.com/ink/2010/main" type="inkWord" rotatedBoundingBox="5105,11503 8510,11531 8503,12403 5098,123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5365-1375 398 0,'0'0'31'0,"0"0"-28"16,60 12 5-16,-32 6-8 0,2 1-18 15,-4 5-95-15,1 3-130 16</inkml:trace>
          <inkml:trace contextRef="#ctx0" brushRef="#br0" timeOffset="-149.018">5425-1178 335 0,'0'0'85'16,"0"0"1"-16,3 50-26 16,-1-27-20-16,6-1-32 15,5 0-8-15,2-4-12 0,-3-5-38 16,0-6-19-16,-1-7-24 16,-6 0-62-16</inkml:trace>
          <inkml:trace contextRef="#ctx0" brushRef="#br0" timeOffset="484.919">5577-1053 318 0,'0'0'78'0,"0"0"1"15,0 0-1-15,0 0-15 16,0 0-30-16,0 0-4 16,0 0-14-16,50-9-14 15,-27-18 2-15,-3-2-19 16,-1 2-22-16,-6 7-8 15,0 3-15-15,-5 10 7 0,-4 6 23 16,1 1 9-16,-2 8 17 16,0 9 7-16,2 3 1 15,4 0 6-15,6 0 4 16,6-7-1-16,4-1-7 0,5-6-2 16,8-6-4-16,3 0 8 15,-2-6 16-15,-3-10-1 16,-3-2-7-16,-12 0 2 15,-7 0-3-15,-10 1-9 16,-4 2 0-16,-3 3 15 16,-14 2 9-16,-2 3-6 0,-4 5 2 15,5 2-1-15,3 0-5 16,7 14-11-16,5 5-5 16,3 9-3-16,15 5 0 15,14 6 0-15,6 3-2 16,7 5 3-16,4 1-3 0,-3 5 6 15,-6-3-2-15,-9 3-1 16,-18-2 0-16,-10-1 0 16,-17-6 3-16,-19-4 0 15,-9-10 3-15,-8-6 8 16,-2-7-8-16,-1-8-4 16,9-9-10-16,4 0-81 0,5-10-166 15</inkml:trace>
          <inkml:trace contextRef="#ctx0" brushRef="#br0" timeOffset="-3087.032">3450-1057 363 0,'0'0'33'0,"-61"34"-19"16,34-16 1-16,4 2 2 16,5 0-4-16,7-1-3 15,11-2-6-15,0 1-2 0,14-5 5 16,6 1-1-16,4-6-1 15,5-1-4-15,-2-6 2 16,1-1-16-16,-1-1-16 16,-6-11 12-16,-1-5 12 15,-11 0-7-15,-3-1 22 16,-6-1-2-16,0 2 0 0,-10 1 4 16,-7 6 3-16,-4 1 3 15,1 7 17-15,3 2-18 16,2 0-12-16,9 0-5 15,6 0-13-15,7-2-83 16,21-4-34-16,5-6-128 0</inkml:trace>
          <inkml:trace contextRef="#ctx0" brushRef="#br0" timeOffset="-2800.634">3739-1071 338 0,'0'0'79'0,"0"0"-48"16,-70 28 1-16,44-15-5 15,0 3-15-15,7-1-10 16,6 1-2-16,6 2 0 16,7-4-3-16,0 2 0 15,7-5-1-15,13 1-8 0,3-6 4 16,4-4 8-16,4-2-3 16,-1-2 1-16,-4-11 0 15,-5-2 4-15,-4-3 19 16,-8-2 10-16,-9 1 0 15,0 2-9-15,-17 2-13 0,-6 3-6 16,-2-1-6-16,5 0 9 16,0 3-21-16,6-4-38 15,7-3-61-15,7-9-148 16</inkml:trace>
          <inkml:trace contextRef="#ctx0" brushRef="#br0" timeOffset="-2330.04">4068-1141 513 0,'0'0'12'0,"-83"49"27"16,40-23 2-16,5 0-11 0,6-7-5 15,7-2-4-15,8-4-8 16,9-5-3-16,8-2-2 16,2-2-16-16,19-4 5 15,11 0 5-15,9 0-4 16,6-2 7-16,2-6-33 0,1 1-9 15,0 6-22-15,-7-3-14 16,-10 4-33-16,-9 0-49 16</inkml:trace>
          <inkml:trace contextRef="#ctx0" brushRef="#br0" timeOffset="-2572.414">3923-1411 507 0,'0'0'-1'0,"0"0"-2"16,-17 66 14-16,15-31 12 16,2 6-8-16,0 11 2 15,0 0-4-15,0 1-6 16,0-2-1-16,0 0-3 0,0-9-1 15,0-9-1-15,0-9-4 16,0-11-24-16,0-13-48 16,0 0-68-16</inkml:trace>
          <inkml:trace contextRef="#ctx0" brushRef="#br0" timeOffset="-1260.046">4313-1371 383 0,'0'-1'29'0,"0"1"3"16,0 1-6-16,0 17 22 15,2 8-5-15,-2 10-8 16,5 6-15-16,0 6-5 16,0 3-7-16,2 1-6 0,4-6-1 15,-4-4 0-15,4-9-1 16,-5-11-20-16,2-6-31 16,1-11-45-16,0-5-53 15,-1-12-130-15</inkml:trace>
          <inkml:trace contextRef="#ctx0" brushRef="#br0" timeOffset="-684.991">4509-1203 471 0,'0'0'20'0,"0"0"35"16,-61 47-6-16,41-28-25 0,2-1-16 15,3 0-6-15,9-1 0 16,0-3-3-16,6-2 0 15,0-3-6-15,18-3-1 16,7-3 5-16,8-3 5 16,5 0-1-16,1 0 0 0,4-5 3 15,-2-4-5-15,-6-3 2 16,-8-1-3-16,-4 0 6 16,-8 0-2-16,-7 0 2 15,-5 0 1-15,-3 3 0 16,0 0 1-16,-8 3-3 15,-7 2-3-15,-5 5-4 0,-1 0 10 16,-2 9-4-16,6 4-3 16,2 6 2-16,5 1-1 15,10-1-2-15,0-2-2 16,13-1-1-16,10-6 2 16,5-1 2-16,6-5-1 0,2-4-2 15,4 0 3-15,-3-13 8 16,-1-1-5-16,-7-2 0 15,-3-2 7-15,-11 1 0 16,-4 1-6-16,-10 3 0 0,-1 2-2 16,-1 5-1-16,-13 2 0 15,-1 4 2-15,-2 0 1 16,-1 4-2-16,3 10 0 16,3 2-2-16,9 4 1 15,3-2-4-15,9-1 2 16,15-3-1-16,4-3 2 0,9-6-6 15,3-4-7-15,1-1-15 16,0-5-7-16,-4-8-43 16,-1-4 9-16,-12-2-52 15,-4-4-30-15</inkml:trace>
          <inkml:trace contextRef="#ctx0" brushRef="#br0" timeOffset="-277.826">5165-1180 270 0,'0'0'97'0,"0"0"-30"16,0 0-11-16,-42 70-12 15,42-30-14-15,0 9 2 16,3 4-12-16,5 6-9 0,2-1-7 16,-2-2 1-16,-2-6-2 15,-6-5 0-15,0-8-1 16,0-11 2-16,0-8-2 16,-8-11 0-16,2-7 0 15,0-4-3-15,-2-20-27 16,4-13-7-16,1-6-15 0,1-12-6 15,2-6-12-15,0-2-15 16,0 1-16-16,0 6 58 16,0 7 83-16,2 12 46 15,5 8-26-15,4 11-20 0,6 10-4 16,4 3 1-16,3 5-5 16,4 0-13-16,-2 16-9 15,1 0-9-15,-9 5-2 16,-3 1 1-16,-10-1-2 15,-5-2-2-15,0-1 3 16,-15-2 4-16,-5-6 2 0,0-3 1 16,2-5-5-16,3-2-2 15,10 0-2-15,5-13-39 16,2-5-56-16,19-8-4 16,3-2-91-16</inkml:trace>
          <inkml:trace contextRef="#ctx0" brushRef="#br0" timeOffset="-3397.402">2847-1229 495 0,'0'0'16'0,"0"0"34"16,0 0-39-16,0 0-2 0,67-54-15 15,-23 37 14-15,9-1 0 16,3 4-9-16,-1 2 1 16,-9 8-2-16,-4 2-11 15,-9 2-4-15,-13 6-4 16,-15 11 3-16,-5 5 27 0,-5 4 0 16,-18 1-1-16,1 5 8 15,-4-3-4-15,-1-1 1 16,7-2 0-16,0-3-4 15,8-3-5-15,1-6-2 16,11-4-3-16,0-2-3 16,5-4-7-16,13-3-7 0,6-1 10 15,5 0 1-15,-4 0 6 16,2 0 0-16,-4 5-1 16,-8 4 2-16,-8 3-7 15,-7 2 10-15,0 3 3 16,-9 2 12-16,-12 0 1 0,-4-3-5 15,-7 2-4-15,4-1-3 16,-4-4-3-16,3-4-4 16,5-1 1-16,6-4-5 15,7-3-30-15,11-1-34 16,0-3-38-16,17-13-126 0</inkml:trace>
          <inkml:trace contextRef="#ctx0" brushRef="#br0" timeOffset="-3860.649">3037-1158 198 0,'0'0'162'0,"0"0"-121"15,0 0 2-15,0 0-17 16,0 0-12-16,0 0 0 16,0 0 12-16,9 66-9 15,-14-27-5-15,-2 4-2 16,4 2-7-16,1-6-2 16,-2-2-1-16,2-7-2 0,2-7-21 15,0-9-27-15,0-10-29 16,0-4-15-16,0-13-91 15</inkml:trace>
        </inkml:traceGroup>
      </inkml:traceGroup>
    </inkml:traceGroup>
    <inkml:traceGroup>
      <inkml:annotationXML>
        <emma:emma xmlns:emma="http://www.w3.org/2003/04/emma" version="1.0">
          <emma:interpretation id="{9522905A-26FA-4DAE-B110-2E79F5CE0764}" emma:medium="tactile" emma:mode="ink">
            <msink:context xmlns:msink="http://schemas.microsoft.com/ink/2010/main" type="paragraph" rotatedBoundingBox="5540,12393 17295,11892 17341,12975 5586,13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7EF64F-AAAF-45AF-B004-E71938D3B9F4}" emma:medium="tactile" emma:mode="ink">
              <msink:context xmlns:msink="http://schemas.microsoft.com/ink/2010/main" type="line" rotatedBoundingBox="5540,12393 17295,11892 17341,12975 5586,13476"/>
            </emma:interpretation>
          </emma:emma>
        </inkml:annotationXML>
        <inkml:traceGroup>
          <inkml:annotationXML>
            <emma:emma xmlns:emma="http://www.w3.org/2003/04/emma" version="1.0">
              <emma:interpretation id="{43BDFD6A-52FA-4E4B-B8E0-8173C9971C80}" emma:medium="tactile" emma:mode="ink">
                <msink:context xmlns:msink="http://schemas.microsoft.com/ink/2010/main" type="inkWord" rotatedBoundingBox="5580,12587 7442,12779 7407,13121 5545,12929">
                  <msink:destinationLink direction="with" ref="{299856CC-52F1-47AF-B9CA-17C8CF9BFA85}"/>
                  <msink:destinationLink direction="with" ref="{508E7879-F50C-4609-95D8-8ECEA44A0C9C}"/>
                </msink:context>
              </emma:interpretation>
            </emma:emma>
          </inkml:annotationXML>
          <inkml:trace contextRef="#ctx0" brushRef="#br0" timeOffset="-147358.703">4104-217 53 0,'0'0'188'0,"0"0"-188"15,0 0 14-15,0 0 19 16,48-14-6-16,-33 14-4 16,0 0-2-16,-1 4-4 15,4 1 8-15,2 1 1 16,3-2-15-16,0 1 31 0,2-3-11 15,3-1-6-15,-2-1-8 16,4 0-5-16,-3 0-9 16,-2 0-1-16,-2 0-1 15,-1 0 0-15,-2-1 0 16,1 1-1-16,-4 0 1 16,-5 0-2-16,2 0-11 0,-5 0-18 15,-1 0-18-15,-3 2-12 16,-3 3-25-16,-2-2-65 15</inkml:trace>
          <inkml:trace contextRef="#ctx0" brushRef="#br0" timeOffset="-69441.248">3321-115 174 0,'-3'0'-13'0,"-1"0"122"16,0 0-63-16,0 0-14 15,1 0 0-15,1 0-10 16,2 0-4-16,0 0-5 0,0 0-8 16,11 0 10-16,5 0 14 15,3 0-7-15,5 0-8 16,-4 4-10-16,1 4-3 15,-1 2-1-15,0 3-2 16,-5 3-30-16,-3 0-20 16,-9-3-55-16,-3-4-179 0</inkml:trace>
          <inkml:trace contextRef="#ctx0" brushRef="#br0" timeOffset="-148128.794">3696-188 173 0,'0'-2'42'0,"0"-6"0"16,0-1-2-16,0 0 7 15,0 3-4-15,5 1-13 0,1 1-15 16,3 1-1-16,-1 3-5 16,2 0-2-16,2 0 1 15,3 0 0-15,5 5 2 16,3 1-2-16,3 0 9 15,4-1 0-15,5-5 0 16,0 3 0-16,3-3-3 0,0 0-6 16,0 0-5-16,-1 0-1 15,-4 1-1-15,-3 2 1 16,-5 2-2-16,-2 4-18 16,-1 0-30-16,-4 1-34 15,-2-1-20-15,-4-2-67 0</inkml:trace>
          <inkml:trace contextRef="#ctx0" brushRef="#br0" timeOffset="-125592.694">4989-23 213 0,'0'0'19'16,"0"0"23"-16,0 0 7 15,0 0-8-15,0 0-18 0,-47 56-5 16,32-32 2-16,0 3 3 15,-1 0-5-15,0-5-3 16,5-2-6-16,1-10-3 16,8-5 0-16,2-5 9 15,0-6-6-15,4-14-5 16,9-7-5-16,5-4 1 0,-3-2 2 16,0 0 3-16,-5 6 7 15,3 4 1-15,-7 2 0 16,0 7-3-16,2 0-4 15,-4 2-2-15,4 2-3 16,-2 2-1-16,-1 4 0 0,2 2-1 16,1 2-2-16,-3 0 2 15,5 6 1-15,-5 9 1 16,5 5 2-16,-4 3 4 16,5 3-1-16,-1 1 0 15,3-1-2-15,2-1-3 0,3-5 0 16,2 0 0-16,-2-5-38 15,-6-3-71-15,-10-4-112 16</inkml:trace>
        </inkml:traceGroup>
        <inkml:traceGroup>
          <inkml:annotationXML>
            <emma:emma xmlns:emma="http://www.w3.org/2003/04/emma" version="1.0">
              <emma:interpretation id="{0F7445EB-13F7-4653-AD9D-8BE014F302E2}" emma:medium="tactile" emma:mode="ink">
                <msink:context xmlns:msink="http://schemas.microsoft.com/ink/2010/main" type="inkWord" rotatedBoundingBox="7874,12515 11478,12361 11512,13179 7909,13333">
                  <msink:destinationLink direction="with" ref="{299856CC-52F1-47AF-B9CA-17C8CF9BFA85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>5629-137 508 0,'0'0'23'16,"0"0"32"-16,6-48-9 15,21 28-7-15,8-1-20 16,6 2-10-16,9 0-3 0,-4 4-2 15,1 6 4-15,-6 9-6 16,-9 0-3-16,-12 12 4 16,-8 12-2-16,-12 5 3 15,0 9 5-15,-14 0 7 0,-9 5-3 16,-10 1-4-16,-2 0-4 16,-3-6-2-16,3 1 0 15,0-8 2-15,2-4-1 16,10-4-1-16,11-8-2 15,4-4 0-15,8 1-1 16,0-7-3-16,12 3 1 0,11-3 1 16,4 0 1-16,4 0 1 15,-1-1-1-15,0 4 0 16,1-2-6-16,-4 2-20 16,-1-3-13-16,-3 1-18 15,-4-1-13-15,-2-1-41 0,-1-2-63 16</inkml:trace>
          <inkml:trace contextRef="#ctx0" brushRef="#br0">5709-106 184 0,'0'0'223'16,"0"0"-180"-16,0 0-8 0,0 0 13 15,0 0 5-15,6 79-22 16,-6-35-12-16,0 5-3 16,0 4-7-16,0 0-6 15,0-2-1-15,-3-7-2 16,3-6 0-16,0-11-9 0,0-10-21 16,0-4-26-16,0-13-40 15,3-9-24-15,-3-17-70 16</inkml:trace>
          <inkml:trace contextRef="#ctx0" brushRef="#br0">6092 238 340 0,'11'0'9'0,"4"0"38"16,5-7 19-16,2-8 3 15,3 0-22-15,-2-5-3 0,2-3-10 16,-2-2-4-16,-3 1-7 15,-5-1-10-15,-3 2-4 16,-4 0-1-16,-5 2-3 16,-3 2-4-16,0 2 0 15,0 4-3-15,-12 7 0 16,-5 6-3-16,0 2 1 0,-5 16-1 16,-1 9 3-16,0 6-2 15,6 2 4-15,2 2 0 16,4-2-1-16,10-4 0 15,1-4 1-15,4-5-1 16,11-6 0-16,5-9 0 0,8-7-1 16,-2 0-6-16,4-4-8 15,-1-11-12-15,-3-6-31 16,-4 4-34-16,-5 0-42 16,-6-2-102-16</inkml:trace>
          <inkml:trace contextRef="#ctx0" brushRef="#br0">6493-42 293 0,'0'0'61'0,"0"0"-57"16,0 0 15-16,0 0 34 0,5 49-6 15,-1-21-12-15,1 4-2 16,-2 1-5-16,0 3 2 15,-3-5-6-15,0-1-11 16,0-6-4-16,0-4-4 16,0-9 2-16,0-4-1 0,0-5 3 15,0-2 19-15,0-6-6 16,0-8-19-16,0-8-1 16,5 0 3-16,5-3-5 15,-1-1 1-15,5 3 1 16,-2 2-2-16,-1 3 0 15,1 4-5-15,-7 6-20 0,2 3-15 16,-2 4-18-16,-5 1-31 16,0 0-33-16,0 0-62 15</inkml:trace>
          <inkml:trace contextRef="#ctx0" brushRef="#br0">6709-115 381 0,'-11'0'34'16,"-5"0"17"-16,-7 3 3 16,-3 11 10-16,-4 7-25 0,5 2-25 15,-1 2 6-15,7 2-3 16,4-4-6-16,13-3-3 16,2-1-7-16,0-6-1 15,17-2 0-15,3-4 0 16,7-3 1-16,-1 1 0 15,1-4 0-15,-1 2 1 0,-11 2-1 16,-7 4-1-16,-8 5 1 16,-4 4 4-16,-20 8 15 15,-9 1 0-15,-5 3-3 16,0-2-1-16,0-6 0 16,10-4-7-16,9-6-4 0,11-7-3 15,8-5-3-15,5 0-12 16,18-18-22-16,13-5-36 15,8-6-38-15,2-3-35 16,4 0-42-16</inkml:trace>
          <inkml:trace contextRef="#ctx0" brushRef="#br0">6824 73 402 0,'0'0'75'0,"0"0"1"15,0 0-16-15,0 0-16 16,0 0-8-16,55-51 2 0,-32 32-9 15,0-7-8-15,-5 4-6 16,-3 3-8-16,-7 2-3 16,-8 4-2-16,0 5 2 15,-11 8-4-15,-9 0 1 16,-4 9 0-16,-9 13-1 0,-1 4 1 16,2 9-1-16,5-3 0 15,6 3 1-15,8-3-2 16,13-4 0-16,0-8 0 15,20-4-1-15,9-7 1 16,9-8-6-16,1-1-4 16,4-8 3-16,-2-10-2 0,1-4 1 15,-5-1 2-15,-5-2 3 16,-3 1 2-16,-8 3 1 16,-6 5 0-16,-7 4-4 15,-4 8-4-15,-4 4 3 16,0 8-3-16,-10 16 9 0,-7 7 1 15,2 8 0-15,0 2 1 16,7 2 0-16,2-7-1 16,6-2 0-16,6-10 0 15,6-8 4-15,6-8 3 16,0-8 3-16,4 0 1 16,1-17 2-16,-3-4-3 0,2-6-8 15,-4-4-1-15,1 0-1 16,-3 1 1-16,0-1-2 15,-6 7 0-15,0 2-2 16,0 5-9-16,-5 4-12 0,2 5-6 16,1 3-6-16,-1 1-10 15,1 4-12-15,0 0-13 16,2 0-3-16,-2 0 15 16,-3 3 25-16,2-2 27 15,-2-1 6-15,-1 0 1 16,2 0 7-16,-3 0 27 0,-1 0 10 15,1 0 5-15,0-1 4 16,-2 1-13-16,3 0-16 16,3 1-6-16,0 13 1 15,1 6 1-15,-3 6-1 16,1 3 2-16,0 5-5 0,2-2-2 16,-5-1-4-16,4-5-1 15,-2-5-1-15,-1-7-2 16,4-8 0-16,-2-6 3 15,1 0 6-15,3-9 7 16,1-9-9-16,3-9-8 0,2-1-2 16,2-3-2-16,-1 1-1 15,1-1 0-15,-1 2-1 16,4 4-1-16,-6 5-1 16,2 5-11-16,-2 6-6 15,0 6-4-15,-6 3-7 0,5 0-1 16,-2 0-2-16,-4 3 11 15,7 2 5-15,-3-3 5 16,2-2 8-16,1 0 4 16,2 0 1-16,1-9 3 15,1-2 12-15,1-5 8 0,2 1 0 16,-1-3 1-16,-3 1-3 16,0 0-4-16,-8 3-5 15,0 1-2-15,-7 5 0 16,-3 7 1-16,-3 1-3 15,-17 5-6-15,-5 13-3 16,0 9 0-16,-5 9 1 0,1-2 0 16,2 6-1-16,10-1 0 15,3-4-1-15,11-4 0 16,3-7-1-16,9-7-27 16,11-8 8-16,6-6-25 0,9-3-23 15,0-12-21-15,1-12-55 16,4-3-38-16,-6-3-90 15</inkml:trace>
          <inkml:trace contextRef="#ctx0" brushRef="#br0">8140-59 196 0,'-6'0'150'0,"-17"5"-79"16,-3 16-8-16,-1 5-10 16,-1 3-18-16,3 4-19 15,8-5-6-15,3 0-8 16,13-8-1-16,1-6-2 0,4-9 0 15,16-5-2-15,6-1 16 16,1-18 14-16,7-10-11 16,2-6-6-16,2-9-4 15,-3-1-1-15,-1-6 5 16,-4 0 6-16,-7-6-2 16,-3-1-3-16,-2-5-5 0,-3 1-4 15,-10 5-1-15,-4 9 0 16,-1 14 0-16,-2 15-1 15,-16 19 12-15,-6 19-2 16,-5 19-1-16,2 12 0 16,-1 12-5-16,6 5-2 0,6 3 3 15,9 1-1-15,7 0-3 16,0-5 0-16,0-6-1 16,6-10 1-16,0-6-1 15,2-8 1-15,-3-7-3 16,-1-5-9-16,0-4-17 15,-4-4-35-15,0-7-38 0,-3-2-151 16</inkml:trace>
          <inkml:trace contextRef="#ctx0" brushRef="#br0">8515-333 381 0,'-12'-1'5'16,"0"1"24"-16,-3 0 27 16,4 0-10-16,2 2-26 0,-2 9-15 15,7-2-3-15,1 1-2 16,3 0 0-16,0-1-1 15,7 2 1-15,6-1-1 16,2 3 0-16,-2-4 2 16,-1 5 0-16,-1 3 0 0,-5 1 1 15,-6 4 13-15,0 4 8 16,-4 2 7-16,-13 1-1 16,-4-1-8-16,-6-1-5 15,4-2-3-15,-2-7-6 16,4-5-3-16,6-3-3 15,6-10 0-15,6 0-11 0,3 0-39 16,4-13-62-16,17-9-58 16,4-4-138-16</inkml:trace>
          <inkml:trace contextRef="#ctx0" brushRef="#br0">8614-120 373 0,'0'0'42'0,"-30"65"-40"16,17-29 7-16,6 5 5 16,4-1-8-16,3-2-6 0,0-1 1 15,0-2-1-15,0-4-1 16,0-3-1-16,0-7-5 16,-2-3 1-16,-4-7-1 15,2-5 5-15,1-6 0 0,-2 0-2 16,-3-4-6-16,4-10 6 15,1-7-4-15,0-9 6 16,-2-3 2-16,5-7 6 16,0-5 7-16,0-4 3 15,5-2 3-15,9 1 2 16,1 2 3-16,4 9 3 0,1 4-6 16,3 10-13-16,0 5-6 15,-3 9-2-15,-1 7 0 16,0 4-1-16,-4 0-1 15,-3 5 1-15,-6 9 5 16,-4 7-2-16,-2-1 9 0,0 2-2 16,-12 0 0-16,-1-2-5 15,-2-2 4-15,0-8-1 16,1 0-4-16,5-7-2 16,4-3 0-16,5 0-16 15,0-9-43-15,12-8-53 0,8-5-68 16</inkml:trace>
          <inkml:trace contextRef="#ctx0" brushRef="#br0">8889-284 349 0,'0'0'36'0,"0"0"26"16,0 0-6-16,-56 54-20 15,41-36-27-15,7 2-9 16,6-5 0-16,2-2 0 15,0-2-3-15,5-5-12 0,7-5-8 16,2-1 2-16,-2 0 12 16,-1-1 7-16,1-7 4 15,0-1-2-15,-5 1 3 16,1 1-3-16,-3 2 1 16,-2 1-1-16,-2 4-10 0,2 0-37 15,-2 0 0-15,1 9 2 16,-1 1-16-16,3-1 1 15,-1-2-10-15,2-4-71 16</inkml:trace>
          <inkml:trace contextRef="#ctx0" brushRef="#br0">9143-297 349 0,'0'0'34'16,"0"0"-9"-16,0 0-2 0,0 0-12 16,-51 48-9-16,41-31-1 15,6 1-1-15,4 1-1 16,0-3 0-16,1-6 1 16,12 2 0-16,0-7 0 15,2-5 19-15,3 0 11 0,2-4 19 16,-2-9-10-16,-1-1-6 15,-2-3-5-15,-3 0-8 16,-4 2-7-16,-2 3-3 16,-6 3-7-16,0 5-1 0,-8 4 2 15,-14 5-4-15,0 16 1 16,1 6 0-16,3 5 0 16,5 3-1-16,10-1-3 15,3-1-10-15,7-5-45 16,9-10-74-16,-3-8-141 15</inkml:trace>
        </inkml:traceGroup>
        <inkml:traceGroup>
          <inkml:annotationXML>
            <emma:emma xmlns:emma="http://www.w3.org/2003/04/emma" version="1.0">
              <emma:interpretation id="{AE87217B-3C20-4D26-9863-274328C90EFF}" emma:medium="tactile" emma:mode="ink">
                <msink:context xmlns:msink="http://schemas.microsoft.com/ink/2010/main" type="inkWord" rotatedBoundingBox="11743,12129 13817,12041 13863,13123 11790,132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14739.379">9775-403 611 0,'0'0'3'0,"0"0"10"0,0 0-15 16,-3 52 15-16,11-17 3 16,-1 7-3-16,-7 11-3 15,0 8-1-15,-9 5-1 16,-12 4 0-16,-7-2-5 16,-5-1-1-16,-2-6-1 15,0-13-24-15,0-9-42 0,4-15-60 16,4-18-78-16</inkml:trace>
          <inkml:trace contextRef="#ctx0" brushRef="#br0" timeOffset="-113322.849">9983-230 460 0,'-5'53'31'0,"-7"-1"-20"16,-3-3 7-16,4 0 13 15,2-5-19-15,0-6-7 0,3-9 1 16,3-9-1-16,0-9 6 16,-1-8 11-16,4-3 4 15,0-16 11-15,7-16-31 16,11-9-5-16,5-11 0 15,6-7-2-15,2-2 3 0,5 5-2 16,-3 7 0-16,1 13-1 16,-9 13 1-16,-5 14-1 15,-8 9-8-15,-7 10-3 16,-2 22 9-16,-3 11 2 16,0 10 2-16,-4 6 1 0,1 2-2 15,3 0 0-15,0-7 0 16,0-6 0-16,7-11 0 15,0-11-5-15,4-8-49 16,-3-14-24-16,1-6-16 16,0-28-54-16</inkml:trace>
          <inkml:trace contextRef="#ctx0" brushRef="#br0" timeOffset="-113101.73">10615-634 540 0,'-17'48'2'16,"-4"6"15"-16,4 13 24 15,-1 11-7-15,3 0-19 16,3 1-12-16,4-2-2 16,0-8 0-16,4-8 0 0,1-9-5 15,3-11-20-15,-3-15-14 16,3-13-43-16,-2-13-72 15,-8-12-202-15</inkml:trace>
          <inkml:trace contextRef="#ctx0" brushRef="#br0" timeOffset="-112960.086">10431-257 422 0,'0'0'165'0,"79"0"-157"16,-21-13 24-16,12 2-4 0,13 0-23 15,-1 0-8-15,6-2-83 16,-9 1-115-16</inkml:trace>
          <inkml:trace contextRef="#ctx0" brushRef="#br0" timeOffset="-113685.455">9797-784 567 0,'-4'-10'-18'16,"-7"3"37"-16,5 2-5 15,6 5 7-15,0 0-18 16,0 0-13-16,8 8-33 0,1 6-35 16,0 4-7-16,0 3-48 15</inkml:trace>
          <inkml:trace contextRef="#ctx0" brushRef="#br0" timeOffset="-112665.061">11108 7 563 0,'0'0'4'16,"89"-17"4"-16,-32 0 4 15,9-1-8-15,-6 1-48 0,-5-5-401 16</inkml:trace>
          <inkml:trace contextRef="#ctx0" brushRef="#br0" timeOffset="-112801.318">11257-276 597 0,'0'0'-1'15,"0"0"17"-15,85-12 11 0,-37-2-9 16,5 1-12 0,0 3-5-16,-8 3-44 0,-14 5-106 15,-19 2-117-15</inkml:trace>
        </inkml:traceGroup>
        <inkml:traceGroup>
          <inkml:annotationXML>
            <emma:emma xmlns:emma="http://www.w3.org/2003/04/emma" version="1.0">
              <emma:interpretation id="{F4B09149-BEA9-4FB1-880B-8AC34ABE574F}" emma:medium="tactile" emma:mode="ink">
                <msink:context xmlns:msink="http://schemas.microsoft.com/ink/2010/main" type="inkWord" rotatedBoundingBox="14246,12294 15325,12094 15452,12776 14373,1297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112048.022">12090-617 533 0,'0'0'-2'0,"69"-36"6"16,-22 22 5-16,6 3-1 15,3 7-7-15,-9 4-2 16,-9 0 2-16,-6 18-1 16,-14 9 0-16,-13 4-2 15,-5 8 2-15,-25 5 6 0,-12 4 6 16,-5-3 8-16,0 0-2 15,4-6-8-15,6-9-4 16,12-6-2-16,13-6-3 16,7-5-2-16,15-4-5 15,17-2 5-15,7-5 2 0,5 1 0 16,-4 2-3-16,-2 2 3 16,-16 4 0-16,-11 7-1 15,-11 6 2-15,-18 4 9 16,-17 7 11-16,-11 1-2 15,-2-2-6-15,-7-2-6 0,8-5-4 16,6-9-1-16,13-5-3 16,13-8-8-16,11-5-48 15,4-6-78-15,17-16-176 16</inkml:trace>
          <inkml:trace contextRef="#ctx0" brushRef="#br0" timeOffset="-111563.132">12619-536 571 0,'0'0'-3'0,"0"0"4"16,0 0 2-16,65-17 1 0,-24 8 5 15,9 4-6-15,-2 1-1 16,2 4-2-16,-6 0 1 15,-11 16-2-15,-7 6 0 16,-16 7 1-16,-10 4 7 16,-7 4 19-16,-22 2 8 0,-6 2-4 15,-4-1-6-15,-2-5-7 16,6-1-2-16,3-8-5 16,13-4-3-16,9-7-6 15,10-2-2-15,6-8-1 16,24-4 0-16,10-1 2 0,8 0 1 15,10-6 0-15,4-3-25 16,2 0-33-16,-9 1-29 16,-9-1-64-16,-11 1-133 15</inkml:trace>
        </inkml:traceGroup>
        <inkml:traceGroup>
          <inkml:annotationXML>
            <emma:emma xmlns:emma="http://www.w3.org/2003/04/emma" version="1.0">
              <emma:interpretation id="{5660CE56-A472-477B-8FA7-21819CD78811}" emma:medium="tactile" emma:mode="ink">
                <msink:context xmlns:msink="http://schemas.microsoft.com/ink/2010/main" type="inkWord" rotatedBoundingBox="15768,12087 17301,12021 17331,12742 15799,12807"/>
              </emma:interpretation>
            </emma:emma>
          </inkml:annotationXML>
          <inkml:trace contextRef="#ctx0" brushRef="#br0" timeOffset="-110985.176">13515-836 488 0,'0'0'4'0,"0"0"4"0,0 74 26 16,5-29 8-16,7 8-12 16,-2 8-5-16,1 2-2 15,-7 2 0-15,-2-4-6 16,-2-6-3-16,0-2-4 15,0-14-2-15,-2-8-5 16,0-9 2-16,-3-7 0 0,5-8 0 16,0-7 0-16,0-3 1 15,8-19-2-15,8-4-7 16,7-5 1-16,6-5-25 16,3 0-4-16,1 2-5 15,-1 7-6-15,2 10-14 0,-7 7 1 16,-3 10 25-16,-5 0 19 15,-11 18 12-15,-1 6 1 16,-7 3 16-16,0 1 19 16,0 0 5-16,-12-3-3 15,1 2-11-15,-4-6-1 0,-5-2-9 16,0-3-11-16,-2-5-4 16,2-3 0-16,1-3-3 15,1-5-16-15,6 0-27 16,3 0-52-16,-1-7-94 15</inkml:trace>
          <inkml:trace contextRef="#ctx0" brushRef="#br0" timeOffset="-110219.77">14069-814 550 0,'0'0'7'16,"0"0"-10"-16,0 0-30 15,0 0-52-15,0 0-129 16</inkml:trace>
          <inkml:trace contextRef="#ctx0" brushRef="#br0" timeOffset="-110386.942">14134-413 482 0,'0'0'-6'16,"0"0"17"-16,10 67 6 15,-10-36-13-15,0-1-2 16,0-2-26-16,-3-6-25 0,-5-8-20 16,-1-7-45-16,-1-7-114 15</inkml:trace>
          <inkml:trace contextRef="#ctx0" brushRef="#br0" timeOffset="-109910.114">14184-467 480 0,'0'0'71'16,"0"0"-63"-16,71-16 20 16,-16 2 7-16,16-2-20 15,11-3-14-15,9 0-40 16,-2-2-109-16,-4-1-72 0</inkml:trace>
          <inkml:trace contextRef="#ctx0" brushRef="#br0" timeOffset="-110045.304">14367-872 450 0,'0'0'43'16,"-7"93"-14"-16,-5-31 29 15,-1 12-26-15,6 2-29 16,-1-5-2-16,4 0 1 15,4-13-3-15,0-7 0 16,0-18-1-16,0-5-6 0,2-13-14 16,0-6-15-16,-2-9-26 15,0-9-36-15,-6-13-204 16</inkml:trace>
          <inkml:trace contextRef="#ctx0" brushRef="#br0" timeOffset="-109653.593">14983-597 364 0,'0'0'197'0,"-54"25"-156"16,32-16 7-16,6 1-27 15,6-1-12-15,10 3-8 16,3-3-13-16,17 4-17 16,7-3 13-16,8 3 7 15,-1 3 3-15,-4-1 5 0,-8 6-1 16,-9 1 3-16,-13 4 26 15,-12 1 23-15,-19 1 5 16,-11 3-17-16,-11-1-9 16,-2 0-10-16,-1-3-10 15,6-5-5-15,10-5-4 0,4-6-24 16,8-10-91-16,5-1-207 16</inkml:trace>
        </inkml:traceGroup>
      </inkml:traceGroup>
    </inkml:traceGroup>
    <inkml:traceGroup>
      <inkml:annotationXML>
        <emma:emma xmlns:emma="http://www.w3.org/2003/04/emma" version="1.0">
          <emma:interpretation id="{C564801B-6973-4B67-B07A-EFC5B1A106B8}" emma:medium="tactile" emma:mode="ink">
            <msink:context xmlns:msink="http://schemas.microsoft.com/ink/2010/main" type="paragraph" rotatedBoundingBox="8009,13565 11517,13263 11605,14277 8096,145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F33582-AC7E-41DC-9C99-003E21C52BE7}" emma:medium="tactile" emma:mode="ink">
              <msink:context xmlns:msink="http://schemas.microsoft.com/ink/2010/main" type="line" rotatedBoundingBox="8009,13565 11517,13263 11605,14277 8096,14579">
                <msink:destinationLink direction="with" ref="{299856CC-52F1-47AF-B9CA-17C8CF9BFA85}"/>
                <msink:destinationLink direction="with" ref="{A0950C20-6D71-4706-905E-94D70B0F8BB6}"/>
                <msink:destinationLink direction="with" ref="{6EA8E6DB-8253-4B93-B050-8E6749589DE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63F012E-DBC2-410B-9084-F6154C412706}" emma:medium="tactile" emma:mode="ink">
                <msink:context xmlns:msink="http://schemas.microsoft.com/ink/2010/main" type="inkWord" rotatedBoundingBox="8009,13565 11517,13263 11605,14277 8096,1457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>5886 1153 96 0,'0'0'180'15,"0"48"-178"-15,4-29 18 0,13-1 22 16,7-6-15-16,7-6-2 15,11-6-1-15,-1 0-5 16,6-6 1-16,2-12-1 16,-2-7 0-16,0-2-5 0,-6-4-4 15,-6 0-2-15,-2-4-1 16,-10 0-3-16,-6 0 2 16,-7 4-1-16,-2-2 2 15,-8-1 3-15,0 3-2 16,0-3-2-16,-7 2-1 15,-4 1 0-15,-1 1-3 0,1 2 0 16,-4 3-2-16,0 1 2 16,1 2 1-16,-4 4-2 15,0 5-3-15,1 1-2 16,-3 7 4-16,-3 1 2 16,-3 4 1-16,4 0 1 0,-4 4-2 15,1 5 0-15,0 5-1 16,-2 3 1-16,2 3 1 15,-1 0-1-15,0 5 0 16,2 1 0-16,-3 0 5 16,4 2-1-16,0-1-2 15,0 3-2-15,1 0 0 0,3-1-1 16,3 3 0-16,5-2-1 16,2 0 1-16,3-2 0 15,6-2 1-15,0-4 1 16,3-1-2-16,12-2 0 0,0-5-2 15,8-1-1-15,0-2 2 16,7-5-11-16,-6 3-19 16,2-4-26-16,-3-5-70 15,-11 0-148-15</inkml:trace>
          <inkml:trace contextRef="#ctx0" brushRef="#br0">6520 1122 335 0,'5'5'35'0,"0"-2"19"0,-1-3 19 16,7 0 7-16,1-6-25 15,1-10-13-15,3-6-5 16,1-4-4-16,4-4-5 16,-2-3-6-16,1-4-7 15,-1-2-2-15,0-2-5 0,-2 0-4 16,-2-2-2-16,2 4 0 15,-3 5-2-15,-4 6 0 16,1 5 1-16,-6 8-1 16,2 7 0-16,-2 3-1 15,1 5 0-15,-2 0 0 0,1 1-1 16,-1 9 2-16,2 7 0 16,2 1 0-16,-3 6 0 15,5 4 1-15,-1 0-1 16,2 3 0-16,1 2 0 15,-1-1 0-15,1 3 1 0,-5-5-1 16,1-3 0-16,0-3-1 16,-2-3-2-16,0-3-7 15,0-6-7-15,-4-1-6 16,0-7-13-16,1 0-19 16,-3-4-15-16,0 0-28 15,0-4-13-15,-5-9-105 0</inkml:trace>
          <inkml:trace contextRef="#ctx0" brushRef="#br0">6621 1044 427 0,'0'0'-3'15,"0"0"27"-15,53-15 25 16,-18-1-1-16,6 0-21 15,3 0-1-15,0-1-8 0,-1 2-15 16,-1 4-2-16,-7 2-22 16,3 0-33-16,-6 3-38 15,-5-2-30-15,-4-2-134 16</inkml:trace>
          <inkml:trace contextRef="#ctx0" brushRef="#br0">7151 654 282 0,'0'0'134'16,"0"0"-114"-16,0 0 40 16,55-39-4-16,-23 35-26 15,3 2-12-15,0 2 1 0,2 0-9 16,-6 15-6-16,-8 9-3 15,-3 7 0-15,-5 5 0 16,-5 5 0-16,-8 3 3 16,-2 1 7-16,0-1 4 15,-12-1 1-15,-4-4 0 16,-4-3-3-16,-2-5-5 16,-6-5-2-16,1-7-5 0,-2-6 2 15,5-4-2-15,3-8-2 16,7-1-30-16,5 0-28 15,7-11-56-15,2-7-58 16,8-4-167-16</inkml:trace>
          <inkml:trace contextRef="#ctx0" brushRef="#br0">7235 670 413 0,'0'0'7'0,"0"0"28"16,0 0 17-16,0 0-16 15,0 0-15-15,-20 71 3 16,20-42 8-16,0 8-20 0,0 3 9 15,0 2-9-15,0 2-8 16,0-4-3-16,0-4 0 16,0-5-6-16,0-10-33 15,0-4-27-15,0-12-34 16,0-5-45-16</inkml:trace>
          <inkml:trace contextRef="#ctx0" brushRef="#br0">7487 663 466 0,'0'0'83'16,"0"0"-74"-16,0 0 31 15,0 0-23-15,0 0-15 0,0 0-2 16,74-26 1-16,-42 22 0 16,0 4-1-16,-4 0-1 15,-3 0 0-15,-8 3 1 16,-7 7 0-16,-2 3-1 15,-8 4 9-15,0 1 14 16,-15 0 6-16,0 4-5 0,-2-4-5 16,2 1-7-16,0-3-9 15,9 0-2-15,6-5 1 16,0-2-3-16,10-1-2 16,6-1-8-16,6 0 0 15,-5 1 2-15,4 1 8 0,-9 3 1 16,-4 2 1-16,-8 4 0 15,0 5 4-15,-12 3-1 16,-9 1 8-16,-8 4 9 16,0-4 2-16,-2 2-5 15,4-7-9-15,4-3-5 16,7-7-2-16,8-3-2 0,8-8-11 16,0-1-46-16,9-4-35 15,12-11-51-15,2-12-87 16</inkml:trace>
          <inkml:trace contextRef="#ctx0" brushRef="#br0">7902 670 462 0,'0'0'50'0,"0"0"25"15,0 0-13-15,0 0-13 16,0 0-16-16,0 0 0 16,0 0-9-16,-8 58-4 15,0-43-2-15,1 3-9 0,-6-2-4 16,1 2-3-16,2-1 0 16,-1-3-1-16,5-1-1 15,3-2 0-15,3-1-1 16,0-4 0-16,5-2 0 15,13-4-2-15,4 0 2 0,6-1-3 16,4-12-7-16,4-2 0 16,1-3-5-16,1 2-12 15,-2-4-25-15,-1 3-7 16,-8 2-24-16,-2-2-51 16,-4-1-60-16</inkml:trace>
          <inkml:trace contextRef="#ctx0" brushRef="#br0">8104 530 420 0,'0'0'39'16,"-23"51"30"-16,12-14-1 15,2 4-22-15,-2 7-8 16,4 6-5-16,-2 2-11 15,3 2-8-15,-2-1-8 0,3-2-4 16,1-4-3-16,1-6 4 16,0-7-22-16,0-7-31 15,-1-6-46-15,0-12-84 16</inkml:trace>
          <inkml:trace contextRef="#ctx0" brushRef="#br0">8245 1061 456 0,'0'0'21'0,"0"0"51"15,17 79 14-15,-17-38-23 16,0 4-43-16,-16 7-15 0,-3-1-1 16,-4-4-1-16,-3-8-54 15,3-11-115-15,4-12-222 16</inkml:trace>
          <inkml:trace contextRef="#ctx0" brushRef="#br0">8456 618 275 0,'0'0'70'16,"0"0"-46"-16,5-4 15 0,5-2 12 16,-1 0-12-16,7 1-20 15,-1 3-2-15,6-1 0 16,-3 2 0-16,3 1-5 16,-4 0-4-16,0 0-2 0,-5 4-1 15,-5 5 3-15,-5 1 7 16,-2 4 5-16,-2 4 3 15,-15 4-7-15,-3 3-1 16,-6 2 2-16,-3 0-1 16,3 0-4-16,0-1-3 15,7 0-2-15,2-2-3 0,6-4-4 16,5-3 1-16,4-3-2 16,2-4-1-16,2-2 2 15,12-6-4-15,1-2 3 16,5 0 3-16,0-1-2 15,2-8-2-15,6-4-1 16,-3 2-9-16,6-5-13 0,-1-2-7 16,2 1-10-16,-1-1-29 15,2 0-48-15,-9 0-29 16,-1 0-70-16</inkml:trace>
          <inkml:trace contextRef="#ctx0" brushRef="#br0">8883 621 338 0,'0'0'42'16,"0"0"29"-16,0 0 13 0,0 0-30 15,-52 3-27-15,34 7-14 16,3 5-1-16,-3 1-3 16,4 0-3-16,3 4-1 15,7-2-4-15,4 0-1 0,0-4-1 16,9-1 0-16,9-7-3 15,5-2 5-15,4-4-1 16,3 0 3-16,1-13-3 16,-4-2 0-16,-2-3 1 15,-4-2 1-15,-9 5 0 16,-7-2 1-16,-5 3 1 0,0 1 2 16,-13 1 2-16,-3 5-1 15,-3 1 1-15,-2 0-5 16,2 2-3-16,3 1 0 15,4 2-3-15,7 0-28 16,5-3-37-16,0 0-74 0,16-5-43 16</inkml:trace>
          <inkml:trace contextRef="#ctx0" brushRef="#br0">9130 522 136 0,'0'0'266'15,"0"0"-241"-15,-45 48 22 16,30-26 1-16,1 4-24 16,8-4-22-16,-1 3-1 15,7-4-1-15,0-1-1 0,7-5 0 16,8-3-1-16,5-6 0 16,4-6 1-16,5 0 5 15,-1-5 19-15,2-10 15 16,0-6-3-16,-7-1-5 15,-6-1 0-15,-7 0 1 16,-5 2-7-16,-5 1-11 0,0 5-8 16,-11 3-3-16,-10 8-4 15,-6 1-63-15,-7 0-124 16</inkml:trace>
          <inkml:trace contextRef="#ctx0" brushRef="#br0">6153 803 350 0,'-8'0'21'0,"1"0"-13"16,-1 0 20-16,5 6 16 15,-2 6-20-15,2 2-13 0,2 7 9 16,1 3 0-16,-3 3-1 15,3 3-11-15,0-2-3 16,0-3-4-16,0-2-1 16,0-5 0-16,3-2-24 15,-2-8-37-15,2-6-21 0,-3-2-70 16</inkml:trace>
        </inkml:traceGroup>
      </inkml:traceGroup>
    </inkml:traceGroup>
    <inkml:traceGroup>
      <inkml:annotationXML>
        <emma:emma xmlns:emma="http://www.w3.org/2003/04/emma" version="1.0">
          <emma:interpretation id="{64A04BE3-E14D-42E9-BBC0-4A8B304EAA2F}" emma:medium="tactile" emma:mode="ink">
            <msink:context xmlns:msink="http://schemas.microsoft.com/ink/2010/main" type="paragraph" rotatedBoundingBox="8998,14459 9709,14266 9760,14453 9049,1464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4956075-7ECE-4274-B754-A829AA0076A3}" emma:medium="tactile" emma:mode="ink">
              <msink:context xmlns:msink="http://schemas.microsoft.com/ink/2010/main" type="line" rotatedBoundingBox="8998,14459 9709,14266 9760,14453 9049,14647">
                <msink:destinationLink direction="with" ref="{299856CC-52F1-47AF-B9CA-17C8CF9BFA8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F750879-FAC6-4F4B-85EA-7BB17D62989E}" emma:medium="tactile" emma:mode="ink">
                <msink:context xmlns:msink="http://schemas.microsoft.com/ink/2010/main" type="inkWord" rotatedBoundingBox="8998,14459 9709,14266 9760,14453 9049,14647"/>
              </emma:interpretation>
              <emma:one-of disjunction-type="recognition" id="oneOf5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s</emma:literal>
                </emma:interpretation>
                <emma:interpretation id="interp8" emma:lang="" emma:confidence="0">
                  <emma:literal>_</emma:literal>
                </emma:interpretation>
                <emma:interpretation id="interp9" emma:lang="" emma:confidence="0">
                  <emma:literal>S</emma:literal>
                </emma:interpretation>
              </emma:one-of>
            </emma:emma>
          </inkml:annotationXML>
          <inkml:trace contextRef="#ctx0" brushRef="#br1">6790 1714 116 0,'0'0'3'15,"0"0"-3"-15,0 0 0 0,68-17-3 16,-33 5-24-16,2 2 7 15,3-4 10-15,3 2 9 16,-5 0 1-16,-3 4 1 16,-5 0 16-16,-4 3 6 0,-6 2 0 15,-2 0-13-15,-3 2-7 16,2 0-3-16,-2-2 1 16,0 0-1-16,1-2 0 15,3 0 0-15,2-3 0 16,-8 2 0-16,-1-2 0 15,-6 2 2-15,-6-1 14 0,-3 6 12 16,-20 0-14-16,-10 1-5 16,-10 0-4-16,-10 0-3 15,-2 5-2-15,-1 0 1 16,6-4-1-16,4-1 0 16,17 0 1-16,8-2 3 15,15-11 7-15,6-3 1 16,14-2-8-16,16-1-2 0,16-4-2 15,11 3-2-15,9-2 2 16,5 8 0-16,4 0-1 16,-4 2-21-16,-6 1-35 15,-12-4-97-15</inkml:trace>
        </inkml:traceGroup>
      </inkml:traceGroup>
    </inkml:traceGroup>
    <inkml:traceGroup>
      <inkml:annotationXML>
        <emma:emma xmlns:emma="http://www.w3.org/2003/04/emma" version="1.0">
          <emma:interpretation id="{497789C5-FA46-4166-9E4F-C5DAA8EDFE3C}" emma:medium="tactile" emma:mode="ink">
            <msink:context xmlns:msink="http://schemas.microsoft.com/ink/2010/main" type="paragraph" rotatedBoundingBox="5403,17316 5999,12757 6773,12858 6178,17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A67057-C929-4461-A8B2-6254B8998359}" emma:medium="tactile" emma:mode="ink">
              <msink:context xmlns:msink="http://schemas.microsoft.com/ink/2010/main" type="line" rotatedBoundingBox="5403,17316 5999,12757 6773,12858 6178,17417">
                <msink:destinationLink direction="with" ref="{299856CC-52F1-47AF-B9CA-17C8CF9BFA8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F15DD9C-A613-4EF8-BAB8-853528095B85}" emma:medium="tactile" emma:mode="ink">
                <msink:context xmlns:msink="http://schemas.microsoft.com/ink/2010/main" type="inkWord" rotatedBoundingBox="5545,17334 5566,17174 6198,17257 6178,17417">
                  <msink:destinationLink direction="with" ref="{508E7879-F50C-4609-95D8-8ECEA44A0C9C}"/>
                </msink:context>
              </emma:interpretation>
            </emma:emma>
          </inkml:annotationXML>
          <inkml:trace contextRef="#ctx0" brushRef="#br0" timeOffset="-146091.1">3293 4379 499 0,'0'0'29'0,"0"0"-49"0,54 23 19 15,-22-10 1-15,6-3 0 16,4-2 0-16,4-1 2 16,4-7 0-16,3 0 5 15,5-7-5-15,-2-10 15 16,-1 0-14-16,-2-5-1 15,-6 6-9-15,-6 0-60 0,-17 5-60 16</inkml:trace>
        </inkml:traceGroup>
        <inkml:traceGroup>
          <inkml:annotationXML>
            <emma:emma xmlns:emma="http://www.w3.org/2003/04/emma" version="1.0">
              <emma:interpretation id="{B2986EE2-425C-4FB3-ABC8-2575360A28F7}" emma:medium="tactile" emma:mode="ink">
                <msink:context xmlns:msink="http://schemas.microsoft.com/ink/2010/main" type="inkWord" rotatedBoundingBox="5617,16455 5827,14842 6386,14915 6175,16528"/>
              </emma:interpretation>
              <emma:one-of disjunction-type="recognition" id="oneOf6">
                <emma:interpretation id="interp10" emma:lang="" emma:confidence="0">
                  <emma:literal>,</emma:literal>
                </emma:interpretation>
                <emma:interpretation id="interp11" emma:lang="" emma:confidence="0">
                  <emma:literal>)</emma:literal>
                </emma:interpretation>
                <emma:interpretation id="interp12" emma:lang="" emma:confidence="0">
                  <emma:literal>.</emma:literal>
                </emma:interpretation>
                <emma:interpretation id="interp13" emma:lang="" emma:confidence="0">
                  <emma:literal>;</emma:literal>
                </emma:interpretation>
                <emma:interpretation id="interp14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-133947.116">3590 3328 262 0,'0'0'101'0,"0"0"-113"16,0 0 9-16,0 0 42 16,0 0-18-16,56-15-16 15,-41 11-3-15,-2 4-1 0,-1-3 0 16,1 3 0-16,-4 0 0 15,2 0-3-15,-6 0-23 16,-2 0-26-16,-2 0-53 16,-1 0-97-16</inkml:trace>
          <inkml:trace contextRef="#ctx0" brushRef="#br0" timeOffset="-142047.718">3383 3535 99 0,'0'0'314'16,"0"0"-261"-16,0 0-20 15,0 0 19-15,0 0-12 16,71-22-7-16,-35 8-5 15,9 2-4-15,8-1-3 0,2 2-10 16,6 1-9-16,1 0-1 16,-1 4-10-16,-11 2-60 15,-9 1-39-15,-17 2-175 16</inkml:trace>
          <inkml:trace contextRef="#ctx0" brushRef="#br0" timeOffset="-134271.681">3596 3256 360 0,'0'0'49'0,"0"0"-29"16,0 0 7-16,0 0-20 15,-18 50-4-15,18-34-2 0,0-3 0 16,0 0-1-16,0-2 1 16,0 1-1-16,0-4 0 15,0-2-1-15,0-6-32 16,0 0-29-16,0 0-54 16,0 0-50-16</inkml:trace>
          <inkml:trace contextRef="#ctx0" brushRef="#br0" timeOffset="-133782.318">3635 3374 162 0,'0'0'220'16,"0"0"-213"-16,0 0 6 15,51-36-9-15,-30 26-20 16,-2-4-57-16,-3 6-85 16</inkml:trace>
          <inkml:trace contextRef="#ctx0" brushRef="#br0" timeOffset="-134702.285">3538 3212 146 0,'0'0'101'0,"0"0"-79"16,0 0 17-16,0 0-14 16,0 0-3-16,0 0-14 0,0 0 0 15,0 0 2-15,0 0 8 16,0 48 9-16,0-48 7 16,0 0 4-16,0 0-2 15,0 0-11-15,0 0-10 16,0 0-11-16,0 0-3 0,0 0-1 15,0 0 0-15,0 0-1 16,0 0 1-16,0 0-2 16,0 0 0-16,0 0 1 15,0 0-1-15,0 0 1 16,0 0 1-16,0 0 0 0,0 0 0 16,0 0 0-16,0 0 0 15,0 0 0-15,0 0 1 16,0 0-2-16,0 0 1 15,0 0-1-15,0 0-1 16,0 0 2-16,2 0-1 0,1 0 2 16,2 0-2-16,2-4 0 15,0 3 1-15,4-3 0 16,-2 1 0-16,5-2-1 16,1 2 1-16,2-3-1 15,1 1 1-15,2-3 0 16,0 0 0-16,1-1-5 0,-4-2-13 15,-2 3-30-15,-3-1-21 16,-6 2-29-16,-6 1-100 16</inkml:trace>
          <inkml:trace contextRef="#ctx0" brushRef="#br0" timeOffset="-143742.759">3600 1226 408 0,'0'0'15'0,"0"0"27"16,0 0-1-16,0 0 1 15,0 0-7-15,0 0 0 16,78-13 0-16,-40 7-8 16,8 2-4-16,8-1-4 15,4 2-2-15,6-1-10 16,4 1-4-16,-6 0-1 0,-1 0-1 16,-8 2-2-16,-7 1-35 15,-11 0-52-15,-15 0-74 16,-11 0-111-16</inkml:trace>
          <inkml:trace contextRef="#ctx0" brushRef="#br0" timeOffset="-144240.841">3651 629 340 0,'0'0'56'0,"0"0"-11"0,0 0 21 16,0 0-14-16,62-20-26 16,-33 16-4-16,7-1-8 15,10-1-1-15,4 4 0 16,6-1-4-16,2 3-5 0,3 0-3 16,-7 0 0-16,-3 0 0 15,-3 3-27-15,-13 2-62 16,-9-2-93-16</inkml:trace>
          <inkml:trace contextRef="#ctx0" brushRef="#br0" timeOffset="-145415.087">3699 169 251 0,'0'0'56'0,"0"0"-16"16,0 0 4-16,0 0-1 15,0 0-26-15,0 0-12 0,0 0 20 16,0 0 11-16,79-18-2 16,-41 14-15-16,6 4-13 15,-1 0-2-15,4 2 1 16,2 5-2-16,1 1 0 15,0 0-2-15,0 1 1 16,-5-3 0-16,3 1-3 0,-7 3 1 16,-4-1-13-16,-2 4-26 15,-7 0-42-15,-8-1-50 16,-7-1-144-16</inkml:trace>
          <inkml:trace contextRef="#ctx0" brushRef="#br0" timeOffset="-142524.779">3462 2991 317 0,'0'0'57'15,"0"0"-56"-15,0 0 24 16,0 0 37-16,0 0-13 15,67-23-5-15,-38 14-3 0,3 0-17 16,6 2-12-16,3 1-7 16,1 3-4-16,1 2 0 15,-1 1-18-15,-3 0-34 16,-5 0-40-16,-6 0-26 16,-10 0-86-16</inkml:trace>
          <inkml:trace contextRef="#ctx0" brushRef="#br0" timeOffset="-142930.533">3502 2447 397 0,'0'0'5'16,"0"0"-1"-16,0 0 20 15,56 0 8-15,-26-4-9 16,7-2 12-16,8-1 0 0,7 2-9 15,0 0-16-15,1 1-7 16,-3 3-2-16,-4 1-22 16,-7 0-43-16,-6 0-44 15,-12 0-78-15</inkml:trace>
          <inkml:trace contextRef="#ctx0" brushRef="#br0" timeOffset="-140074.025">4094-74 125 0,'2'-2'64'0,"-2"-2"-30"0,3 0 0 15,0 1-11-15,-2 1-8 16,-1 2-5-16,0 0 1 16,0 0 4-16,0 0 9 15,0 8 8-15,0 2-5 16,0 4-8-16,-4 2-8 0,1 3 2 16,1 2-4-16,-1-1-5 15,0 0-2-15,0-2-1 16,2-1 0-16,-2-2-1 15,3-3 0-15,0-4-12 16,-2-3-37-16,-1-4-48 16,0-1-96-16</inkml:trace>
          <inkml:trace contextRef="#ctx0" brushRef="#br0" timeOffset="-139745.279">4061-71 175 0,'0'0'94'0,"0"0"-65"15,0 0 16-15,0 0-13 16,50-21-11-16,-38 21-11 0,5 0-6 16,0 0-2-16,-2 0 1 15,3 0 1-15,-3 0 1 16,2 0-2-16,-2 0-1 16,-3 0-2-16,2 0-13 15,-5 0-33-15,-3-2-32 0,-6 0-35 16</inkml:trace>
        </inkml:traceGroup>
        <inkml:traceGroup>
          <inkml:annotationXML>
            <emma:emma xmlns:emma="http://www.w3.org/2003/04/emma" version="1.0">
              <emma:interpretation id="{EBD2775C-963E-4433-8220-F415F3FC7956}" emma:medium="tactile" emma:mode="ink">
                <msink:context xmlns:msink="http://schemas.microsoft.com/ink/2010/main" type="inkWord" rotatedBoundingBox="5770,14508 5999,12757 6716,12850 6487,14602"/>
              </emma:interpretation>
            </emma:emma>
          </inkml:annotationXML>
          <inkml:trace contextRef="#ctx0" brushRef="#br0" timeOffset="-136854.148">3724 2080 273 0,'0'0'4'16,"0"0"3"-16,-5 48 21 15,5-29-7-15,0 0-15 0,0 3-2 16,-3-2-1-16,3 2 2 16,-3-3 7-16,3-2-7 15,0-2-3-15,0-6-2 16,0-2-19-16,0-5-45 15,-4-2-57-15</inkml:trace>
          <inkml:trace contextRef="#ctx0" brushRef="#br0" timeOffset="-136639.867">3628 2096 343 0,'0'0'17'0,"0"0"42"16,48-56-3-16,-23 35-13 0,1 1-32 15,6 3-12-15,1 7 4 16,-3 3-22-16,-5 3-40 16,-4 4-31-16,-4 0-68 15</inkml:trace>
          <inkml:trace contextRef="#ctx0" brushRef="#br0" timeOffset="-136245.491">3605 2640 355 0,'0'0'9'0,"0"0"13"0,-12 49 5 16,12-26-15-16,0 0-10 16,0 4-2-16,0-5 2 15,0 0-2-15,0-5 0 16,0-4 0-16,0-4 1 0,0-6-1 16,0-3-13-16,0 0-34 15,0-3-22-15,0-10-60 16</inkml:trace>
          <inkml:trace contextRef="#ctx0" brushRef="#br0" timeOffset="-135770.624">3601 2726 150 0,'0'0'103'15,"0"0"-101"-15,0 0-1 16,0 0 9-16,0 0 1 16,0 0-9-16,0 0 0 15,53 19 4-15,-34-25-1 0,0-7-4 16,2 0 3-16,-3-1-23 16,-3 3-104-16</inkml:trace>
          <inkml:trace contextRef="#ctx0" brushRef="#br0" timeOffset="-136018.947">3561 2642 368 0,'0'0'33'16,"0"0"-11"-16,0 0 5 0,0 0-15 15,52-27-8-15,-34 21-1 16,-1 2-2-16,4 1 0 16,-6-1 0-16,0 2-1 15,-5 1-6-15,0 1-27 0,-3 0-17 16,-2 0-21-16,-2 0-18 16,-3 0-2-16</inkml:trace>
          <inkml:trace contextRef="#ctx0" brushRef="#br0" timeOffset="-137480.606">3786 1429 218 0,'0'0'18'0,"0"0"20"0,0 0-8 15,-5 65-4-15,2-43-13 16,2-1 2-16,1 0 4 16,-3-3-9-16,3-1-5 15,0-5-4-15,0-2 0 16,0-6-16-16,0-4-59 0,-5 0-65 15</inkml:trace>
          <inkml:trace contextRef="#ctx0" brushRef="#br0" timeOffset="-137265.913">3617 1448 319 0,'0'0'29'16,"0"0"37"-16,56-40-23 0,-25 25-5 16,-1 3-27-16,5 3-9 15,3 3 0-15,-6 2-1 16,-3 4-26-16,-2 0-30 16,-7 0-30-16,-8 0-59 15</inkml:trace>
          <inkml:trace contextRef="#ctx0" brushRef="#br0" timeOffset="-138099.913">3857 964 141 0,'0'0'8'0,"0"0"20"16,-7 63 9-16,7-46-9 15,0-4-12-15,0-4-12 0,0-2-4 16,0-5-5-16,0-2-48 15,0-1-47-15</inkml:trace>
          <inkml:trace contextRef="#ctx0" brushRef="#br0" timeOffset="-137852.977">3742 832 321 0,'0'0'24'16,"0"0"25"-16,0 0-8 16,59-23-14-16,-33 20-22 0,-2 1-3 15,5 0-1-15,-2 2-16 16,1 0-30-16,-5 0-44 15,-4 0-63-15</inkml:trace>
          <inkml:trace contextRef="#ctx0" brushRef="#br0" timeOffset="-139053.724">3877 417 332 0,'0'0'27'0,"0"0"5"16,0 0-23-16,0 0 0 15,0 0-6-15,-5 56-2 16,5-38 0-16,0 1-1 15,-2 3 0-15,0-3 1 0,-1 0-3 16,0 0-15-16,1-3-9 16,-1-6-20-16,0-2-30 15,-1-7-38-15</inkml:trace>
          <inkml:trace contextRef="#ctx0" brushRef="#br0" timeOffset="-138485.228">3860 463 201 0,'0'0'16'0,"0"0"10"15,0 0 16-15,48-3-11 16,-30-1-16-16,-1 0-11 0,1 3-2 16,0 1-1-16,-1 0-1 15,-2 0 1-15,0 0-1 16,-3 0-31-16,-4 0-58 15</inkml:trace>
          <inkml:trace contextRef="#ctx0" brushRef="#br0" timeOffset="-138776.259">3883 376 228 0,'0'0'8'0,"0"0"44"0,0 0-7 16,0 0-34-16,0 0-8 15,0 0-2-15,0 0 0 16,58-8 0-16,-43 8 0 16,-1 0 1-16,1 0-1 15,3-1 0-15,-9-3 2 0,2-1-6 16,-5 2-36-16,-5 2-62 16</inkml:trace>
          <inkml:trace contextRef="#ctx0" brushRef="#br0" timeOffset="-139416.661">4099 35 254 0,'0'0'29'16,"0"0"35"-16,0 0-25 15,0 0-24-15,58-13-11 16,-46 13-3-16,3 0 0 16,-3 1 0-16,3 3-8 0,-1 0-25 15,1 0-39-15,-6-4-51 16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0:19.0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A8E6DB-8253-4B93-B050-8E6749589DE0}" emma:medium="tactile" emma:mode="ink">
          <msink:context xmlns:msink="http://schemas.microsoft.com/ink/2010/main" type="inkDrawing" rotatedBoundingBox="8857,13705 11572,13473 11598,13774 8883,14007" semanticType="strikethrough" shapeName="Other">
            <msink:sourceLink direction="with" ref="{DEF33582-AC7E-41DC-9C99-003E21C52BE7}"/>
          </msink:context>
        </emma:interpretation>
      </emma:emma>
    </inkml:annotationXML>
    <inkml:trace contextRef="#ctx0" brushRef="#br0">0 436 375 0,'0'0'0'15,"0"0"49"-15,0 0-17 16,0 0-17-16,0 0-9 16,71-53 6-16,9 24 6 15,20-10-5-15,19-4 5 0,15-2-6 16,11-2-5-16,9 4 0 15,-4 5-5-15,-3 5 1 16,-7 8-1-16,-12 3-1 16,-22 9 0-16,-22 7 0 15,-23 6-1-15,-26 0 0 16,-23 10 0-16,-12 12 1 0,-18 2 6 16,-10 1 1-16,6 1-2 15,6-4-3-15,16-8-4 16,29-6 2-16,29-8 2 15,30-4 0-15,25-14-3 16,16-4 1-16,6 0-1 16,-6 3 2-16,-14 3-2 0,-19 8 0 15,-23 4 0-15,-20 4-1 16,-20 0-5-16,-8 11 11 16,-8 4-5-16,-7 5-1 15,-2 4-2-15,-3-3-56 0,-1-3-49 16,5-17-116-16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58.3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A60750-A415-4F25-A27A-ED74EB15EF05}" emma:medium="tactile" emma:mode="ink">
          <msink:context xmlns:msink="http://schemas.microsoft.com/ink/2010/main" type="writingRegion" rotatedBoundingBox="1549,13673 2019,7014 3881,7145 3411,13804"/>
        </emma:interpretation>
      </emma:emma>
    </inkml:annotationXML>
    <inkml:traceGroup>
      <inkml:annotationXML>
        <emma:emma xmlns:emma="http://www.w3.org/2003/04/emma" version="1.0">
          <emma:interpretation id="{228B77BC-B429-4298-A935-123DA57F4AA3}" emma:medium="tactile" emma:mode="ink">
            <msink:context xmlns:msink="http://schemas.microsoft.com/ink/2010/main" type="paragraph" rotatedBoundingBox="1549,13673 2019,7014 3881,7145 3411,13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63762E-1F6F-49F1-9BFA-F51E58C1552F}" emma:medium="tactile" emma:mode="ink">
              <msink:context xmlns:msink="http://schemas.microsoft.com/ink/2010/main" type="line" rotatedBoundingBox="1549,13673 2019,7014 3881,7145 3411,13804"/>
            </emma:interpretation>
          </emma:emma>
        </inkml:annotationXML>
        <inkml:traceGroup>
          <inkml:annotationXML>
            <emma:emma xmlns:emma="http://www.w3.org/2003/04/emma" version="1.0">
              <emma:interpretation id="{8C94F780-8E78-48A0-A908-6692A7148F99}" emma:medium="tactile" emma:mode="ink">
                <msink:context xmlns:msink="http://schemas.microsoft.com/ink/2010/main" type="inkWord" rotatedBoundingBox="1596,13676 1989,8116 3804,8244 3411,13804">
                  <msink:destinationLink direction="with" ref="{BA0D517B-A181-41C4-9211-F8292FE2DBDA}"/>
                </msink:context>
              </emma:interpretation>
            </emma:emma>
          </inkml:annotationXML>
          <inkml:trace contextRef="#ctx0" brushRef="#br0">110-1748 418 0,'0'0'24'16,"0"0"-31"-16,10-51 20 16,13 21 23-16,4-3-6 15,1-2-1-15,2-1 10 16,-4-2-13-16,-7-2 3 0,-6 3-9 16,-10-2 2-16,-3-1-2 15,-11-3-5-15,-12 7-3 16,-4 0-7-16,-5 4-3 15,-1 1 0-15,2 5 0 16,7 5-2-16,3 6 0 0,10 3-1 16,11 6-4-16,6 4-23 15,20 2 10-15,11 0 14 16,11 7 5-16,13-2 6 16,1-2 6-16,3-3 1 15,1 0-1-15,-6-7-3 16,-9-6-1-16,-4 0-4 0,-11 0-4 15,-8-1 0-15,-8 5-6 16,-7-4-39-16,-13 2-35 16,0-1-96-16,-26-1-149 15</inkml:trace>
          <inkml:trace contextRef="#ctx0" brushRef="#br0" timeOffset="1040.185">49-2725 352 0,'0'0'53'16,"0"0"-20"-16,0 0 42 16,0 0-50-16,-5-53-9 0,5 4 1 15,3-11 3-15,12-6-3 16,2 2-6-16,9 4-8 16,0 10-3-16,6 12-1 15,-2 19-6-15,2 14-10 16,-3 5 9-16,-2 23 18 0,-4 13-5 15,-3 6 1-15,-2 0 3 16,-1 1 5-16,-2-8-4 16,-3-13-2-16,3-12-6 15,3-10-4-15,2-6-3 16,0-23 0-16,6-11 4 0,1-1 7 16,2-2-2-16,-2 8-2 15,-2 11-3-15,-3 10-4 16,1 14 2-16,-5 6 2 15,-1 20 9-15,-6 10 5 16,1 7 15-16,-4 3-10 16,-1 0-10-16,-4-6-3 0,2-6-3 15,-1-9 0-15,2-9-5 16,-4-14-47-16,1-2-125 16,-3-9-131-16</inkml:trace>
          <inkml:trace contextRef="#ctx0" brushRef="#br0" timeOffset="198.465">296-2755 524 0,'0'0'1'0,"78"-1"2"15,-28-2-2-15,6-5 2 16,-4 1-1-16,1-4-2 16,-7 2 2-16,-9 3-10 0,-9-2-38 15,-10 4-28-15,-18-2-52 16,0 3-73-16</inkml:trace>
          <inkml:trace contextRef="#ctx0" brushRef="#br0" timeOffset="348.065">102-2839 126 0,'0'0'-44'16</inkml:trace>
          <inkml:trace contextRef="#ctx0" brushRef="#br0" timeOffset="1633.882">407-3338 308 0,'0'0'19'0,"55"0"-19"0,-20-6 0 16,6-6 3-16,-6-6 5 16,0-4 25-16,-2-5 14 15,-6 1 4-15,-6-3-6 16,-6 4 0-16,-5 3-7 16,-10 5-17-16,0 3-6 0,0 6 2 15,-12 3-6-15,-3 4-7 16,4-2-3-16,1 3-4 15,8 0-5-15,2 0-4 16,0-1-25-16,17-7 8 16,6-5-8-16,2-5-68 0,-2 1-103 15</inkml:trace>
          <inkml:trace contextRef="#ctx0" brushRef="#br0" timeOffset="2223.216">538-3587 473 0,'0'0'11'15,"0"0"-6"-15,0 0 10 16,0 0-15-16,0 0 10 0,67 5 8 16,-29-9-7-16,15-2 5 15,3 1 5-15,7-2-5 16,5 7-8-16,-3 0-3 16,-4 0 1-16,-9 12-4 15,-4 6-1-15,-10 5 1 16,-13 8 2-16,-10 7-1 0,-12 4-39 15,-6 4-96-15,-28 0-158 16</inkml:trace>
          <inkml:trace contextRef="#ctx0" brushRef="#br0" timeOffset="2779.05">465-3690 557 0,'0'0'9'15,"12"-66"-6"-15,-4 19-2 0,2-11 15 16,-5-5-2-16,-2-3-5 16,-3 4-1-16,0 1-2 15,-11 7 2-15,-4 7-4 16,-9 6 0-16,1 13-1 16,0 11-3-16,-2 10 0 15,6 7-2-15,7 11-4 16,5 18 6-16,7 9-5 0,2 5 3 15,21 3 2-15,5-7 0 16,7-7-2-16,5-14-2 16,0-13 2-16,-5-5-4 15,-2-24-50-15,-8-19-21 16,-10-14-25-16,-9-5-39 0</inkml:trace>
          <inkml:trace contextRef="#ctx0" brushRef="#br0" timeOffset="2493.243">129-4006 533 0,'0'0'2'16,"61"38"-6"-16,-15-21-1 16,16-4 2-16,6-6 2 15,5-3 3-15,-3-4 4 0,-1 0-3 16,-9 0-3-16,-14-2 2 15,-7-2 1-15,-13 2-3 16,-11 2-49-16,-15 0-39 16,-6 13-47-16</inkml:trace>
          <inkml:trace contextRef="#ctx0" brushRef="#br0" timeOffset="-92175.945">-294-4353 322 0,'0'0'16'0,"0"0"26"16,0 0 0-16,0 0 5 15,0 0 2-15,61-51-12 16,-32 24-2-16,6-4 5 16,1-4-6-16,8-1-4 0,2-1-5 15,4-3-16-15,-3 2-7 16,-1 3-2-16,-4 8 0 16,-7 4-20-16,-9 11-37 15,-11 10-53-15,-12 2-66 16,-3 5-155-16</inkml:trace>
          <inkml:trace contextRef="#ctx0" brushRef="#br0" timeOffset="-91562.019">107-3650 464 0,'0'0'19'16,"0"0"10"-16,76-57 33 0,-29 13-7 15,14-9-18-15,12-10-8 16,6-6-2-16,13-4-7 16,4 2-3-16,0 3-6 15,-6 6-7-15,-7 10-3 16,-10 7-6-16,-15 11-26 0,-15 6-28 16,-10 12-26-16,-16 3-68 15,-7 7-110-15</inkml:trace>
          <inkml:trace contextRef="#ctx0" brushRef="#br0" timeOffset="-91303.857">719-3666 429 0,'0'0'24'15,"73"-70"55"-15,-18 20 1 16,10-7-25-16,13-5-22 16,5-4-6-16,4 3-6 15,-2 2-6-15,-7 10-8 0,-7 9-6 16,-16 11 0-16,-16 11-16 16,-13 11-49-16,-23 7-64 15,-9 2-130-15</inkml:trace>
          <inkml:trace contextRef="#ctx0" brushRef="#br0" timeOffset="19345.053">-129-5508 133 0,'0'0'-1'0,"72"-3"1"0,-24 1-3 16,5-1 1-1,2 2 2-15,8-3 5 0,3 0 11 16,8 0 14-16,8-4 0 16,1 3-10-16,7 0-9 15,3 1-8-15,1 4-2 16,-1 0-4-16,-5 0-32 15,-6 0-21-15,-11 3-33 0</inkml:trace>
          <inkml:trace contextRef="#ctx0" brushRef="#br0" timeOffset="20069.218">-59-5570 214 0,'0'0'51'0,"73"-45"2"0,-31 20-18 16,1 2-20-16,-1 1-13 16,-1 6-1-16,-3 2-26 15,-10 6-39-15,-3 2-30 16</inkml:trace>
          <inkml:trace contextRef="#ctx0" brushRef="#br0" timeOffset="20360.668">620-5605 441 0,'0'0'39'0,"0"0"9"16,0 0-46-16,61-15-2 0,-26 4 2 15,7 3-42-15,2-1-53 16,-2 0-45-16</inkml:trace>
          <inkml:trace contextRef="#ctx0" brushRef="#br0" timeOffset="-1369.119">32-540 517 0,'0'0'34'0,"0"0"-24"0,0 0 4 16,-15 64 2-16,15-34-7 15,7 1-8-15,8-4-1 16,2-1 0-16,9-5-1 15,0-11 0-15,6-10-2 16,3 0-2-16,0-22 4 0,1-13-1 16,1-10 2-16,-4-3 6 15,2 0-2-15,-5 9 1 16,1 11-2-16,-1 13-4 16,-2 15-4-16,2 7 11 0,-4 18-1 15,-2 12 0-15,-4 6 0 16,-2 5 1-16,-9 0-4 15,-3-4-1-15,-6-6 1 16,-3-12-2-16,-17-13-20 16,-10-13-40-16,-15-14-90 15,-13-22-110-15</inkml:trace>
          <inkml:trace contextRef="#ctx0" brushRef="#br0" timeOffset="-1190.052">-6-458 619 0,'0'0'2'16,"0"0"-17"-16,0-85 16 15,0 28 6-15,0-14 2 16,3-1-7-16,2-4 0 16,5 6-1-16,-2 8-46 15,-2 10-125-15,-3 15-177 0</inkml:trace>
          <inkml:trace contextRef="#ctx0" brushRef="#br0" timeOffset="-811.735">12-1326 500 0,'0'0'3'0,"43"97"-3"0,-8-41-1 16,18 0 5-16,12 1-3 16,10-4 0-16,5-6-1 15,1-12-1-15,-1-12-3 16,-7-15-1-16,-9-8 3 16,-11-20 16-16,-10-16 9 0,-13-4-11 15,-10-12-2-15,-14-3 3 16,-6-1 5-16,-26 3 0 15,-7 8-4-15,-5 15 3 16,-10 12-2-16,6 18-3 16,1 17 4-16,1 24-8 15,10 19-9-15,3 12 5 0,11 6-2 16,3-2-3-16,9-9-12 16,4-15-35-16,0-21-27 15,10-20-22-15,-2-11-73 16</inkml:trace>
          <inkml:trace contextRef="#ctx0" brushRef="#br0" timeOffset="-84306.754">-510 765 351 0,'0'0'63'0,"0"0"-29"0,0 0 21 16,0 0 11-16,73-74-5 15,-29 33-2-15,12-15 1 16,14-11-13-16,14-20-11 16,16-11-12-16,8-9-12 15,3-9-6-15,-2 6-3 16,-4 10-1-16,-14 18-2 0,-18 17-3 16,-20 22-25-16,-18 16-46 15,-23 14-76-15,-12 8-148 16</inkml:trace>
          <inkml:trace contextRef="#ctx0" brushRef="#br0" timeOffset="-84790.815">-606 241 393 0,'0'0'34'0,"0"0"11"15,35-55 22-15,-10 21-8 16,13-7-8-16,7-7-5 16,16-9-6-16,7-5-5 15,7-2-7-15,2 0-8 16,-1 2-11-16,-7 9-6 0,-9 11-1 16,-17 8-1-16,-13 12-3 15,-10 6-17-15,-10 6-34 16,-9 4-58-16,-1 1-102 15</inkml:trace>
        </inkml:traceGroup>
        <inkml:traceGroup>
          <inkml:annotationXML>
            <emma:emma xmlns:emma="http://www.w3.org/2003/04/emma" version="1.0">
              <emma:interpretation id="{1765A370-6200-4DE1-800D-AE74C4605AB6}" emma:medium="tactile" emma:mode="ink">
                <msink:context xmlns:msink="http://schemas.microsoft.com/ink/2010/main" type="inkWord" rotatedBoundingBox="1992,7404 2019,7014 3660,7130 3632,7520">
                  <msink:destinationLink direction="from" ref="{74AE2279-3F26-4C58-B02A-5105B4C1D2B1}"/>
                </msink:context>
              </emma:interpretation>
            </emma:emma>
          </inkml:annotationXML>
          <inkml:trace contextRef="#ctx0" brushRef="#br0" timeOffset="20225.392">278-5635 411 0,'0'0'12'0,"0"0"22"16,0 0-21-16,0 0-6 15,64-31-7-15,-32 22 0 16,3 5-30-16,3 0-33 15,-3-1-31-15,-2 0-44 16</inkml:trace>
          <inkml:trace contextRef="#ctx0" brushRef="#br0" timeOffset="20481.335">1086-5617 447 0,'0'0'40'0,"50"-9"-20"16,-12-4 19-16,15 0-19 15,5-1-21-15,0 1-51 16,-5 0-181-16</inkml:trace>
          <inkml:trace contextRef="#ctx0" brushRef="#br0" timeOffset="18754.756">-236-5821 85 0,'0'0'3'0,"0"0"15"16,0 0 0-16,0 0 3 0,0 0 1 16,0 0-13-16,0 0 68 15,0 0-46-15,0 0-8 16,0 0-5-16,0 0-7 15,-7-4-7-15,13 8-5 16,11 0 2-16,13-3-5 0,8-1 6 16,9 0 5-16,9 0-8 15,7-5 4-15,10 0-2 16,4 1-2-16,7 2-2 16,2 2-16-16,1 0 18 15,7 0-16-15,1 0 16 16,1 0-17-16,-3 0 24 0,0 5-6 15,-7 0-17-15,-11 1-23 16,-4 3 8-16,-13 1 11 16,-11-3-8-16,-9-2-78 15</inkml:trace>
          <inkml:trace contextRef="#ctx0" brushRef="#br0" timeOffset="-91867.998">-331-3911 485 0,'0'0'17'16,"0"0"10"-16,43-47 3 16,-11 11-2-16,17-8-6 15,13-4 8-15,14-9-1 16,12-1-7-16,8-1-4 0,7 1-5 15,2 1-8-15,-6 4-4 16,-5 6-2-16,-9 7-46 16,-26 6-41-16,-13 8-101 15</inkml:trace>
          <inkml:trace contextRef="#ctx0" brushRef="#br0" timeOffset="-83821.368">-460 1425 473 0,'0'0'43'16,"0"0"-15"-16,40-70 20 0,5 16 6 15,13-13-5-15,18-15 18 16,20-17-13-16,19-10-15 15,8-3-11-15,6 1-8 16,-1 1-5-16,-9 10-9 16,-16 16-3-16,-18 15-2 0,-20 9-1 15,-16 15-4-15,-17 13-19 16,-11 7-20-16,-12 15-21 16,-9 7-62-16,-15 3-100 15</inkml:trace>
          <inkml:trace contextRef="#ctx0" brushRef="#br0" timeOffset="-83368.581">98 1559 393 0,'0'0'14'16,"0"0"-5"-16,0 0 27 16,0 0-3-16,0 0-18 15,0 0 20-15,0 0 32 16,0 0-9-16,76-35 10 0,-31-3-13 16,13-13-8-16,18-13-9 15,15-14-9-15,9-2-12 16,-2-4-7-16,-2 5-9 15,-8 8 2-15,-20 14-7 16,-21 19-11-16,-18 14-18 0,-17 10-49 16,-12 13-83-16,-15 1-104 15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8:01.3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1D625F-BF40-40F1-8CC6-FF2D620EE01E}" emma:medium="tactile" emma:mode="ink">
          <msink:context xmlns:msink="http://schemas.microsoft.com/ink/2010/main" type="inkDrawing" rotatedBoundingBox="1764,14313 3048,13062 3495,13521 2210,14771" hotPoints="3082,13186 3220,13799 2420,14496 1762,14338" semanticType="enclosure" shapeName="Trapezoid"/>
        </emma:interpretation>
      </emma:emma>
    </inkml:annotationXML>
    <inkml:trace contextRef="#ctx0" brushRef="#br0">421-4741 506 0,'0'0'90'0,"3"88"-89"15,9-52-2-15,6-5 10 16,8-12-5-16,-1-12-4 16,8-7-4-16,-1-5-1 0,3-18 2 15,1-10-2-15,-4-2 7 16,-1 3-1-16,-1 6 2 15,-7 11 2-15,-1 12 3 16,-6 10 10-16,-1 24 48 16,-6 11 5-16,-6 9-34 15,0 1-18-15,-3-3-14 0,0-9-2 16,0-15-3-16,-6-13-41 16,-6-12-140-16</inkml:trace>
    <inkml:trace contextRef="#ctx0" brushRef="#br0" timeOffset="-3389.266">175-1662 574 0,'0'0'0'0,"0"0"-29"15,58-13 24-15,-22 7 7 16,6-1 0-16,9 1-2 15,-4 3 0-15,1-2 2 16,-5 1 0-16,-8 0-1 0,-9 4 0 16,-11-2-1-16,-11 2-48 15,-4 0-8-15,-21 0 43 16,-12 0-159-16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2:17.0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5:46:54.223"/>
    </inkml:context>
  </inkml:definitions>
  <inkml:traceGroup>
    <inkml:annotationXML>
      <emma:emma xmlns:emma="http://www.w3.org/2003/04/emma" version="1.0">
        <emma:interpretation id="{17218947-12A6-4567-A747-6FB73EF87EC8}" emma:medium="tactile" emma:mode="ink">
          <msink:context xmlns:msink="http://schemas.microsoft.com/ink/2010/main" type="writingRegion" rotatedBoundingBox="11169,13435 18045,13594 17912,19354 11037,19195"/>
        </emma:interpretation>
      </emma:emma>
    </inkml:annotationXML>
    <inkml:traceGroup>
      <inkml:annotationXML>
        <emma:emma xmlns:emma="http://www.w3.org/2003/04/emma" version="1.0">
          <emma:interpretation id="{7828A40B-0560-4B7D-8D4A-530F6BE90C03}" emma:medium="tactile" emma:mode="ink">
            <msink:context xmlns:msink="http://schemas.microsoft.com/ink/2010/main" type="paragraph" rotatedBoundingBox="11243,13437 18045,13594 17980,16403 11178,16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DDC5DF-3063-41E7-83B4-EFB6CB503BC4}" emma:medium="tactile" emma:mode="ink">
              <msink:context xmlns:msink="http://schemas.microsoft.com/ink/2010/main" type="line" rotatedBoundingBox="11190,13743 16664,13545 16711,14841 11237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F41F864D-521D-4F63-8152-22917F96894F}" emma:medium="tactile" emma:mode="ink">
                <msink:context xmlns:msink="http://schemas.microsoft.com/ink/2010/main" type="inkWord" rotatedBoundingBox="11191,13773 11827,13750 11855,14527 11219,14550"/>
              </emma:interpretation>
            </emma:emma>
          </inkml:annotationXML>
          <inkml:trace contextRef="#ctx0" brushRef="#br0">9115 1290 149 0,'0'0'377'0,"0"0"-369"16,12 68-10-16,-12-33 2 15,-14 9 2-15,-5 1 2 16,-2-1 0-16,-5-4-2 16,0-9-4-16,5-9-6 15,3-14-31-15,3-8-13 0,10-21-40 16,5-20-110-16</inkml:trace>
          <inkml:trace contextRef="#ctx0" brushRef="#br0" timeOffset="135.224">9042 962 485 0,'0'0'27'16,"0"0"8"-16,0 0 17 15,0 0-34-15,0 0-18 16,0 0-34-16,0 0-79 15,63 28-67-15</inkml:trace>
          <inkml:trace contextRef="#ctx0" brushRef="#br0" timeOffset="377.327">9571 896 449 0,'0'0'11'0,"0"0"47"15,0 0 14-15,0-57-22 16,-21 49-18-16,-4 7-15 0,-2 1-5 15,-3 11-6-15,-4 19-2 16,2 13-1-16,2 11 0 16,0 13-1-16,7 6-2 15,0 4 0-15,11-1 0 0,1-6 0 16,4-7 0-16,7-11-3 16,-2-11-19-16,2-12-23 15,-6-10-10-15,-3-13-36 16,-6-6-44-16,-8-11-233 15</inkml:trace>
          <inkml:trace contextRef="#ctx0" brushRef="#br0" timeOffset="498.121">9092 1347 535 0,'0'0'9'16,"92"-3"16"-16,-30 3 28 15,4 0-33-15,2-4-22 0,-3-5-135 16,-7 0-346-16</inkml:trace>
        </inkml:traceGroup>
        <inkml:traceGroup>
          <inkml:annotationXML>
            <emma:emma xmlns:emma="http://www.w3.org/2003/04/emma" version="1.0">
              <emma:interpretation id="{E2BB457B-35FC-4053-B133-1EC829770715}" emma:medium="tactile" emma:mode="ink">
                <msink:context xmlns:msink="http://schemas.microsoft.com/ink/2010/main" type="inkWord" rotatedBoundingBox="12355,13881 15331,13773 15372,14889 12395,1499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581.491">11025 947 514 0,'-9'55'2'15,"-14"5"3"-15,0 10 22 16,4 1 4-16,5 0-13 0,2-4-15 15,4-5-3-15,7-10 2 16,1-7 0-16,4-14 0 16,9-11-2-16,9-14-3 15,8-6 1-15,5-16 5 16,4-13-3-16,6-10 5 0,-3-1-12 16,1-5-15-16,-12 9 9 15,-7 9 10-15,-10 14 3 16,-10 13-2-16,-4 4-6 15,-10 24 17-15,-8 12 3 16,-1 4 2-16,-2 0-4 0,6-3-7 16,13-10-2-16,2-10-3 15,6-12-10-15,17-9-20 16,0-14-75-16,0-20-101 16</inkml:trace>
          <inkml:trace contextRef="#ctx0" brushRef="#br0" timeOffset="1703.11">11229 1025 611 0,'0'0'-3'15,"0"0"4"-15,-50 54-2 0,48-41-66 16,2-3-272-16</inkml:trace>
          <inkml:trace contextRef="#ctx0" brushRef="#br0" timeOffset="1239.036">10729 971 546 0,'-23'55'4'0,"-2"10"-2"16,7 6-1-16,5 6 5 15,5-2 4-15,4-5-7 16,4-5-3-16,0-10 1 16,0-12-1-16,0-17-19 0,4-16-53 15,7-10-54-15,-4-19-79 16</inkml:trace>
          <inkml:trace contextRef="#ctx0" brushRef="#br0" timeOffset="2656.802">11584 1309 520 0,'0'0'6'0,"46"-54"21"0,-34 44 3 16,-9 10-28-16,-3 5-2 15,-18 17 10-15,-5 10 1 16,-7 5 0-16,-3 6 1 15,-3 2-6-15,4-1 0 0,5-4-7 16,7-1 2-16,7-7 0 16,11-2 0-16,2-5-2 15,12-3 0-15,11-2 0 16,4 1 3-16,4 1-1 16,-4 1-1-16,-7 7 1 0,-10 2 1 15,-10 3 0-15,-10 6 0 16,-22-2 1-16,-6 0 0 15,-7-7 1-15,2-10-4 16,8-9 1-16,5-13 1 16,17-8-1-16,13-25-5 15,11-19-12-15,25-7 5 0,15-14 1 16,14-7 6-16,3 1 3 16,2 3-6-16,-2 9 13 15,-10 6-6-15,-5 12 0 16,-14 16 0-16,-9 12 0 15,-11 13 0-15,-8 8-5 0,-11 5-3 16,0 22 14-16,-8 4 8 16,-5 8-2-16,-4 4-4 15,-1-2 0-15,1-1 1 16,2-7 6-16,4-5 2 16,4-9-8-16,5-6-1 15,2-9-4-15,0-4-4 0,0 0 2 16,12-14 0-16,5-7-6 15,9-6 7-15,-2-1-3 16,7-2-5-16,-3 4-8 16,0 3 2-16,-2 6 3 15,-5 11 1-15,-4 6 2 0,-4 0-1 16,1 11 2-16,-2 10 4 16,-3-2 0-16,7-1 2 15,2-1-2-15,5-5 0 16,4-7 0-16,-1-5 0 0,6 0 0 15,-2-17 1-15,0-6 2 16,-2-3 1-16,-3-5-1 16,-5 4 1-16,-5 0 0 15,-7 6-2-15,-5 7 0 16,-3 6-1-16,-7 8-5 16,-11 3 4-16,-2 16-2 0,-2 8 2 15,2 4-1-15,8 0-4 16,11-1-14-16,1-7-27 15,18-7-28-15,15-11-3 16,13-5-3-16,3-9-72 16</inkml:trace>
          <inkml:trace contextRef="#ctx0" brushRef="#br0" timeOffset="3005.705">12748 1358 366 0,'0'0'35'16,"-59"36"23"-16,24-6-14 0,0 0-17 15,7 1-18-15,7-3-6 16,12-6-4-16,9-2 0 16,0-10-3-16,20-9-1 15,7-1-3-15,8-14 8 16,9-17 5-16,4-5 4 0,9-10 1 16,-4-9-3-16,2-7 0 15,-2-1-4-15,-5-4-1 16,-12-4 7-16,-9-2 3 15,-16 3-5-15,-10 13-2 16,-1 15-5-16,-23 16 19 16,-12 26 6-16,-10 17-8 0,-7 33-1 15,-4 17 8-15,3 12-4 16,12 10-1-16,15 3-9 16,12-4-7-16,14-8-3 15,22-10-1-15,20-11-17 16,3-20-41-16,7-13-87 0,1-19-216 15</inkml:trace>
          <inkml:trace contextRef="#ctx0" brushRef="#br0" timeOffset="1046.537">10447 1259 531 0,'0'0'-27'16,"-66"0"30"-16,23 13 6 0,2 7 27 15,2 5-4-15,1 2-11 16,6 8-7-16,2-3-1 16,8 3 8-16,13-6-6 15,1-4-7-15,8-8-4 16,0-5-3-16,13-12 0 15,7 0 4-15,5-18 10 0,6-11-10 16,1-8 0-16,1-7-2 16,-3-4-2-16,-2 4 0 15,-8 9-1-15,-5 6-10 16,-8 12-4-16,-7 14 7 16,0 3-4-16,-12 25-1 15,-11 8 5-15,0 11 6 0,1 5 1 16,5 1 0-16,6-5 0 15,11-7-1-15,0-12-2 16,20-13-24-16,13-13-35 16,3-10-43-16,9-26-44 0</inkml:trace>
        </inkml:traceGroup>
        <inkml:traceGroup>
          <inkml:annotationXML>
            <emma:emma xmlns:emma="http://www.w3.org/2003/04/emma" version="1.0">
              <emma:interpretation id="{113AA942-D38D-413C-83C1-DA8B0A150493}" emma:medium="tactile" emma:mode="ink">
                <msink:context xmlns:msink="http://schemas.microsoft.com/ink/2010/main" type="inkWord" rotatedBoundingBox="15965,13571 16664,13545 16693,14354 15994,143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04.207">13726 1132 503 0,'0'0'9'15,"76"-23"16"-15,-26 9 28 0,13-3-9 16,5 0-25-16,-3 2-15 15,-2-1-3-15,-7 6-2 16,-14 3-1-16,-11 7-19 16,-13 0-3-16,-13 13 4 15,-5 9 5-15,-8 6 11 0,-17 6 3 16,1 4 3-16,0 2-2 16,6-2 2-16,10 0-2 15,8-8-2-15,14-10 0 16,21-9 3-16,7-11 8 15,6 0 5-15,0-16-1 0,-8-8 1 16,-7-3 3-16,-21-3-8 16,-12 1-4-16,-7 1-3 15,-29-2-3-15,-12-1-40 16,-7-3-85-16,-3-2-168 16</inkml:trace>
          <inkml:trace contextRef="#ctx0" brushRef="#br0" timeOffset="3397.945">14126 633 640 0,'0'0'-1'16,"0"0"1"-16,-40 75 1 0,4-13 12 15,-4 16-9-15,-2 12-3 16,4 3 1-16,3 0-2 16,11-4-4-16,3-15-10 15,8-9 11-15,3-17-2 16,-1-15-24-16,2-12-32 15,-7-20-9-15,2-1-2 0,-2-28-115 16</inkml:trace>
        </inkml:traceGroup>
      </inkml:traceGroup>
      <inkml:traceGroup>
        <inkml:annotationXML>
          <emma:emma xmlns:emma="http://www.w3.org/2003/04/emma" version="1.0">
            <emma:interpretation id="{AA7DC12D-FBE2-4490-847C-A46B185DB6FC}" emma:medium="tactile" emma:mode="ink">
              <msink:context xmlns:msink="http://schemas.microsoft.com/ink/2010/main" type="line" rotatedBoundingBox="11229,14725 18015,14881 17980,16403 11194,16246"/>
            </emma:interpretation>
          </emma:emma>
        </inkml:annotationXML>
        <inkml:traceGroup>
          <inkml:annotationXML>
            <emma:emma xmlns:emma="http://www.w3.org/2003/04/emma" version="1.0">
              <emma:interpretation id="{16D8CE2C-79E7-41AF-9D8B-24AC57B9D8F4}" emma:medium="tactile" emma:mode="ink">
                <msink:context xmlns:msink="http://schemas.microsoft.com/ink/2010/main" type="inkWord" rotatedBoundingBox="9353,-7034 21737,8714 6025,21068 -6358,5319"/>
              </emma:interpretation>
            </emma:emma>
          </inkml:annotationXML>
          <inkml:trace contextRef="#ctx0" brushRef="#br0" timeOffset="5313.265">9878 2438 586 0,'0'0'0'0,"9"-50"-2"15,-9 28 4-15,0 7 2 16,-4 5-3-16,-13 10 0 15,-6 2-1-15,-10 21 0 16,-2 13 2-16,-3 7 1 16,-3 6-4-16,6 3 5 15,6-3-3-15,10-7 0 0,15-7 0 16,4-13-1-16,6-9-2 16,23-13 4-16,6 0 4 15,5-23 10-15,2-10-1 16,2-4-1-16,-2-7 1 15,-3 0-4-15,-4 6-6 16,-5 3-4-16,-7 9 0 0,-3 6-1 16,-5 14-1-16,-6 6-5 15,-3 10-4-15,-3 19 6 16,-2 3 4-16,0 7 0 16,1 0 1-16,3-2 0 15,0-5-1-15,0-7 0 0,5-5 0 16,-3-8 1-16,4-5 3 15,-3-7 6-15,7-2 7 16,0-13 9-16,0-7-7 16,8-4-13-16,0-4-4 0,6 1-2 15,-3 0 0-15,4 2-18 16,-3 8-32-16,1 3-27 16,-3 7-51-16,1 4-3 15,-3 2-2-15,-2 3 43 16,2-1 17-16,0 0 87 15,-5-2 65-15,-3 1-9 0,-3-1 30 16,-4 0-20-16,-3 3-16 16,-5 0 8-16,0 8-20 15,-17 10-19-15,-9 12-20 16,-6 5-3-16,-6 9-4 16,3 0-3-16,5-4-2 0,9-3-2 15,9-8 1-15,12-10-2 16,10-15-3-16,20-4 3 15,10-18 4-15,10-18 0 16,6-12 4-16,2-13-1 16,0-8 1-16,-4-7 3 0,-5-8 5 15,-14-6-3-15,-8 5-4 16,-11 10-5-16,-13 14 1 16,-3 21-3-16,-20 28 4 15,-15 16 6-15,-6 36-4 16,-9 22-3-16,-3 20-1 0,3 9 1 15,11 5-3-15,17-3 1 16,19-8-2-16,6-12-2 16,30-18-2-16,11-17-43 15,6-18-70-15,2-20-257 16</inkml:trace>
          <inkml:trace contextRef="#ctx1" brushRef="#br0">11168 1896 0,'-9'-18'0,"18"-1"15,-9 19 1,-373 140-16,233-140 16</inkml:trace>
          <inkml:trace contextRef="#ctx0" brushRef="#br0" timeOffset="4510.405">9067 2088 506 0,'0'0'9'0,"0"0"-8"15,0 0 22-15,0 88 9 0,-12-27-21 16,-5 14-9-16,-2 5 0 15,1 3-1-15,0-2 0 16,2-6 1-16,8-14 4 16,0-16 7-16,8-17-1 15,0-12 0-15,11-16-1 16,9-10 14-16,2-23 9 0,6-13-17 16,5-12-11-16,2-7-4 15,-3-1-2-15,1 4 2 16,-5 10-2-16,-2 7 0 15,-9 18-1-15,-2 13-1 16,-7 11-3-16,-1 3-11 0,-4 16 5 16,-3 12 10-16,0 7 1 15,0 5 0-15,0 3 1 16,0-2 0-16,0-2-1 16,0-6 0-16,0-8 0 15,0-6 0-15,12-8-1 16,6-10-1-16,7-1 3 0,5-14 10 15,8-17 0-15,3-9 2 16,1-11 1-16,4-4-2 16,-7-3-4-16,-4 3-3 15,-7 6-3-15,-5 14-1 0,-10 11-10 16,-11 12-44-16,-2 12-70 16,-2 0-208-16</inkml:trace>
          <inkml:trace contextRef="#ctx0" brushRef="#br0" timeOffset="6467.797">11376 2083 407 0,'4'-6'2'0,"-2"3"2"0,-2 3 26 16,0 9-4-16,0 13-6 15,-1 12 35-15,-7 12-29 16,-6 12 0-16,-2 13-9 16,-1 6-3-16,-1 0-4 15,-1 3-7-15,1-7 0 16,2-9-2-16,5-13 1 0,-1-11-1 15,7-13 0-15,-1-12 1 16,6-12 0-16,0-4 6 16,13-24 11-16,8-14-15 15,9-10-2-15,5-4 1 16,6 0-2-16,3 3-5 0,0 7 7 16,-6 13-3-16,-2 11 0 15,-5 15 0-15,-9 4-3 16,-5 13-7-16,-8 14 5 15,-7 4 4-15,-2 2 2 16,-7-2 0-16,-10-2 1 0,-5 0 0 16,-2-5 5-16,-6-2-2 15,4-6-1-15,1-3-2 16,8-8-1-16,12-5 0 16,5-8-3-16,15-11-21 15,20-10-6-15,11-6 0 0,8-2 1 16,10 1 17-16,-7 1 12 15,-3 9 1-15,-12 9-2 16,-14 12 0-16,-10 5-2 16,-18 13-2-16,0 13 6 15,-18 10 0-15,-10 5 3 0,1 3-2 16,0 0 2-16,6-6-3 16,10-6 0-16,6-9 3 15,5-8-1-15,14-12-2 16,13-3 7-16,1-16-2 15,6-9 0-15,0-10-2 16,-5 2-3-16,-6-4 1 0,-12 4-3 16,-7 3 3-16,-4 7-2 15,-9 7-4-15,-11 7 3 16,-3 8 0-16,-3 1-2 16,8 0 3-16,9 6 0 0,9-2-2 15,3-2-6-15,20-2 6 16,16-6-1-16,8-9 1 15,7-3 11-15,2-2-3 16,-2 1-2-16,-3 5-3 16,-13 2-1-16,-5 8-1 15,-12 3-3-15,-7 1-4 0,-7 1-2 16,-7 12 6-16,0 8 5 16,0 1-1-16,-4 2 0 15,-5 4 1-15,1-1 0 16,2 1 10-16,-3-5 3 15,5-1-4-15,4-1-6 0,0-7-1 16,0-5-2-16,10-6-3 16,6-3 0-16,6-5 3 15,3-11-2-15,5-6 0 16,-3 0-15-16,-1 3-36 16,-13 2-47-16,-6 3-102 0</inkml:trace>
        </inkml:traceGroup>
        <inkml:traceGroup>
          <inkml:annotationXML>
            <emma:emma xmlns:emma="http://www.w3.org/2003/04/emma" version="1.0">
              <emma:interpretation id="{7076D9FB-16F8-460E-AD42-E8FD5FB7FD88}" emma:medium="tactile" emma:mode="ink">
                <msink:context xmlns:msink="http://schemas.microsoft.com/ink/2010/main" type="inkWord" rotatedBoundingBox="14833,14808 18015,14881 17980,16403 14798,1632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340.876">12646 2391 232 0,'0'19'244'0,"0"7"-242"0,-12 6 0 16,0 7-1-16,-2 2 1 15,2-1-2-15,-3-4 1 16,6-6-1-16,1-5 11 16,2-10 15-16,6-8-3 15,0-7-4-15,0 0 4 16,10-18 15-16,9-6-21 0,2-4-12 16,5-3-4-16,1 1-7 15,1 4 9-15,-6 2-19 16,0 11-7-16,-3 6-6 15,-5 7-4-15,0 3 10 16,-9 14 3-16,2 6 0 0,-1 0-20 16,0-1-6-16,8-2 7 15,1-7 2-15,5-4 4 16,6-9 19-16,6 0 7 16,5-11-12-16,3-8-5 15,1-6 19-15,-3-2 4 16,-6-1 1-16,-5 3 16 0,-8 2 30 15,-6 6 8-15,-13 8-27 16,0 9-2-16,-23 4 11 16,-10 18-21-16,-9 9 3 15,-1 9 3-15,-7 3-4 0,9 2-5 16,7-4 5-16,15-7-5 16,17-10-9-16,2-15-5 15,29-9-5-15,15-11 10 16,13-23 0-16,9-15 6 15,4-10-8-15,3-11 1 16,-2-13-2-16,-9-6 3 0,-7-10-1 16,-6 2-2-16,-16 9-20 15,-13 14-34-15,-15 21 48 16,-5 27 10-16,-16 26 10 16,-16 22-1-16,-8 25 10 15,-3 15 0-15,-2 17-7 0,5 5-3 16,9 1 4-16,10-1-2 15,12-10-9-15,6-10-3 16,3-11-2-16,20-17-1 16,10-14-4-16,11-11 0 15,6-11-3-15,14-7-13 0,1-20-17 16,7-8-11-16,-4-9-3 16,-3-1 2-16,-7 2 23 15,-16 6 24-15,-11 7 4 16,-18 12 11-16,-10 14 20 15,-12 4 13-15,-18 18-15 0,-16 13 13 16,-2 8-1-16,-7 5-15 16,5 0-3-16,5 1 3 15,10-9-13-15,13-3-9 16,13-10-5-16,9-5-1 16,3-8-1-16,14-7-1 15,9-3 7-15,6-4 0 0,2-12 1 16,3-4-2-16,-5-1-1 15,1-2-3-15,-8 2 2 16,-7 6-3-16,-3 1-8 16,-6 7-1-16,-3 6 2 0,-6 1-3 15,0 6-3-15,-11 11 16 16,-1 5-1-16,0 2 0 16,-1 0 0-16,5-5-1 15,3-1 0-15,5-5 0 16,0-4-1-16,5-5-2 15,7-4 1-15,9 0 1 0,7-13 1 16,-2-4 3-16,4-1-1 16,-1 0-2-16,-2 3 0 15,-1 0-11-15,-8 5-11 16,-1 1 3-16,-9 7 11 16,-1 2 4-16,-1 0-4 15,-4 0 2-15,-2 7 6 0,0 2 1 16,3 3 0-16,-2-3-1 15,3-1 1-15,6-3-3 16,-1-4 0-16,6-1 1 16,3 0-3-16,4 0 2 0,2-9 4 15,2-1 0-15,1-3-3 16,-4 1 4-16,-4 3-4 16,-3 0-7-16,-1 3-13 15,-7 2-3-15,-1 3 9 16,-2 1 0-16,0 0 9 15,5 0 6-15,-3 1 1 0,4 3-2 16,1-3 1-16,3 0-1 16,2-1 1-16,-1 0-1 15,2 0 2-15,-3-5 3 16,0-1 7-16,-3-2 12 16,0-2 6-16,2-1 1 0,-4 2-7 15,4 0 0-15,2 4-11 16,-1 5-4-16,-3 0-6 15,-1 13 0-15,1 13 0 16,-4 9 0-16,2 12 1 16,-6 13-1-16,-3 8-2 0,1 11 2 15,-2 3-1-15,-13 2 3 16,-10-2 22-16,-10-5 3 16,-13-3 5-16,-7-13-3 15,-11-5-3-15,2-11-12 16,-4-14-4-16,9-13-5 0,5-18-4 15,16-4 0-15,20-32-3 16,16-14-9-16,17-15 5 16,32-11 1-16,13-4-14 15,17 1-5-15,9 8-17 16,-2 9 8-16,-2 14-5 16,-12 12-47-16,-13 11-188 0</inkml:trace>
          <inkml:trace contextRef="#ctx0" brushRef="#br0" timeOffset="8619.783">14849 2468 446 0,'30'0'104'0,"6"0"-101"0,6-4 5 16,7-1-1-16,1 0-5 16,0 2-1-16,-10 1-13 15,-6 2-63-15,-11 0-16 16,-11 0-85-16</inkml:trace>
          <inkml:trace contextRef="#ctx0" brushRef="#br0" timeOffset="8823.482">14799 2605 557 0,'0'0'32'0,"0"0"-36"0,59 0 38 15,-3-9 2-15,10-4-27 16,4 0-5-16,-2-1-3 16,-4 4-54-16,-12-1-132 15</inkml:trace>
          <inkml:trace contextRef="#ctx0" brushRef="#br0" timeOffset="9176.308">15324 2229 575 0,'0'0'39'15,"0"0"-39"-15,0 0 6 16,0 0 32-16,58 49-7 16,-8-35-18-16,7 1 4 0,2-1-9 15,-1 0-6-15,-10 4 1 16,-8-2-3-16,-13 0 0 16,-9 4 0-16,-10 2 1 15,-8 2 7-15,-15 6 16 16,-14 5 7-16,-12 1-5 15,-15 4-11-15,-3 0-6 0,-5 0-7 16,-2 0-1-16,1 0-28 16,-1-10-95-16,2-3-210 15</inkml:trace>
        </inkml:traceGroup>
      </inkml:traceGroup>
    </inkml:traceGroup>
    <inkml:traceGroup>
      <inkml:annotationXML>
        <emma:emma xmlns:emma="http://www.w3.org/2003/04/emma" version="1.0">
          <emma:interpretation id="{9F732FDF-02DB-4681-BB16-5B101F1DA108}" emma:medium="tactile" emma:mode="ink">
            <msink:context xmlns:msink="http://schemas.microsoft.com/ink/2010/main" type="paragraph" rotatedBoundingBox="11161,16032 16748,16585 16611,17968 11024,17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720ACF-B454-4882-B8D0-36FBA9E656DB}" emma:medium="tactile" emma:mode="ink">
              <msink:context xmlns:msink="http://schemas.microsoft.com/ink/2010/main" type="line" rotatedBoundingBox="11161,16032 16748,16585 16611,17968 11024,17415"/>
            </emma:interpretation>
          </emma:emma>
        </inkml:annotationXML>
        <inkml:traceGroup>
          <inkml:annotationXML>
            <emma:emma xmlns:emma="http://www.w3.org/2003/04/emma" version="1.0">
              <emma:interpretation id="{8E7B75AF-7419-4BB8-B9DB-F4CB179B75C0}" emma:medium="tactile" emma:mode="ink">
                <msink:context xmlns:msink="http://schemas.microsoft.com/ink/2010/main" type="inkWord" rotatedBoundingBox="11161,16032 16748,16585 16611,17968 11024,1741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750.883">13699 4265 548 0,'0'0'-10'16,"0"0"2"-16,9 70 18 16,-1-23 15-16,3 4-12 0,0 9-7 15,0 2 5-15,-2-3-2 16,-1-6-5-16,-1-5-1 16,-3-8-1-16,-2-8-24 15,-2-13-30-15,0-12-28 16,-6-7-30-16,-11-9-142 15</inkml:trace>
          <inkml:trace contextRef="#ctx0" brushRef="#br0" timeOffset="21269.606">14390 4626 339 0,'0'0'29'16,"0"0"33"-16,-59 34 5 15,36-13-18-15,2 1-21 16,10 2-7-16,10-2-8 16,1-3-9-16,7 0-2 0,13-2 0 15,3-3 2-15,0 2-1 16,-8 1 1-16,-8-1 4 16,-7 3 0-16,-4 2 6 15,-23 4-1-15,-4 1-5 0,-5-2-5 16,1-2-3-16,7-6-12 15,6-8-53-15,9-8-104 16</inkml:trace>
          <inkml:trace contextRef="#ctx1" brushRef="#br0" timeOffset="196124.855">11994 4565 0,'0'0'15</inkml:trace>
          <inkml:trace contextRef="#ctx0" brushRef="#br0" timeOffset="11740.383">8893 3521 360 0,'-14'7'51'0,"6"-6"-35"16,0-1 34-16,8 0 27 15,3 0-34-15,14 0-31 16,9-5-3-16,6-3-3 16,6 1-3-16,2 0-3 0,-3 5 1 15,-3 2 0-15,-7 4-1 16,-13 14 0-16,-11 8 1 15,-3 5 0-15,-17 8 2 16,-15-1 0-16,-3 5 8 16,-6-4 1-16,3-3 3 15,6-7-4-15,7-7-3 0,12-9-2 16,9-7-4-16,4-6-4 16,21 0-2-16,12 0 3 15,10-6 2-15,5 1-3 16,0 5-1-16,-6 0-10 15,-7 5 7-15,-14 14 2 0,-16 8 0 16,-5 9 3-16,-28 3 4 16,-12 6-1-16,-12 2 3 15,-4-3 2-15,1-5 0 16,5-7-3-16,12-10-2 16,7-11-2-16,16-11-5 0,15-2-48 15,3-25-94-15,24-12-94 16</inkml:trace>
          <inkml:trace contextRef="#ctx0" brushRef="#br0" timeOffset="12061.013">9316 3679 599 0,'0'0'4'0,"0"0"-2"16,50-29 10-16,-16 20-6 0,8 0-4 15,1 4-2-15,-1 5 0 16,-1 0-1-16,-14 10 1 16,-9 16 0-16,-12 5 0 15,-6 13 1-15,-10 3 3 16,-19 7 14-16,-5 2 7 16,-5-1-2-16,0 1-5 0,4-7 1 15,4-9 2-15,10-7-4 16,9-11-8-16,12-9-8 15,5-13-4-15,21 0 2 16,16-13 0-16,3-7 5 16,9-4-24-16,0 3-40 0,-5 4-39 15,-11 1-111-15</inkml:trace>
          <inkml:trace contextRef="#ctx0" brushRef="#br0" timeOffset="12906.607">10270 3401 490 0,'0'0'24'0,"0"0"-24"0,0 0 8 16,-42 72 28-16,26-32-13 15,-2 8-18-15,6 3 1 16,0 4 3-16,1 3-3 16,4-2-3-16,2-1 0 15,5-5-3-15,0-9 2 0,0-14 5 16,0-4 0-16,3-14-2 16,9-9-4-16,5 0 2 15,9-19 6-15,1-7-5 16,6-6-2-16,2 1-2 15,1 0-4-15,0 9-16 0,-4 6 2 16,-2 11 10-16,-10 5 4 16,-5 5 1-16,-10 17 1 15,-5 4 2-15,0 5 1 16,-8-1 11-16,-7-2 5 16,-8 1 8-16,-1-6 0 15,-7-4-6-15,1-3-9 0,0-4-7 16,3-6-2-16,6-6-14 15,11 0-41-15,10-18-34 16,0-8-80-16,23-5-187 16</inkml:trace>
          <inkml:trace contextRef="#ctx0" brushRef="#br0" timeOffset="13052.538">10660 3839 500 0,'0'0'50'0,"-16"65"22"15,5-36-30-15,1-3-34 0,8-10-10 16,2-10-30-16,0-6-36 16,0-14-32-16,0-16-103 15</inkml:trace>
          <inkml:trace contextRef="#ctx0" brushRef="#br0" timeOffset="13185.342">10709 3329 559 0,'0'0'21'0,"0"0"-2"16,0 0-7-16,0 0-24 0,0 0-111 15,50-36-110-15</inkml:trace>
        </inkml:traceGroup>
        <inkml:traceGroup>
          <inkml:annotationXML>
            <emma:emma xmlns:emma="http://www.w3.org/2003/04/emma" version="1.0">
              <emma:interpretation id="{2D7FA63E-F98F-41CE-B44C-FD209AD759C0}" emma:medium="tactile" emma:mode="ink">
                <msink:context xmlns:msink="http://schemas.microsoft.com/ink/2010/main" type="inkWord" rotatedBoundingBox="13058,16237 15923,16520 15850,17261 12985,1697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3512.488">10759 3747 467 0,'0'0'54'16,"0"0"-14"-16,0 0-3 15,0 0 2-15,78-19-27 16,-28 7-11-16,8 1-24 0,2-5-111 15,3 1-65-15</inkml:trace>
          <inkml:trace contextRef="#ctx0" brushRef="#br0" timeOffset="13392.522">10932 3339 462 0,'0'0'50'16,"0"89"2"-16,-3-29 25 16,-1 9-24-16,4 6-37 15,-3 4-12-15,1-3-2 16,-1-6-1-16,2-5 1 0,-4-12-1 16,1-15-3-16,-1-6-6 15,-3-13-15-15,-2-13-14 16,2-6-4-16,2-14-19 15,-5-19-66-15,-1-9-84 16</inkml:trace>
          <inkml:trace contextRef="#ctx0" brushRef="#br0" timeOffset="13769.696">11358 3621 464 0,'0'0'142'0,"0"0"-93"15,0 0-5-15,-55 38-22 16,45-30-17-16,10-1-5 15,0-2-3-15,10-1-24 16,10 1-8-16,-1-1 1 0,0 5-4 16,-2 1 24-16,-7 7 11 15,-5 6 3-15,-5 4 3 16,-3 6 33-16,-17 5 14 16,-7 4-4-16,-9 0-3 15,-4 0-9-15,-3-6-23 0,0-5-8 16,8-9-1-16,7-13-21 15,8-9-66-15,8-12-175 16</inkml:trace>
          <inkml:trace contextRef="#ctx0" brushRef="#br0" timeOffset="15106.501">11905 3656 477 0,'0'0'1'16,"0"0"13"-16,82-3 55 15,-32 0-18-15,8 3-28 16,2 0-6-16,4 0-9 16,-5 0-7-16,-5 3 0 15,-9 11 0-15,-7 4-1 0,-10 4-1 16,-9 9-1-16,-5 4 0 16,-10 1 4-16,-3-1 0 15,-1-1-1-15,0-7 1 16,0-8 3-16,0-6 4 15,0-10 5-15,0-3 5 0,1-12 32 16,12-11-28-16,3-7-13 16,5-7-1-16,5 2-3 15,0 0-2-15,-3 8-4 16,4 4-1-16,-4 8-12 0,-1 11-34 16,-2 4-44-16,0 0-70 15,0 0-87-15</inkml:trace>
          <inkml:trace contextRef="#ctx0" brushRef="#br0" timeOffset="14779.769">12216 3454 446 0,'0'0'30'0,"0"0"-10"0,0 0-8 15,-35 50 23 1,24-7-4-16,1 11-10 0,1 11-7 16,-2 2-1-16,4-1-4 15,2-3-8-15,-3-10 1 16,4-10-2-16,-2-13-20 15,-1-14-27-15,2-16-36 16,-8-1-16-16,-4-26-239 0</inkml:trace>
          <inkml:trace contextRef="#ctx0" brushRef="#br0" timeOffset="15499.424">13110 3738 504 0,'0'0'39'16,"0"0"-14"-16,0 0 10 15,0 0-18-15,-63-23-5 16,30 23-4-16,-2 10-4 0,-3 7-2 15,0 6 2-15,6 3 3 16,3 5-1-16,10-2 6 16,14-4-1-16,5-3-4 15,4-6-1-15,22-10 2 16,9-6 11-16,3 0-1 16,2-14-7-16,0-3-6 0,-7 0-3 15,-3-2-1-15,-10 4-1 16,-5 2 2-16,-8 4-2 15,-6 4-3-15,-1 5-2 16,0 0-6-16,-2 2 4 16,-6 10 3-16,4 3 3 0,4 5 0 15,0-4-1-15,12-1 0 16,9-4-6-16,11-4-16 16,3-7-20-16,5 0-2 15,4-7-17-15,6-12-45 16,1-4-41-16,2-2-59 0</inkml:trace>
          <inkml:trace contextRef="#ctx0" brushRef="#br0" timeOffset="15717.191">13611 3730 393 0,'0'0'89'0,"0"0"5"16,0 0-27-16,-61 2-17 0,32 8-22 16,1 6-2-16,2 3-9 15,1 0-11-15,7 1-3 16,6-1-2-16,6-1-3 15,6 1-2-15,6-5 2 16,13-2 3-16,7-5-1 0,6-3-1 16,5-4-14-16,0 0-27 15,0-7-48-15,1-9-113 16</inkml:trace>
        </inkml:traceGroup>
      </inkml:traceGroup>
    </inkml:traceGroup>
    <inkml:traceGroup>
      <inkml:annotationXML>
        <emma:emma xmlns:emma="http://www.w3.org/2003/04/emma" version="1.0">
          <emma:interpretation id="{194B7FB3-9D6F-4F72-942F-1C6546A9A129}" emma:medium="tactile" emma:mode="ink">
            <msink:context xmlns:msink="http://schemas.microsoft.com/ink/2010/main" type="paragraph" rotatedBoundingBox="11665,16903 16629,16394 16906,19095 11941,19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0BE08C-09F0-4BD3-88BB-FCC45F46B5ED}" emma:medium="tactile" emma:mode="ink">
              <msink:context xmlns:msink="http://schemas.microsoft.com/ink/2010/main" type="line" rotatedBoundingBox="11665,16903 16629,16394 16906,19095 11941,19604"/>
            </emma:interpretation>
          </emma:emma>
        </inkml:annotationXML>
        <inkml:traceGroup>
          <inkml:annotationXML>
            <emma:emma xmlns:emma="http://www.w3.org/2003/04/emma" version="1.0">
              <emma:interpretation id="{2D4F9FEE-C012-483F-A237-9EA2700FD76A}" emma:medium="tactile" emma:mode="ink">
                <msink:context xmlns:msink="http://schemas.microsoft.com/ink/2010/main" type="inkWord" rotatedBoundingBox="16028,16456 16629,16394 16676,16853 16075,1691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192.419">14170 3672 574 0,'0'0'93'0,"-96"44"-88"0,40-18 35 16,-5 5-6-16,8 1-21 15,9-2-12-15,11-1 1 16,16-4-3-16,17-3-1 15,9-6-2-15,34-6 8 16,14-5 0-16,18-5 3 0,11 0-4 16,5-2-3-16,2-11-36 15,-9-2-71-15,-16-4-240 16</inkml:trace>
          <inkml:trace contextRef="#ctx0" brushRef="#br0" timeOffset="15962.78">13864 3524 504 0,'0'0'18'0,"11"66"50"15,-11-21-2-15,0 5-21 16,-7 3-26-16,-4 2-9 0,-1-4-7 16,2-2 1-16,2-9-2 15,6-9-8-15,2-11-29 16,0-13-35-16,2-7-67 16,13-14-99-16</inkml:trace>
        </inkml:traceGroup>
        <inkml:traceGroup>
          <inkml:annotationXML>
            <emma:emma xmlns:emma="http://www.w3.org/2003/04/emma" version="1.0">
              <emma:interpretation id="{39B8A214-3358-47B3-A46F-D0DBC167DB34}" emma:medium="tactile" emma:mode="ink">
                <msink:context xmlns:msink="http://schemas.microsoft.com/ink/2010/main" type="inkWord" rotatedBoundingBox="11723,17468 14846,17148 15064,19284 11941,19604"/>
              </emma:interpretation>
            </emma:emma>
          </inkml:annotationXML>
          <inkml:trace contextRef="#ctx1" brushRef="#br0" timeOffset="139806.25">12773 6365 0,'19'-158'15</inkml:trace>
          <inkml:trace contextRef="#ctx0" brushRef="#br0" timeOffset="16861.548">9469 4574 411 0,'0'0'19'0,"0"0"8"0,0 0 14 16,77-26-7-16,-29 17-15 16,7-1-1-16,1 2 0 15,-4 7-8-15,-7 1-5 16,-14 1-3-16,-12 15-1 0,-11 6 0 15,-8 2 3-15,-13 7 0 16,-12 0 4-16,-7 3 0 16,-6-2-4-16,3-2-1 15,2-3-2-15,8-4 1 16,4-2-1-16,15-7-1 16,6-2-3-16,5-2 0 0,19-2 3 15,-1 1 1-15,3-1-1 16,-2 2 0-16,-6 3-1 15,-6 2 0-15,-9 5 0 16,-3 2 3-16,-12 1 10 16,-11 4 13-16,-7-1-4 0,-5 0-9 15,0-7-7-15,2-3-3 16,7-7-1-16,6-9-2 16,8 0-25-16,12-22-32 15,0-13-85-15,17-9-103 16</inkml:trace>
          <inkml:trace contextRef="#ctx0" brushRef="#br0" timeOffset="17172.595">9902 4639 271 0,'0'0'309'0,"0"0"-284"0,75-21 6 16,-40 16-5-16,5 2-23 15,5 3-4-15,-4 0 0 16,-2 12-2-16,-8 5-9 15,-9 6 4-15,-9 7 2 16,-12 5 4-16,-1 6 4 0,-12 4 3 16,-11 2 11-16,-4-2 5 15,-8 3-1-15,0-2-4 16,0-3-2-16,2-2-6 16,5-5-5-16,7-6-1 15,9-6-1-15,12-5-2 0,0-10-6 16,23-5-3-16,15-4 3 15,15 0 3-15,4-7-7 16,6-2-9-16,0-1-25 16,-2 1-60-16,-11 0-92 15</inkml:trace>
          <inkml:trace contextRef="#ctx0" brushRef="#br0" timeOffset="17490.885">10771 4636 519 0,'0'0'2'15,"86"30"38"-15,-32-7 4 0,3 2-34 16,3 6-5-16,-10-3-3 16,-3-2-7-16,-10-3-39 15,-10-5-36-15,-12-10-81 16</inkml:trace>
          <inkml:trace contextRef="#ctx0" brushRef="#br0" timeOffset="17828.521">10587 4813 559 0,'48'-6'7'16,"12"-6"39"-16,9 3 22 15,9 1-50-15,9 3-17 16,-3 0-66-16,-8 2-163 16</inkml:trace>
          <inkml:trace contextRef="#ctx0" brushRef="#br0" timeOffset="17725.925">11031 4578 520 0,'0'0'3'0,"-86"88"43"0,46-36 33 16,5 2-25-16,6-4-28 15,9-5-20-15,10-7-4 16,2-10-1-16,7-8-9 16,1-10-31-16,-3-9-42 15,-2-1-90-15,-6-11-192 0</inkml:trace>
        </inkml:traceGroup>
        <inkml:traceGroup>
          <inkml:annotationXML>
            <emma:emma xmlns:emma="http://www.w3.org/2003/04/emma" version="1.0">
              <emma:interpretation id="{51FCC6E7-6DC6-4420-96E2-720241D50272}" emma:medium="tactile" emma:mode="ink">
                <msink:context xmlns:msink="http://schemas.microsoft.com/ink/2010/main" type="inkWord" rotatedBoundingBox="13819,17393 16367,17132 16451,17953 13903,18214"/>
              </emma:interpretation>
            </emma:emma>
          </inkml:annotationXML>
          <inkml:trace contextRef="#ctx0" brushRef="#br0" timeOffset="18413.56">11907 4564 262 0,'0'0'324'0,"0"0"-321"15,0 0 6-15,-66 66 27 16,38-46-3-16,3 6-10 0,-3-1 4 15,1 3-1-15,-3 3-8 16,4 0-2-16,-1 0-4 16,7-2-6-16,4-7-4 15,9-4-2-15,7-7 0 16,0-6 0-16,23-5-1 0,12 0 1 16,8-2-1-16,14-11-5 15,4 0-6-15,3 1-2 16,-5 2-13-16,-3 5-16 15,-9 5-16-15,-6 0-16 16,-12 3-12-16,-6 4-33 0,-9-2-56 16</inkml:trace>
          <inkml:trace contextRef="#ctx0" brushRef="#br0" timeOffset="18662.805">11844 4528 570 0,'0'0'32'0,"0"0"-30"16,0 0 18-16,-17 75 35 16,17-33-30-16,6 7-15 15,9 3 2-15,2 5-10 16,1 1-1-16,-2-4 0 15,2-5-1-15,-3-5-17 16,-7-6-34-16,-1-14-87 0,-7-16-122 16</inkml:trace>
          <inkml:trace contextRef="#ctx0" brushRef="#br0" timeOffset="20315.87">12711 4356 444 0,'-1'-2'13'0,"-5"2"3"16,6 3-3-16,0 20 3 15,0 8-1-15,0 8-6 16,3 12-1-16,0 7 5 0,-2 5 8 16,2 4-12-16,-3-5-1 15,0-1-3-15,0-8 0 16,0-13 4-16,0-12 3 16,1-8-3-16,6-10-2 15,-2-10-2-15,3 0 4 16,7-17 5-16,4-7-11 0,4-7-3 15,3-4 0-15,4 1 1 16,-3 5-10-16,1 6-14 16,-5 8 10-16,-3 9 3 15,-2 6 2-15,-3 6 5 16,-3 11 1-16,-7 4 1 0,0 2 1 16,-3 0 0-16,-2-1 0 15,0-3 1-15,0-2 2 16,-2-3 2-16,-5-3-1 15,-1-6-2-15,5-1-1 16,0-4-1-16,3 0-11 0,8-9-49 16,15-9-15-16,8-3 6 15,9-2-3-15,3-4 16 16,-2 0 2-16,1 2 13 16,-13 3 33-16,0 4 10 15,-12 4 6-15,-6 4 21 16,-4 4 22-16,-4 6 26 0,-3 0-22 15,0 0-22-15,-3 4-11 16,-4 8-8-16,6 3-2 16,1 2 0-16,0-2 3 15,0 5 2-15,11-1-1 16,-2-1-7-16,1 2-7 0,0-4 4 16,-3 3-2-16,1 0 0 15,0 2-2-15,-4-2 0 16,1 0-2-16,-1 3 1 15,-4 0-4-15,0 0-16 0,-9 0-6 16,-8-2 4-16,-5-2-4 16,-10 0-8-16,-5-4-12 15,-5-5-33-15,-6-5-95 16</inkml:trace>
          <inkml:trace contextRef="#ctx0" brushRef="#br0" timeOffset="21048.7">13590 4654 419 0,'0'0'4'0,"48"27"5"15,-13-14 51-15,8-2-8 16,3-5-25-16,4-6 2 15,3 0 4-15,-1 0-5 16,-4-10-9-16,-6-6-11 16,-8 0-5-16,-7 0-1 0,-7 2 0 15,-10 0 0-15,-9 5 0 16,-1 3-4-16,-8 6-10 16,-15 0 2-16,-3 12 2 15,-2 7 4-15,2 7 4 16,1 1 0-16,10 3 0 0,12-5-3 15,3-4-22-15,26-6-3 16,10-10-12-16,13-5-54 16,6-9-23-16,1-13-65 15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8:29.6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E46967-77DE-4254-A2B4-2936C50D50D6}" emma:medium="tactile" emma:mode="ink">
          <msink:context xmlns:msink="http://schemas.microsoft.com/ink/2010/main" type="inkDrawing" rotatedBoundingBox="3003,15446 3656,15408 3659,15470 3006,15507" shapeName="Other"/>
        </emma:interpretation>
      </emma:emma>
    </inkml:annotationXML>
    <inkml:trace contextRef="#ctx0" brushRef="#br0">746 2524 523 0,'0'0'24'16,"0"0"-16"-16,0 0-8 16,61 0 18-16,-19-3-8 15,9 2-6-15,6-1 15 0,7 2-6 16,-1 0-3-16,2 0 1 15,-5 0-1-15,-5 0-4 16,-6 0-2-16,-11 0 0 16,-11-1 4-16,-9 1 5 15,-13-3-2-15,-5 3 10 0,-15 0 15 16,-13 0-12-16,-17-3-21 16,-10 3-4-16,-12 0 0 15,-3 0 3-15,2 0 0 16,3 9-1-16,15 1-1 15,12 0-2-15,13 3 1 16,15 0-13-16,10-3-69 0,15-9-78 16,12-1-159-16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21:56.6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7A7356-5F26-4734-9118-2E88458D0015}" emma:medium="tactile" emma:mode="ink">
          <msink:context xmlns:msink="http://schemas.microsoft.com/ink/2010/main" type="writingRegion" rotatedBoundingBox="2546,3929 4106,3929 4106,4101 2546,4101"/>
        </emma:interpretation>
      </emma:emma>
    </inkml:annotationXML>
    <inkml:traceGroup>
      <inkml:annotationXML>
        <emma:emma xmlns:emma="http://www.w3.org/2003/04/emma" version="1.0">
          <emma:interpretation id="{A108590B-CE86-44EF-AFA9-42A32BB75D88}" emma:medium="tactile" emma:mode="ink">
            <msink:context xmlns:msink="http://schemas.microsoft.com/ink/2010/main" type="paragraph" rotatedBoundingBox="2546,3929 4106,3929 4106,4101 2546,4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CA0B73-56C2-419D-997E-413F48454638}" emma:medium="tactile" emma:mode="ink">
              <msink:context xmlns:msink="http://schemas.microsoft.com/ink/2010/main" type="line" rotatedBoundingBox="2546,3929 4106,3929 4106,4101 2546,4101"/>
            </emma:interpretation>
          </emma:emma>
        </inkml:annotationXML>
        <inkml:traceGroup>
          <inkml:annotationXML>
            <emma:emma xmlns:emma="http://www.w3.org/2003/04/emma" version="1.0">
              <emma:interpretation id="{9FF238D6-6765-4DF5-8410-97286D416AD4}" emma:medium="tactile" emma:mode="ink">
                <msink:context xmlns:msink="http://schemas.microsoft.com/ink/2010/main" type="inkWord" rotatedBoundingBox="2546,3929 4106,3929 4106,4101 2546,4101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0 173 223 0,'0'0'46'15,"0"0"-25"-15,0 0 7 16,55-5 5-16,-13-6-8 15,11 0-10-15,13-5-4 0,17 2-4 16,13-3-3-16,14 3-1 16,14 2-1-16,5-1-2 15,6 2 1-15,-7 3 0 16,-4 0-1-16,-16 2-1 16,-18 1-2-16,-16 1-5 15,-22 1-4-15,-11 1-5 0,-17 2 9 16,-9 0 7-16,-7 0 1 15,-5 0 0-15,-3 0-9 16,0-2-54-16,0-8-114 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9:16.8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512793-973E-45FD-8034-DDEE573E532A}" emma:medium="tactile" emma:mode="ink">
          <msink:context xmlns:msink="http://schemas.microsoft.com/ink/2010/main" type="writingRegion" rotatedBoundingBox="6821,16213 7175,16213 7175,16449 6821,16449">
            <msink:destinationLink direction="with" ref="{299856CC-52F1-47AF-B9CA-17C8CF9BFA85}"/>
          </msink:context>
        </emma:interpretation>
      </emma:emma>
    </inkml:annotationXML>
    <inkml:traceGroup>
      <inkml:annotationXML>
        <emma:emma xmlns:emma="http://www.w3.org/2003/04/emma" version="1.0">
          <emma:interpretation id="{A248DC27-3BA6-414E-ADB5-B9D01E4D4387}" emma:medium="tactile" emma:mode="ink">
            <msink:context xmlns:msink="http://schemas.microsoft.com/ink/2010/main" type="paragraph" rotatedBoundingBox="6821,16213 7175,16213 7175,16449 6821,16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6F7180-E6D8-44A2-989D-DAAA83FA5E8A}" emma:medium="tactile" emma:mode="ink">
              <msink:context xmlns:msink="http://schemas.microsoft.com/ink/2010/main" type="line" rotatedBoundingBox="6821,16213 7175,16213 7175,16449 6821,16449"/>
            </emma:interpretation>
          </emma:emma>
        </inkml:annotationXML>
        <inkml:traceGroup>
          <inkml:annotationXML>
            <emma:emma xmlns:emma="http://www.w3.org/2003/04/emma" version="1.0">
              <emma:interpretation id="{DC45D975-71AA-42CD-BB01-C1476EFC64F3}" emma:medium="tactile" emma:mode="ink">
                <msink:context xmlns:msink="http://schemas.microsoft.com/ink/2010/main" type="inkWord" rotatedBoundingBox="6821,16213 7175,16213 7175,16449 6821,16449"/>
              </emma:interpretation>
            </emma:emma>
          </inkml:annotationXML>
          <inkml:trace contextRef="#ctx0" brushRef="#br0">-129 3389 316 0,'0'0'3'15,"0"0"-2"-15,0 0 13 16,-3 62 17-16,6-45-6 16,5 0-3-16,4 0 2 0,3-1-4 15,-2 1 5-15,-1-1-18 16,1-5 4-16,2-4-2 16,-4-5-4-16,2-2 10 15,4-9 11-15,2-10 5 16,4-10-4-16,5-3-12 0,5-7-7 15,2 5-5-15,3 2-2 16,-11 7-41-16,-8 8-161 16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34.0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7635D1-9BD8-4569-804D-441152A7CD91}" emma:medium="tactile" emma:mode="ink">
          <msink:context xmlns:msink="http://schemas.microsoft.com/ink/2010/main" type="inkDrawing" rotatedBoundingBox="1492,7233 1620,1410 2431,1428 2303,7251" semanticType="verticalRange" shapeName="Other"/>
        </emma:interpretation>
      </emma:emma>
    </inkml:annotationXML>
    <inkml:trace contextRef="#ctx0" brushRef="#br0">100 39 562 0,'0'0'-11'0,"58"-5"8"15,-10-5 10-15,7 3 8 16,13 2-9-16,7 0 2 15,1 0-4-15,4 2 2 16,-10 1 0-16,-6 0 2 16,-14 2 3-16,-9 0-3 15,-17 0-2-15,-10 7-5 0,-8 7-1 16,-6 7 4-16,0 7 13 16,0 12 3-16,-6 12-5 15,-3 13-8-15,1 13-5 16,4 18-2-16,2 11 1 15,-1 16 1-15,3 11-1 0,-3 12-1 16,-1 8 4-16,1-1 6 16,-2 12 3-16,0 3 7 15,-2 6 4-15,1 3-9 16,4 13 3-16,-4 9-11 16,2 8-2-16,2 7-1 0,-1 7-2 15,0 11 1-15,0 3 0 16,3 0 1-16,0-8-3 15,0-8 1-15,0-13 2 16,0-12 9-16,0-17 0 16,3-14-3-16,-3-16-2 0,0-16-3 15,0-20-2-15,0-10-1 16,0-21 0-16,6-14-1 16,-2-11-1-16,4-11 1 15,-3-9-2-15,-1-6 1 16,2-5 1-16,-4-6 0 0,4-4 0 15,-6-5 0-15,0-1 1 16,0-5-1-16,0-2 1 16,0-1 1-16,0 0 1 15,0 0 0-15,2 0 1 16,-2 0 10-16,0 0-4 0,0 0-6 16,0-4-3-16,0 2-1 15,0 0 1-15,0 0-1 16,0-1 1-16,0 3 0 15,0-1 0-15,0-1-2 16,0 1 1-16,0 0 0 0,0 0-1 16,0 1 0-16,0-2-1 15,0 2 1-15,0 0-1 16,0 0-1-16,0 0 0 16,0 0 1-16,0 0 0 15,-2 0 1-15,2 0 1 0,0 0-1 16,0 0 0-16,0 0 0 15,0 0 1-15,0 0 0 16,0 0-1-16,0 0 1 16,0 0-2-16,0 0 2 15,0 0-1-15,0 0-1 16,0 0 1-16,-8 0-1 0,-7 4-2 16,-6 4 3-16,-16 5 0 15,-8 4 1-15,-13 0-1 16,-10-1 0-16,-5 2 1 15,0-2-1-15,0-6 0 16,5-2 0-16,5-3 0 0,10-5-1 16,10 0 1-16,7 0 2 15,12 0-1-15,9 0-1 16,7 0-7-16,5-2-6 16,-1-2-5-16,4 0-19 15,0-4-33-15,12-6-59 0,3-7-143 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35.6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7A68AF-C5FA-41F5-B598-90F5853F1193}" emma:medium="tactile" emma:mode="ink">
          <msink:context xmlns:msink="http://schemas.microsoft.com/ink/2010/main" type="inkDrawing" rotatedBoundingBox="4970,7659 5333,1334 6020,1373 5657,7698" semanticType="verticalRange" shapeName="Other">
            <msink:destinationLink direction="with" ref="{121CCA1D-E1BF-4DDF-BE63-C058FBCC2A44}"/>
          </msink:context>
        </emma:interpretation>
      </emma:emma>
    </inkml:annotationXML>
    <inkml:trace contextRef="#ctx0" brushRef="#br0">920 26 445 0,'-3'-8'-1'16,"-14"-1"29"-16,-3 4 29 16,-10 2-20-16,-8 3-21 0,-5 0-4 15,-7 0 1-15,-6 0 3 16,1 5 11-16,-1 3-2 16,3-3-5-16,9 2-4 15,8-2 3-15,8-2 2 16,10-1-7-16,9-2 0 0,4 3-1 15,2-2-5-15,3-1-5 16,0 4-3-16,0 2-3 16,0 3 4-16,0 4-1 15,0 10 1-15,0 6 1 16,-8 11 3-16,-2 8-1 0,-5 6-1 16,-2 13-1-16,-1 6 0 15,-2 8 0-15,2 4-1 16,1 7 4-16,2 4 0 15,4 6-3-15,4 0 2 16,2 5 5-16,-1-2 1 16,4-1-4-16,0 5-1 0,0 2-1 15,-4 0 1-15,1 4-2 16,-1 5-3-16,2 4 2 16,-1-1-1-16,-3 0-1 15,4 2 1-15,-2 2-1 0,2-1 0 16,0 2 1-16,3 3-2 15,1 0 3-15,-3 0 2 16,3-2-1-16,-2 3 1 16,2 0-2-16,-6-2 2 15,2 2 1-15,-1 5 0 16,-1-4-3-16,-3-1 0 0,1 2-1 16,-2-2 8-16,-1 0-5 15,-1-3-4-15,4 3 2 16,1-4 1-16,2-3-3 15,-1-2-1-15,1-2 3 16,4-3 2-16,-5-6-4 0,4-3 6 16,-5-6-2-16,4-6-2 15,0-13 1-15,3-3 0 16,-2-15-3-16,2-9 1 16,0-10 1-16,0-11-4 15,0-10 3-15,0-11-1 0,0-3 1 16,0-7-1-16,0-3 0 15,0-2 4-15,0 0-2 16,0 0 4-16,0 0-4 16,0-1 0-16,0-2-1 15,0 0-1-15,0-1 1 16,0 4-1-16,0-3 0 0,0 2 0 16,0-3-1-16,0 3 1 15,5-5-1-15,5-1 0 16,4 2 0-16,9-3 0 15,10-1 1-15,5 1-2 0,5-1 1 16,10 0-9-16,0 3-1 16,2-2-3-16,1 6-6 15,-4 0-13-15,-4 2 3 16,-8 0-14-16,-7 0-35 16,-10-2-43-16,-11-9-133 15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37.6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24C9D8-3935-4DB1-AEEE-DFA0CDDED7ED}" emma:medium="tactile" emma:mode="ink">
          <msink:context xmlns:msink="http://schemas.microsoft.com/ink/2010/main" type="inkDrawing" rotatedBoundingBox="2348,1930 5413,2004 5411,2066 2346,1992" shapeName="Other"/>
        </emma:interpretation>
      </emma:emma>
    </inkml:annotationXML>
    <inkml:trace contextRef="#ctx0" brushRef="#br0">-1 19 236 0,'0'3'16'0,"0"-2"-7"16,4-1 15-16,-1 2 9 15,-1-1-3-15,4 0 0 16,6-1 2-16,-4 0 1 16,7 0-2-16,3 0-3 0,2 0-6 15,4 0-4-15,5 0-6 16,6-1-3-16,0-2-5 16,7 3-1-16,4 0 1 15,1-2 0-15,1 0 1 16,0 1 0-16,0 0 7 0,-5-3-1 15,4 3-1-15,-1-2-3 16,-1 1-2-16,2-1-2 16,6 3 1-16,1 0 0 15,-4 0 1-15,6 0-2 16,-3 0-1-16,-3 0-1 0,0 0 0 16,-4 0 1-16,1 0 0 15,-2 0-2-15,1 5 2 16,-2-2 0-16,2-1-1 15,-2 2-1-15,0-1 1 16,2-1 0-16,-1-2 0 0,0 0 0 16,-2 0-1-16,-2 2 1 15,-1-2 0-15,-2 1 0 16,-3 0 0-16,3-1-1 16,0 2 2-16,1 0-1 15,2-2 0-15,-3 4 0 0,2 0 0 16,0 0-1-16,0 0 1 15,-5-2-1-15,0 2 0 16,-2-1 0-16,1-2 1 16,1 1 6-16,-5-1 1 15,2 0-2-15,1 0-1 16,-2 0 1-16,1 2 1 0,1-3 0 16,-1 4-2-16,1-3-2 15,1 3-1-15,1-3 2 16,0 2-4-16,-3-2 1 15,4 1 0-15,-1 0-1 16,3-1 1-16,2 3-2 0,2-4 2 16,1 4-1-16,1 1-1 15,-2 2-19-15,-4-3-49 16,-11-3-99-16,-4-1-280 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38.7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C2A4B3-91CB-46F8-B805-65894D6C6CBB}" emma:medium="tactile" emma:mode="ink">
          <msink:context xmlns:msink="http://schemas.microsoft.com/ink/2010/main" type="inkDrawing" rotatedBoundingBox="2207,3593 5258,3515 5260,3597 2209,3675" shapeName="Other"/>
        </emma:interpretation>
      </emma:emma>
    </inkml:annotationXML>
    <inkml:trace contextRef="#ctx0" brushRef="#br0">0 100 393 0,'0'0'42'0,"8"0"-3"15,7-3 6-15,5 3-9 16,3-3-16-16,4 2-10 0,5 1-4 15,6 0 7-15,3 0 6 16,6 0-2-16,9 0 4 16,7 0-2-16,5-5-1 15,9 0-5-15,2-3-6 16,2 3 1-16,1-3 3 0,0-1-1 16,0 3-4-16,-3-1 0 15,0 5-4-15,0-2 1 16,-2 1-1-16,1 2-1 15,-2-2-1-15,-3 3 1 16,0 0 0-16,-5 0-1 16,-3-2 0-16,-1-1 1 0,-4 2-1 15,-3-3 1-15,-3 4-1 16,3-3 0-16,-7 2 1 16,2-1 5-16,-5 0 1 15,3 2-3-15,-7 0-3 16,2 0 1-16,-2-1 0 0,-2-2 3 15,-2 3 7-15,-1 0 2 16,-4-1-3-16,1-2-2 16,0 3 0-16,-2 0-3 15,2 0-3-15,0 0 0 0,3 0-3 16,3 0 1-16,3 4-1 16,-3 4 0-16,3-4 0 15,0 6 0-15,-4-3 1 16,0-1-2-16,-7 3-6 15,-6 0-22-15,-4-1-37 16,-8-8-75-16,-7 0-90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39.9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941CA3-DF48-40A5-9EDE-214AA7CCEC3D}" emma:medium="tactile" emma:mode="ink">
          <msink:context xmlns:msink="http://schemas.microsoft.com/ink/2010/main" type="inkDrawing" rotatedBoundingBox="2235,5371 5149,5302 5150,5343 2236,5412" shapeName="Other"/>
        </emma:interpretation>
      </emma:emma>
    </inkml:annotationXML>
    <inkml:trace contextRef="#ctx0" brushRef="#br0">-2 91 313 0,'0'-5'58'0,"0"1"20"16,3 0-4-16,4 1-18 0,1 0-21 15,7-1-16-15,5 1-6 16,10 0 1-16,5 0 11 15,8 2-8-15,11-2 2 16,12 1 3-16,5 0-6 0,7-1-8 16,5 1 2-16,1 0-1 15,1-1 1-15,0-1-1 16,0 0 1-16,-1 2 1 16,4-1-1-16,-2 0-4 15,-1 1-2-15,0-1-1 16,-1 3 0-16,-2 0-1 0,-3 0 0 15,-3 0 0-15,-6 0-2 16,-5 0 0-16,-1 0 1 16,-9 0 0-16,-2 0 0 15,0-2 0-15,-6-1 1 16,0 2 0-16,-1-3 2 0,2 0 1 16,-5 4 0-16,0 0 0 15,2 0-3-15,-5 0-1 16,0 0 0-16,-5 0 1 15,1 0-2-15,-3 0 2 16,-1 0-1-16,1 0-1 16,-3 0 2-16,3 0 1 0,-3 0 2 15,3-1-1-15,-2-2-3 16,1 3 0-16,-2 0 0 16,0 0-1-16,1 0-1 15,-4 0 1-15,-1 0 0 16,-6 0 0-16,-2 0-14 0,-6 4-19 15,-10 1-49-15,-2-5-119 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41.1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1448A7-338A-495D-ADF1-B58461F15CD3}" emma:medium="tactile" emma:mode="ink">
          <msink:context xmlns:msink="http://schemas.microsoft.com/ink/2010/main" type="writingRegion" rotatedBoundingBox="2435,2518 2411,6743 1900,6741 1924,2515"/>
        </emma:interpretation>
      </emma:emma>
    </inkml:annotationXML>
    <inkml:traceGroup>
      <inkml:annotationXML>
        <emma:emma xmlns:emma="http://www.w3.org/2003/04/emma" version="1.0">
          <emma:interpretation id="{8CFE76FB-0C56-4769-90AE-A5AA11CD50D6}" emma:medium="tactile" emma:mode="ink">
            <msink:context xmlns:msink="http://schemas.microsoft.com/ink/2010/main" type="paragraph" rotatedBoundingBox="2435,2518 2411,6743 1900,6741 1924,2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E46894-4CC0-4836-AED0-382229659BE9}" emma:medium="tactile" emma:mode="ink">
              <msink:context xmlns:msink="http://schemas.microsoft.com/ink/2010/main" type="line" rotatedBoundingBox="2435,2518 2411,6743 1900,6741 1924,2515"/>
            </emma:interpretation>
          </emma:emma>
        </inkml:annotationXML>
        <inkml:traceGroup>
          <inkml:annotationXML>
            <emma:emma xmlns:emma="http://www.w3.org/2003/04/emma" version="1.0">
              <emma:interpretation id="{F35ADA01-2B94-4A6D-A4AE-B03172F6341C}" emma:medium="tactile" emma:mode="ink">
                <msink:context xmlns:msink="http://schemas.microsoft.com/ink/2010/main" type="inkWord" rotatedBoundingBox="2414,2518 2409,3345 1945,3342 1949,25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38 390 0,'0'0'61'0,"0"0"24"15,0 0 2-15,0 0-38 16,0 0-28-16,0 0 6 16,67-1 2-16,-34-3-13 15,5-1-6-15,5 0-5 0,4 1-3 16,-2-1-1-16,1 1-1 16,1 3-18-16,-6-2-46 15,-9 2-47-15,-6-4-88 16</inkml:trace>
          <inkml:trace contextRef="#ctx0" brushRef="#br0" timeOffset="448.382">47 356 424 0,'0'0'45'0,"0"0"-17"15,0 0 20-15,0 0-21 16,70 9-19-16,-32-6-5 16,12 1-1-16,8-4-23 0,3 0-81 15,-1 0-113-15</inkml:trace>
          <inkml:trace contextRef="#ctx0" brushRef="#br0" timeOffset="-433.301">18-456 258 0,'0'0'133'0,"0"0"-123"16,0 0 64-16,0 0-1 15,61 7-24-15,-31-7-12 16,7 0-11-16,7 0-5 15,0 0 2-15,3 0-15 16,-2 0-7-16,1 0 0 0,-9 0-22 16,-4 0-71-16,-10 0-100 15</inkml:trace>
        </inkml:traceGroup>
        <inkml:traceGroup>
          <inkml:annotationXML>
            <emma:emma xmlns:emma="http://www.w3.org/2003/04/emma" version="1.0">
              <emma:interpretation id="{487916C7-74EC-424F-A130-B315119C8BEC}" emma:medium="tactile" emma:mode="ink">
                <msink:context xmlns:msink="http://schemas.microsoft.com/ink/2010/main" type="inkWord" rotatedBoundingBox="2425,4290 2411,6743 1900,6741 1914,428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88.83">-14 1762 347 0,'0'0'38'15,"0"0"42"-15,0 0 3 0,66 6-19 16,-39-4-22-16,2-2-13 16,3 0-11-16,1 0-9 15,2 1-1-15,0-1-5 16,0 0-2-16,0 3-6 16,-5-1-55-16,-4-2-64 0,-3 0-74 15</inkml:trace>
          <inkml:trace contextRef="#ctx0" brushRef="#br0" timeOffset="1860.419">6 2191 417 0,'0'0'60'0,"0"0"6"16,0 0-38-16,0 0 5 0,0 0-7 15,79-5-13-15,-32-2-8 16,3-3-4-16,14 1-11 16,-3-3-94-16,1-5-222 15</inkml:trace>
          <inkml:trace contextRef="#ctx0" brushRef="#br0" timeOffset="4278.645">-41 2847 277 0,'0'0'115'16,"0"0"-36"-16,0 0 13 0,50-2-25 15,-24-2-16-15,6 1-10 16,3-2-8-16,6 0-16 16,1 2-9-16,-2 1-6 15,1-2-2-15,-3 4 0 16,-6 0-13-16,-2 0-66 15,-10 0-92-15,-5 0-195 0</inkml:trace>
          <inkml:trace contextRef="#ctx0" brushRef="#br0" timeOffset="4705.588">-11 3320 364 0,'0'0'84'0,"0"0"2"0,0 0 16 15,63 2-24-15,-30-2-33 16,2-6-18-16,3 1-12 15,0-1-10-15,1 1-4 16,-4 2 0-16,-1-1-1 16,-4 3-24-16,-5 1-44 0,-4 0-33 15,-4 0-68-15,-5-1-122 16</inkml:trace>
          <inkml:trace contextRef="#ctx0" brushRef="#br0" timeOffset="5119.827">73 3769 275 0,'0'0'145'0,"0"0"-92"16,0 0 19-16,0 0-13 15,56 1-21-15,-22-5-11 16,4-3-11-16,9 1-12 0,6 2-2 16,3-1-9-16,-1-3-111 15,-2-1-258-15</inkml:trace>
          <inkml:trace contextRef="#ctx0" brushRef="#br0" timeOffset="1109.042">12 1341 373 0,'0'0'26'0,"0"0"57"0,0 0-10 16,0 0-26-16,0 0-17 15,0 0-2-15,0 0-3 16,50 0-6-16,-19 0 0 16,8-3-1-16,10-1-6 15,4 1-6-15,-1-3-3 0,-2 4-2 16,-2-1-3-16,-5 3-48 16,-16-1-54-16,-4 0-109 15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44.7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AB578E-4F28-4E5F-A771-FB090A2C65E7}" emma:medium="tactile" emma:mode="ink">
          <msink:context xmlns:msink="http://schemas.microsoft.com/ink/2010/main" type="inkDrawing" rotatedBoundingBox="2215,6902 4728,6839 4730,6895 2217,6958" shapeName="Other"/>
        </emma:interpretation>
      </emma:emma>
    </inkml:annotationXML>
    <inkml:trace contextRef="#ctx0" brushRef="#br0">0 98 254 0,'0'0'117'15,"0"0"-102"-15,0 0-1 16,64-21 8-16,-32 12-6 16,9 1 2-16,3 2-1 0,5 6 3 15,7 0-3-15,0 0-3 16,5 0 2-16,3 0-3 16,-2 0 1-16,2 0 1 15,3 0 1-15,1 0 0 16,-4 0-1-16,6 0-6 0,0-4-4 15,1-2 2-15,2 0-2 16,0-1 0-16,0 0-1 16,0 3-3-16,-3-1 0 15,1 0-1-15,-6 1 2 16,-2 3-2-16,-3-3 3 16,-2 4 9-16,0 0 0 0,-2 0 3 15,3 0-2-15,2 0-4 16,0 0-4-16,4 0-3 15,-4 0 0-15,-6 0-1 16,-2 0-1-16,-11 5 1 16,-6-2-1-16,-6-1 0 0,-4 1-2 15,-2-2 3-15,-1 2 0 16,-2-3-3-16,0 2-16 16,2 0-7-16,0 0-27 15,-5 0-54-15,-3-2-69 16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58.6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E5BC90-D9A8-4664-BE84-9FE1BF8BCC46}" emma:medium="tactile" emma:mode="ink">
          <msink:context xmlns:msink="http://schemas.microsoft.com/ink/2010/main" type="inkDrawing" rotatedBoundingBox="2344,2118 5261,2170 5260,2207 2344,2154" shapeName="Other"/>
        </emma:interpretation>
      </emma:emma>
    </inkml:annotationXML>
    <inkml:trace contextRef="#ctx0" brushRef="#br0">0 21 184 0,'0'0'69'0,"0"0"5"16,0 0-15-16,0 0-10 16,0 0-10-16,0 0 2 15,0 0-7-15,0 0-8 16,60-18-2-16,-43 18-5 15,1 0-6-15,2 0-2 0,1 0 1 16,4 0 1-16,2 0 5 16,0 0-1-16,7 0 0 15,-1 0-2-15,-1 0-6 16,-2 0-4-16,4 0-2 16,-4 0 0-16,-3 0-2 15,4 0 1-15,-2 0 0 0,0 0 2 16,3 0 1-16,4 0-1 15,-4 0 2-15,3 0-1 16,3 0 1-16,0 0 0 16,-3 0-2-16,3 0-2 15,-5 0 0-15,-1 0-1 0,-5 0 0 16,4 0 0-16,-6 0-1 16,3 0 0-16,2 0-1 15,-2 3 1-15,2-1 1 16,2 2-1-16,4-3 0 15,-5 2 0-15,4 1 1 0,-3-3 1 16,3 0-1-16,-5 2-1 16,0-3 1-16,-2 0-1 15,-1 1 0-15,-1 2 1 16,0-3 0-16,1 0 1 16,-1 0 0-16,3 0 1 0,-1 0-2 15,5 0 0-15,0 1 0 16,-1-1-1-16,3 0 0 15,-3 0 2-15,0 0-2 16,-2 0 0-16,-6 0 1 16,2 0 0-16,-3 0-1 0,-3 0 1 15,3 0 0-15,4 0 1 16,-2-4-1-16,6 3 0 16,1 1-1-16,1 0 0 15,5 0 0-15,-3 0 0 16,3 0-1-16,-3 0 1 0,3 0 1 15,-3 0-2-15,-5 1 2 16,1 2-1-16,-2-2 0 16,4-1 0-16,-5 1 0 15,2-1 1-15,3 2-1 16,-4-1 1-16,3 0-1 16,-3-1-1-16,1 4 0 0,-2-2 1 15,-5 0 0-15,2 1 1 16,1-1-1-16,-6-2 0 15,3 3 0-15,1-3 1 16,2 1-2-16,-2-1 3 16,2 0 0-16,-3 0-1 0,-5 0 0 15,-1 0-1-15,-5 0 0 16,-6 0 0-16,-4 4-1 16,-2-3-5-16,-5 2-49 15,-18-3-51-15,-7 0-101 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4:00.1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5CB48E-3300-47FF-8BA7-65C34A8AA42F}" emma:medium="tactile" emma:mode="ink">
          <msink:context xmlns:msink="http://schemas.microsoft.com/ink/2010/main" type="inkDrawing" rotatedBoundingBox="2369,2297 5199,2278 5201,2627 2371,2646" semanticType="callout" shapeName="Other"/>
        </emma:interpretation>
      </emma:emma>
    </inkml:annotationXML>
    <inkml:trace contextRef="#ctx0" brushRef="#br0">0 279 277 0,'15'-3'32'0,"-4"-2"24"16,1 1-1-16,3 0-10 15,0 4-11-15,0 0-8 16,2 0-3-16,4 0 6 15,4 0 2-15,-2 4-5 16,7 3-8-16,3-1 10 0,5-2-8 16,-1 1 6-16,4-2 1 15,6-1-11-15,-1-2-3 16,7 0-6-16,-3 0-3 16,6 0-1-16,-1 0-1 15,1 0 0-15,1 0 1 0,1 0 0 16,-3 0 1-16,3 0 0 15,2 0-3-15,-5 0 0 16,6 0 0-16,-5 0-1 16,-1 0 1-16,1 0 0 15,-4 0 0-15,-6 0-1 0,-1 0 1 16,-3 0-1-16,-4 0 0 16,0 0 2-16,2 0-2 15,-2 0 2-15,3 0-1 16,1 0-1-16,1 0 0 0,0 3 0 15,-3 1 0-15,0-1 0 16,-5 0 1-16,-2 0-1 16,-2-2 0-16,-1 0 0 15,-3 1 1-15,4-2 1 16,-1 0 2-16,-1 0 0 16,5 0-3-16,1 0-1 0,1 0 0 15,-4 0 1-15,1 2-2 16,-8 1 1-16,2-2 0 15,-6 2 0-15,-4-2 1 16,1-1 0-16,-3 1 0 16,2-1 0-16,6 0 0 0,0 0 1 15,2 0-1-15,3 2-2 16,-2-1 2-16,-2 0-2 16,-1 3 1-16,-8-4-1 15,-3 3 2-15,-4-2-1 16,-4 0 1-16,0-1-1 15,1 0 3-15,0 0 2 0,2 0-2 16,4 1-1-16,1 1-1 16,0-1-1-16,4-1 0 15,-4 4 1-15,-2-4-1 16,1 0 0-16,-7 0 0 16,1 0 1-16,-2 0 0 0,-1 0 3 15,1 0 3-15,0 0 1 16,1 0-2-16,7 0-4 15,-3 0-1-15,1 0 0 16,4 0-1-16,-5 0 0 16,-4 0 1-16,1 0 0 0,-2 0 1 15,-3 0 1-15,3-4 8 16,-3 1 2-16,0 0-4 16,0-3-3-16,0-1 0 15,0 0-1-15,0-5-1 16,0 0-1-16,0-4-1 0,0-1-1 15,0-2 0-15,-6-3 0 16,-1 0-1-16,2-4 1 16,-5 4-1-16,5-2 0 15,0 0 0-15,2 4 0 16,0-1 1-16,3 3-2 0,0 1 1 16,0 4-1-16,0 4-1 15,0 4-22-15,0 5-35 16,-2 0-65-16,-5 0-137 15,-8 0-118-15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22:14.7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847429-94F6-4853-869A-08C3C8A7CE49}" emma:medium="tactile" emma:mode="ink">
          <msink:context xmlns:msink="http://schemas.microsoft.com/ink/2010/main" type="writingRegion" rotatedBoundingBox="2804,704 18682,228 18748,2425 2870,2902">
            <msink:destinationLink direction="with" ref="{3ED384F2-9EBC-4C9B-9B45-4D5BAE9C60CD}"/>
          </msink:context>
        </emma:interpretation>
      </emma:emma>
    </inkml:annotationXML>
    <inkml:traceGroup>
      <inkml:annotationXML>
        <emma:emma xmlns:emma="http://www.w3.org/2003/04/emma" version="1.0">
          <emma:interpretation id="{38D55052-249C-4281-8A33-76C9AD32A750}" emma:medium="tactile" emma:mode="ink">
            <msink:context xmlns:msink="http://schemas.microsoft.com/ink/2010/main" type="paragraph" rotatedBoundingBox="2804,704 18682,228 18748,2425 2870,2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23156A-B117-44FB-9C55-4FC0B526AA3C}" emma:medium="tactile" emma:mode="ink">
              <msink:context xmlns:msink="http://schemas.microsoft.com/ink/2010/main" type="line" rotatedBoundingBox="2804,704 18682,228 18748,2425 2870,2902"/>
            </emma:interpretation>
          </emma:emma>
        </inkml:annotationXML>
        <inkml:traceGroup>
          <inkml:annotationXML>
            <emma:emma xmlns:emma="http://www.w3.org/2003/04/emma" version="1.0">
              <emma:interpretation id="{BFAA7AB4-A23F-4128-998A-3860F67D91F7}" emma:medium="tactile" emma:mode="ink">
                <msink:context xmlns:msink="http://schemas.microsoft.com/ink/2010/main" type="inkWord" rotatedBoundingBox="2804,704 7930,551 7996,2748 2870,29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1338 1008 276 0,'-6'13'157'15,"6"-7"-161"-15,8-6-3 16,17-10 41-16,13-19 31 16,9-15-10-16,14-12-6 15,7-13-1-15,7-7-3 0,-2-3-12 16,-2 3-21-16,-13 6-8 16,-15 11-1-16,-16 8 0 15,-15 15 1-15,-12 13 1 16,-12 19-8-16,-26 8-15 15,-14 33 3-15,-11 15 8 0,-7 18 7 16,4 6 1-16,8-2 0 16,18-3-1-16,23-15-1 15,17-13-4-15,15-16-1 16,27-15 3-16,18-12 0 16,13-9 9-16,6-21 12 15,3-10-15-15,-3-4-1 0,-6-1 3 16,-11 4-5-16,-16 3-52 15,-13 7-68-15,-16 7-156 16</inkml:trace>
          <inkml:trace contextRef="#ctx0" brushRef="#br0" timeOffset="-2251.094">106 355 312 0,'0'0'26'0,"0"0"3"16,0 0 11-16,0 0-6 15,0 0 5-15,6 70 27 0,-6 1-21 16,0 23-13-16,-15 16-8 15,-1 8-14-15,-2-4-7 16,3-10-1-16,0-16 0 16,3-23-1-16,3-19 1 15,3-17 0-15,1-14 4 0,2-15 21 16,3-9 5-16,0-27-15 16,3-20-16-16,8-16-5 15,10-25 3-15,5-13 4 16,9-10-2-16,7-4 1 15,4 5 0-15,4 15-3 0,-2 17 1 16,-2 20-2-16,-8 27 0 16,-9 19-1-16,-6 18-4 15,-5 9-1-15,-7 26 6 16,-2 16 4-16,-6 11 0 16,0 12 0-16,-3 3-1 0,1-3 1 15,4-8-2-15,-2-10-2 16,2-14 2-16,0-16-1 15,0-7 1-15,-2-15 0 16,2-1 0-16,0-26 6 16,8-15 11-16,2-14-16 15,8-18-4-15,4-15 5 0,8-6-1 16,5-2-2-16,6 3 4 16,4 14-3-16,3 16-1 15,-5 19-3-15,-4 26 1 16,-7 18 2-16,-5 18 0 15,-10 31 1-15,-3 20 4 16,-7 20 1-16,-3 14-2 0,0 11 0 16,-1 1-2-16,4-8-1 15,3-6 0-15,2-20 0 16,1-11 3-16,0-17 2 16,-8-13-4-16,3-13 0 0,-8-7 0 15,2-11-1-15,-2-9-7 16,-1 0-29-16,2-13-37 15,-4-8-75-15,-2-1-174 16</inkml:trace>
          <inkml:trace contextRef="#ctx0" brushRef="#br0" timeOffset="562.254">2530 389 588 0,'0'0'-3'0,"-4"63"35"16,-23-7 19-16,-5 11-16 16,-8 9-24-16,-2-2-8 15,7-7 0-15,1-14-1 16,14-12 3-16,10-20 8 16,10-13-8-16,0-8-13 0,20-19 14 15,16-13 15-15,4-13-5 16,8-12-3-16,4-6 1 15,4-4-2-15,-3 1-4 16,-5 8-3-16,0 10-3 16,-13 13-2-16,-8 13-3 0,-8 22-1 15,-10 7-3-15,-9 30 9 16,-2 12 4-16,-16 11-2 16,3 4-1-16,-2-2-2 15,8-6-3-15,4-11 1 16,5-9-1-16,5-13-2 0,10-7 2 15,6-11 0-15,4-5-1 16,5-14 5-16,-2-16 1 16,8-9-2-16,-1-6 2 15,0-4-1-15,0-4-1 16,0 8-1-16,-2 5-7 16,-3 9-10-16,1 15-5 0,-11 15 3 15,-2 5 2-15,-6 28 10 16,-7 12 6-16,-5 10 3 15,2 6 0-15,6-1-1 16,0-7-8-16,11-8-22 16,9-13-18-16,10-16-2 0,4-15-15 15,12-2-32-15,3-27-6 16,1-12-25-16,0-7-78 16</inkml:trace>
          <inkml:trace contextRef="#ctx0" brushRef="#br0" timeOffset="1417.24">3804 535 319 0,'0'0'108'16,"-50"81"-79"-16,22-30 10 15,1-2-23-15,9-1-14 16,7-7-2-16,9-8-1 0,2-8-5 16,14-11 9-16,12-10 3 15,3-4 0-15,3-10 10 16,1-16 5-16,-4-9 9 15,-3-5-3-15,-6-4-11 0,-12 0-5 16,-1 0-3-16,-7 4-2 16,0 8 4-16,-8 6 7 15,-1 9-2-15,-2 4-6 16,4 8 3-16,4 5-5 16,3 0-11-16,6 7-3 15,14 4 5-15,3-2 0 0,7 4 1 16,2-4 2-16,1 2 0 15,-6-1-2-15,-6-1 2 16,-2 5 1-16,-5 4 3 16,-5-1 8-16,-6 4 11 15,0 2 2-15,-3-4-6 0,0 1-5 16,0-6-7-16,0-1-2 16,0-7-3-16,0-6-2 15,7 0-5-15,7-6-2 16,8-16 15-16,8-5-1 15,8-7-7-15,1-4 3 16,4-5-5-16,1 3 2 0,-5 2-2 16,-3 5-19-16,-2 8-20 15,-3 7-16-15,-8 8 2 16,-1 10-13-16,-2 0 8 16,1 17 32-16,-7 7 32 15,1 3-5-15,3 4 4 0,-1 0 3 16,0-4 20-16,3-1 2 15,2-4-6-15,3-5 5 16,5-8-5-16,5-9-5 16,3 0-5-16,6-13-3 15,0-8-2-15,2-10-3 0,-1-1 4 16,-7 0 1-16,-9 2 5 16,-3 8-5-16,-11 4-3 15,-7 9 11-15,-8 9-1 16,0 9-1-16,0 21-13 15,-5 11 1-15,2 16-3 16,-1 19 1-16,4 12-3 0,0 11 2 16,0 11-1-16,0 13 1 15,-5 5 0-15,-16 2 0 16,-14-2 1-16,-16-6-1 16,-17-10 2-16,-12-10 1 15,-16-15 20-15,-9-13-5 0,-12-14-14 16,5-12-3-16,6-21-2 15,16-16-2-15,26-14-24 16,34-33-18-16,30-27-12 16,38-26-18-16,38-23-48 0,31-30-44 15,20-18-132-15</inkml:trace>
        </inkml:traceGroup>
        <inkml:traceGroup>
          <inkml:annotationXML>
            <emma:emma xmlns:emma="http://www.w3.org/2003/04/emma" version="1.0">
              <emma:interpretation id="{764ACE71-BEA4-4A96-8458-C9A69EF635E6}" emma:medium="tactile" emma:mode="ink">
                <msink:context xmlns:msink="http://schemas.microsoft.com/ink/2010/main" type="inkWord" rotatedBoundingBox="9591,616 13860,488 13907,2058 9639,218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615.605">8526 363 401 0,'15'-18'11'16,"-5"2"25"-16,-5 4 35 15,-5 1-9-15,-3 6-19 16,-17 5-30-16,-10 0-8 16,-8 18-3-16,-5 12-2 0,-4 11 0 15,1 10 0-15,7 0-1 16,10-3 0-16,13-4-2 16,15-6-1-16,1-12-2 15,23-10 4-15,6-7 2 16,12-6 0-16,-1-3 2 15,2-3 1-15,0-7 0 0,0 1-2 16,-1 6-1-16,-6 3-1 16,-2 22-3-16,-9 21 0 15,-6 21-1-15,-10 19 3 16,-8 8 6-16,-8 6-1 16,-20-2-2-16,-4-6 1 0,-3-15 1 15,-3-15 2-15,5-15 5 16,2-10-5-16,10-20 4 15,3-14 13-15,7-16 14 16,11-31-29-16,8-23-10 16,22-26 1-16,16-23 6 0,19-8-4 15,8 1 0-15,6 10 0 16,3 14 0-16,-2 24 2 16,-11 25-2-16,-8 21-1 15,-10 17 0-15,-7 12-2 16,-15 3 1-16,-6 17-2 15,-8 11 1-15,-4 8 2 0,-8 4 3 16,-3 3 0-16,0-3-2 16,0-2 1-16,-3-6 0 15,3-10 2-15,0-8 6 16,0-6-1-16,0-7-3 16,10-1 2-16,13-18 11 0,1-13 8 15,12-9-20-15,9-8 5 16,0-1-10-16,-2 0 0 15,-2 6 1-15,-9 7-2 16,-6 12 0-16,-9 8-1 0,-2 10-1 16,-8 6-2-16,4 0-1 15,-6 11 3-15,5 6 1 16,-2-1 2-16,1 2-1 16,-1-4 1-16,2-4-1 15,-5-2 1-15,2-4-1 16,1-4 2-16,-2 0 0 0,2 0 0 15,4-9 1-15,0-6-1 16,3-5-1-16,3-1-1 16,-1 0-1-16,1 2-5 15,2 6-11-15,-2 4-4 16,-1 9 1-16,1 0 6 0,-3 8 3 16,0 9 2-16,1 6 5 15,3 2 3-15,0 3 1 16,5-5 0-16,4-2-1 15,9-7-1-15,4-10 1 16,5-4 0-16,1-5 0 0,0-17 3 16,2-9-6-16,-2-7-7 15,-2-7-2-15,1-8 2 16,0-6 3-16,1-11 5 16,1-9-5-16,-1 3 1 15,-1 5 3-15,-8 10 6 16,-6 16 10-16,-6 23 5 0,-8 22-5 15,-9 14-4-15,-3 30 12 16,-6 17 14-16,0 15-8 16,-11 9-13-16,1 12-4 15,-2-4-1-15,1-1-3 16,2-13-4-16,3-11 0 0,1-12 0 16,1-15 0-16,-1-15-1 15,-5-8-1-15,-1-10-13 16,-6-8-20-16,-12-21-55 15,-7-16-131-15</inkml:trace>
          <inkml:trace contextRef="#ctx0" brushRef="#br0" timeOffset="4743.506">10250 313 603 0,'30'-4'82'16,"21"-5"-83"-16,21-4 17 15,24 0 29-15,15 1-21 0,4-2-18 16,1 4-5-16,-13-6-49 15,-19 0-187-15</inkml:trace>
          <inkml:trace contextRef="#ctx0" brushRef="#br0" timeOffset="2228.948">6889 80 495 0,'8'-5'-5'15,"-2"5"-12"-15,-6 22 18 16,0 18 22-16,0 19 10 0,-12 19-17 16,-5 14-5-16,-3 5-1 15,0-1-3-15,1-10 0 16,3-15 3-16,6-22 8 15,1-19-4-15,6-18-3 16,0-12 15-16,3-27 10 16,0-18-27-16,10-17-19 0,5-21 12 15,6-8 2-15,9-5-1 16,2 3-5-16,4 14-2 16,-1 16 1-16,-5 19-1 15,-2 18 0-15,-6 22-4 16,-5 4-3-16,-3 25 8 0,1 7 4 15,2 8 1-15,1 3 0 16,7-2-2-16,5-6-2 16,8-9 0-16,7-13 1 15,8-13 2-15,10-1 6 16,7-28 4-16,6-15 4 0,1-6-5 16,5-11 0-16,-12-2-6 15,-6 3 1-15,-12 7-4 16,-14 11 1-16,-15 11-2 15,-9 20-1-15,-12 11-2 16,-4 36 0-16,-23 21 7 0,-7 27 2 16,-11 26 2-16,-7 19 2 15,5 10-5-15,14-1-1 16,5-5 0-16,17-17 2 16,9-15-2-16,5-25-3 15,13-16-4-15,-4-24-50 16,-3-26-97-16,-4-10-403 0</inkml:trace>
        </inkml:traceGroup>
        <inkml:traceGroup>
          <inkml:annotationXML>
            <emma:emma xmlns:emma="http://www.w3.org/2003/04/emma" version="1.0">
              <emma:interpretation id="{52FCB78A-5B83-445D-8804-1C738338E80D}" emma:medium="tactile" emma:mode="ink">
                <msink:context xmlns:msink="http://schemas.microsoft.com/ink/2010/main" type="inkWord" rotatedBoundingBox="15379,638 16233,612 16254,1293 15400,1318"/>
              </emma:interpretation>
              <emma:one-of disjunction-type="recognition" id="oneOf2">
                <emma:interpretation id="interp2" emma:lang="" emma:confidence="1">
                  <emma:literal>in</emma:literal>
                </emma:interpretation>
                <emma:interpretation id="interp3" emma:lang="" emma:confidence="0">
                  <emma:literal>tn</emma:literal>
                </emma:interpretation>
                <emma:interpretation id="interp4" emma:lang="" emma:confidence="0">
                  <emma:literal>#n</emma:literal>
                </emma:interpretation>
                <emma:interpretation id="interp5" emma:lang="" emma:confidence="0">
                  <emma:literal>an</emma:literal>
                </emma:interpretation>
                <emma:interpretation id="interp6" emma:lang="" emma:confidence="0">
                  <emma:literal>kn</emma:literal>
                </emma:interpretation>
              </emma:one-of>
            </emma:emma>
          </inkml:annotationXML>
          <inkml:trace contextRef="#ctx0" brushRef="#br0" timeOffset="5114.91">12606 220 761 0,'0'0'-21'0,"0"0"-46"0,12 84 64 16,-12-42 8-16,0 6-2 16,0-4-2-16,-4-3-1 15,-6-10 1-15,2-8-5 16,-5-11-53-16,1-12-71 15,-6-14-105-15</inkml:trace>
          <inkml:trace contextRef="#ctx0" brushRef="#br0" timeOffset="5250.092">12587-40 679 0,'0'0'20'0,"0"0"-25"15,0 0-8-15,53 0 11 16,-22 9-37-16,9 1-69 15,8-3-60-15,3-3-150 16</inkml:trace>
          <inkml:trace contextRef="#ctx0" brushRef="#br0" timeOffset="5783.042">13101 313 448 0,'0'0'193'0,"-37"59"-194"0,20-36-1 15,1 1 3-15,9-9 2 16,-1-2-10-16,6-4 5 16,1-5 0-16,1-1 4 15,0-1 22-15,0-2-1 16,0 0-3-16,0 0-10 16,0 0-1-16,0 0 3 0,0 0-4 15,0 1 1-15,0 6-7 16,0 2-4-16,0 2 6 15,0 4 1-15,1 1-1 16,3 0-1-16,2 3-1 16,-6-3 0-16,2-3 1 0,-2 0 1 15,0-2 2-15,0-3 1 16,0-3 3-16,-5-2 3 16,-2-3 1-16,2 0-1 15,-1-6-1-15,2-10-4 0,3-6-5 16,1-10 0-16,0-8-2 15,14-6-1-15,5-1-1 16,4-1 2-16,2 0-2 16,0 9 0-16,0 8 1 15,1 9-1-15,-4 5 0 16,3 8-2-16,0 8 1 0,-2 1 1 16,2 4 1-16,1 14-2 15,-4 9 0-15,1 4 0 16,-6 8 2-16,-4 5 0 15,0-4 0-15,-8 0 0 16,5-6 1-16,-7-7-3 0,-3-8-40 16,1-10-57-16,-1-9-96 15</inkml:trace>
        </inkml:traceGroup>
        <inkml:traceGroup>
          <inkml:annotationXML>
            <emma:emma xmlns:emma="http://www.w3.org/2003/04/emma" version="1.0">
              <emma:interpretation id="{F2109EBF-C02C-4443-9142-250E6A56B3FB}" emma:medium="tactile" emma:mode="ink">
                <msink:context xmlns:msink="http://schemas.microsoft.com/ink/2010/main" type="inkWord" rotatedBoundingBox="17746,530 18690,502 18717,1389 17773,1417"/>
              </emma:interpretation>
              <emma:one-of disjunction-type="recognition" id="oneOf3">
                <emma:interpretation id="interp7" emma:lang="" emma:confidence="1">
                  <emma:literal>C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€</emma:literal>
                </emma:interpretation>
                <emma:interpretation id="interp10" emma:lang="" emma:confidence="0">
                  <emma:literal>&lt;</emma:literal>
                </emma:interpretation>
                <emma:interpretation id="interp11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6346.156">15478-62 343 0,'0'0'20'0,"68"-44"44"16,-41 26 23-16,-1 1-11 0,-9 6-11 15,-5 3-10-15,-12 1 2 16,0 7-2-16,-27 0-21 16,-21 13-32-16,-20 18-4 15,-17 17-1-15,-18 19 8 16,-4 12-5-16,10 14 0 15,15 5 0-15,26 0 0 0,24-7-2 16,32-10 0-16,26-11 3 16,32-17 0-16,22-12 3 15,26-19-2-15,6-14 3 16,6-8 1-16,-5-13-2 16,-8-14-2-16,-15-8-5 0,-21-2-30 15,-21-2-43-15,-28-1-134 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4:00.8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EFBC9A-13C7-4FB7-925A-167F8B8A17EA}" emma:medium="tactile" emma:mode="ink">
          <msink:context xmlns:msink="http://schemas.microsoft.com/ink/2010/main" type="writingRegion" rotatedBoundingBox="2342,2203 4700,2203 4700,2545 2342,2545"/>
        </emma:interpretation>
      </emma:emma>
    </inkml:annotationXML>
    <inkml:traceGroup>
      <inkml:annotationXML>
        <emma:emma xmlns:emma="http://www.w3.org/2003/04/emma" version="1.0">
          <emma:interpretation id="{34D4B1D0-2893-46F1-8370-1228341938FD}" emma:medium="tactile" emma:mode="ink">
            <msink:context xmlns:msink="http://schemas.microsoft.com/ink/2010/main" type="paragraph" rotatedBoundingBox="2342,2203 4700,2203 4700,2545 2342,2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4DC19D-9ABD-48FA-9A16-384D2D670519}" emma:medium="tactile" emma:mode="ink">
              <msink:context xmlns:msink="http://schemas.microsoft.com/ink/2010/main" type="line" rotatedBoundingBox="2342,2203 4700,2203 4700,2545 2342,2545"/>
            </emma:interpretation>
          </emma:emma>
        </inkml:annotationXML>
        <inkml:traceGroup>
          <inkml:annotationXML>
            <emma:emma xmlns:emma="http://www.w3.org/2003/04/emma" version="1.0">
              <emma:interpretation id="{C2F66AB2-66A0-4CCC-A570-FA26F01C9B24}" emma:medium="tactile" emma:mode="ink">
                <msink:context xmlns:msink="http://schemas.microsoft.com/ink/2010/main" type="inkWord" rotatedBoundingBox="2342,2203 3093,2238 3079,2532 2328,2496"/>
              </emma:interpretation>
              <emma:one-of disjunction-type="recognition" id="oneOf0">
                <emma:interpretation id="interp0" emma:lang="" emma:confidence="0">
                  <emma:literal>"I</emma:literal>
                </emma:interpretation>
                <emma:interpretation id="interp1" emma:lang="" emma:confidence="0">
                  <emma:literal>",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in</emma:literal>
                </emma:interpretation>
                <emma:interpretation id="interp4" emma:lang="" emma:confidence="0">
                  <emma:literal>"I'</emma:literal>
                </emma:interpretation>
              </emma:one-of>
            </emma:emma>
          </inkml:annotationXML>
          <inkml:trace contextRef="#ctx0" brushRef="#br0">1 0 415 0,'0'0'57'15,"0"0"7"-15,0 0-12 16,2 5-25-16,-2 4-6 0,2 5 6 16,-1 4-12-16,3 4-4 15,-4 2 0-15,5 0-3 16,-2 2-5-16,1 1-1 16,2-4-1-16,-1 2 1 15,-2-4-1-15,-1-3-15 0,5 1-33 16,-7-6-38-16,3-7-53 15,0-3-108-15</inkml:trace>
          <inkml:trace contextRef="#ctx0" brushRef="#br0" timeOffset="307.462">411 71 321 0,'0'0'9'0,"0"0"29"16,-65 54 7-16,42-28-13 15,-3 0-14-15,4 2-10 16,9-3-5-16,-5-2-2 16,11-5-1-16,7-5-20 0,0-9-50 15,18-4-44-15,6-6-82 16</inkml:trace>
          <inkml:trace contextRef="#ctx0" brushRef="#br0" timeOffset="499.255">730 46 435 0,'0'0'42'16,"0"0"-47"-16,0 0 14 15,-12 47 14-15,0-28-13 16,1 3-11-16,-1 3 0 16,3-2 3-16,3 0-9 0,3-5-26 15,3-2-19-15,3-2 1 16,14-9 10-16,6-5-41 15,11-2-155-15</inkml:trace>
        </inkml:traceGroup>
        <inkml:traceGroup>
          <inkml:annotationXML>
            <emma:emma xmlns:emma="http://www.w3.org/2003/04/emma" version="1.0">
              <emma:interpretation id="{AC8E17BC-2130-4A05-95B6-6BBA3F57EC65}" emma:medium="tactile" emma:mode="ink">
                <msink:context xmlns:msink="http://schemas.microsoft.com/ink/2010/main" type="inkWord" rotatedBoundingBox="3535,2277 4700,2277 4700,2545 3535,2545"/>
              </emma:interpretation>
            </emma:emma>
          </inkml:annotationXML>
          <inkml:trace contextRef="#ctx0" brushRef="#br0" timeOffset="676.749">1309 74 474 0,'0'0'51'16,"0"0"-42"-16,0 0 27 0,-65 64-26 15,47-43-9-15,5 1 0 16,3 0-4-16,5-3-36 16,1-3-12-16,4-5-23 15,4-7-39-15,14-4-54 16</inkml:trace>
          <inkml:trace contextRef="#ctx0" brushRef="#br0" timeOffset="876.903">1760 88 497 0,'0'0'13'15,"0"0"2"-15,-56 53 7 16,38-34-15-16,9 4-6 16,1 1 1-16,2-4-12 15,5 1-21-15,1-3-9 0,0-4-5 16,7-3-5-16,4-8-27 15,4-3-79-15</inkml:trace>
          <inkml:trace contextRef="#ctx0" brushRef="#br0" timeOffset="1077.526">2359 81 558 0,'0'0'12'0,"0"0"-11"0,-18 53 14 16,-2-24-1-16,0 3-10 15,-3 4-1-15,-2 2-3 16,2-6-31-16,3-6-102 16,2-11-241-16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4:18.39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1126A4-018E-4B38-B03B-3EE874C1F8D1}" emma:medium="tactile" emma:mode="ink">
          <msink:context xmlns:msink="http://schemas.microsoft.com/ink/2010/main" type="inkDrawing" rotatedBoundingBox="2354,2686 5420,3819 4871,5303 1805,4170" shapeName="Other"/>
        </emma:interpretation>
      </emma:emma>
    </inkml:annotationXML>
    <inkml:trace contextRef="#ctx0" brushRef="#br0">136 3 115 0,'0'0'12'15,"0"-1"177"-15,-2 1-150 16,-8 0 2-16,-1-3-8 16,7 3 5-16,-1 0 7 0,2 0-10 15,3 0-5-15,0 0-17 16,0 0 2-16,0 4 9 16,3 4-4-16,-1 2-3 15,1-3-1-15,0 2 0 16,-3 2-1-16,0 0-4 0,0 0-1 15,0 2 0-15,0 1-1 16,0-1 0-16,0 3-4 16,1-1-1-16,5 3-1 15,-4 0 0-15,1 2 2 16,0 1 0-16,-1-1 2 16,0 2 1-16,-2 0-3 0,0 0 1 15,0 0-2-15,0 1 1 16,0-2-1-16,0 2-2 15,0-2 0-15,0-2 1 16,0 2 1-16,0-2 0 0,0-3 1 16,0 1-1-16,0-2 2 15,0-1-1-15,0 2 0 16,0-2 0-16,0-1-4 16,-2 1 0-16,2 2 1 15,-2-2-1-15,2 0 1 0,-3 3-2 16,0 0 2-16,3-2 1 15,-2 3 1-15,-2-1 0 16,2-1-1-16,1-1 0 16,-2 3-1-16,3-2 0 15,-3-1-1-15,3 2 0 16,-2 2 1-16,-1-3 1 0,-2 2-1 16,3-1-2-16,0 2 1 15,-1-3 0-15,3-1 0 16,-3 1 0-16,3-2-1 15,-3 0 0-15,1-1 0 16,2 0 1-16,-3 1-1 0,0-1 1 16,2 0 1-16,1-1 0 15,-3-2 0-15,1 3 0 16,2-3-1-16,-3-1 0 16,3 0 0-16,-3 0-1 15,3 2 1-15,0-1-1 16,-5 0 0-16,5 3 1 0,-2-1-1 15,2 1 0-15,-2 0 0 16,-1 1 0-16,3 2 1 16,-3 0-1-16,1 0 0 15,-1-1 1-15,0-1-1 16,2 1 0-16,-2-1 1 0,3-1-1 16,-3 2 0-16,1-2 0 15,2 3 1-15,-3 2-1 16,3-1 1-16,-4 2 1 15,3-1-1-15,-1 2 0 0,0-1 1 16,2-1-1-16,-3 1-1 16,0-1 1-16,3-3 0 15,-3 0-1-15,1 1 1 16,-1-5 2-16,3-2-1 16,0-1 0-16,0-3-1 15,0-1-1-15,0 0 0 0,0-3 1 16,0 3-1-16,0-4 1 15,0 2 0-15,0 0 1 16,3-1-2-16,2 1 0 16,-2 0 1-16,0-2 1 15,6 3-2-15,-1-2 1 0,2 3 0 16,2-2-1-16,4 1 1 16,2 0-1-16,2-3 1 15,2 0 0-15,1 0 0 16,0 0 0-16,1 0-1 15,4 0 1-15,-5 0-1 0,4 0 0 16,-1 0 1-16,1 0-1 16,-1 0 1-16,4 0 0 15,-3 0-1-15,4 0 2 16,-1-3-2-16,-1 0 1 16,2 1-1-16,-1-2-1 15,-1 0 2-15,0 4-1 0,-4-2 1 16,3 0 0-16,-2 1 0 15,-2 1 0-15,2 0 0 16,-2 0-1-16,5 0 1 16,0 0-1-16,0 0 1 15,3 0-1-15,1 0 2 0,-1 0 2 16,-2 0 1-16,4 0-2 16,-4 0 0-16,-1 0 0 15,3 0-3-15,-3 0 2 16,0 1-1-16,0-1-1 15,4 4-1-15,-6-4 3 0,4 0-2 16,-4 0 0-16,3 0 1 16,1 4-1-16,-1-4 7 15,-2 2-3-15,-1-1-3 16,2 1 1-16,-2-1-3 16,-2 2 2-16,3-3 2 0,-3 3-3 15,2-3 0-15,2 0 0 16,-2 2 0-16,0-2 0 15,1 0 0-15,-1 2 0 16,2-2 0-16,-2 1 0 16,1 0 0-16,2-1 0 0,-2 0 0 15,-1 1 0-15,2-1 0 16,-2 0 0-16,1 0 0 16,-1 0 0-16,0 0 0 15,2 0 0-15,-3 0 0 16,1 0 0-16,-4 0 0 0,-2 0 0 15,-2 0 0-15,3 0 0 16,-5 0 0-16,-2 0 0 16,0 0 0-16,1 0 0 15,2 2 0-15,0-1 0 16,-1-1 0-16,4 1 0 16,-3 1 0-16,4-1 0 0,0-1 0 15,-2 1 0-15,0-1 0 16,-2 2 0-16,0-2 0 15,-1 0 0-15,1 0 0 16,2 0 0-16,0 0 0 16,2 0 0-16,0 0 0 0,5 0 0 15,-3 0 0-15,2 0 0 16,-1 0 0-16,3 0 0 16,-3 0 0-16,-3 0 0 15,1 0 0-15,-6 0 0 16,-2 0 0-16,2-2 0 0,-5 1 0 15,0 0 0-15,-1-1 0 16,-2 2 0-16,2-1 0 16,1 1 0-16,-5 0 0 15,-2 0 0-15,-2 0-6 16,-3 0-79-16,-11 0-58 0,-10-3-299 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3:48.9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CC058F-0CB7-497F-B8ED-EBAA73F34EA9}" emma:medium="tactile" emma:mode="ink">
          <msink:context xmlns:msink="http://schemas.microsoft.com/ink/2010/main" type="inkDrawing" rotatedBoundingBox="4670,6915 5019,6924 5018,6933 4670,6924" shapeName="Other"/>
        </emma:interpretation>
      </emma:emma>
    </inkml:annotationXML>
    <inkml:trace contextRef="#ctx0" brushRef="#br0">2723 3953 225 0,'0'0'37'0,"0"0"20"16,0 0-18-16,0 0-13 0,0 0-1 15,0 0-8-15,0 0 6 16,0 0 9-16,0 0 7 16,0 0-4-16,0 0-2 15,45 0-4-15,-30 0-5 16,2 0-10-16,4 0-9 0,-4-1-2 15,1-2-2-15,-7 2 0 16,1 1 1-16,-8 0 0 16,4 0-2-16,-5 0 1 15,2 0 1-15,2 4 0 16,-2-1 1-16,6-2-1 16,3-1 2-16,2 1 0 0,-1-1-1 15,2 0 1-15,-5 0 2 16,1 0-4-16,-3 0-2 15,-3 0 1-15,1 0 0 16,-2 0-1-16,1 0 0 16,-2 0-5-16,3 0-8 0,-4 0-3 15,2 0-3-15,-4 0-7 16,-2 0-5-16,0 0-9 16,0 0-19-16,-8 2-40 15,-1-2-117-15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4:19.8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9BB6DEB-53D2-42A3-A82E-7536FBFC2DF8}" emma:medium="tactile" emma:mode="ink">
          <msink:context xmlns:msink="http://schemas.microsoft.com/ink/2010/main" type="inkDrawing" rotatedBoundingBox="2344,2650 5299,2784 5296,2852 2340,2718" shapeName="Other"/>
        </emma:interpretation>
      </emma:emma>
    </inkml:annotationXML>
    <inkml:trace contextRef="#ctx0" brushRef="#br0">0-3 7 0,'7'0'105'16,"-4"0"-97"-16,-3 0 162 15,0 0-75-15,0 0-49 0,2 0-11 16,1 0-8-16,0 0-11 16,6 3-2-16,1-1 24 15,6 2 2-15,2 1-5 16,2 2-10-16,4-2-5 16,2 3-1-16,-3-3 0 0,4 0-4 15,3 2 1-15,-2-2 7 16,5 1-11-16,2-2-3 15,0 3-3-15,0-2 0 16,3-1-1-16,0-1 4 16,3 0-4-16,-5 1-1 0,7-3 3 15,-2-1 5-15,2 0-1 16,2 0-5-16,-2 0-1 16,-1 0 2-16,2 0 0 15,-7-5-5-15,3 4 1 16,-2-2-1-16,-1 3-2 15,1-2 0-15,3 2 1 0,-3-2-1 16,2 2 0-16,-2 0 1 16,1 0 1-16,2 0-1 15,-6 0 0-15,0 0 0 16,-2 0 0-16,1 0 0 16,-5 0 0-16,1 0 2 0,-1 0 0 15,0 2-2-15,0 0 0 16,3 2-1-16,-2-4 0 15,0 3 1-15,2-1 0 16,4 0 0-16,-3 0-1 16,3-2 1-16,-1 4-1 0,-3-4 0 15,-5 3 1-15,2-1-1 16,-4-1 0-16,0 2 0 16,0-3 0-16,-3 4 0 15,4-3 0-15,-1 1 0 16,3-1 1-16,-3 1-1 0,2-2 1 15,2 2-1-15,-8-1 1 16,2-1 2-16,-2 0 3 16,-4 3-1-16,-2-3-1 15,-4 1 0-15,1-1 0 16,3 1 2-16,-3-1-2 0,6 0 0 16,1 0-3-16,2 0 2 15,0 0-1-15,-4 0-1 16,1 0-1-16,-1 0 2 15,-4 0 1-15,3 0 0 16,-4 1-1-16,3 1 2 16,0 0-2-16,-2-2 0 0,6 3-2 15,0-2 1-15,6 1 0 16,-5 0-1-16,3-1 1 16,4 3-1-16,-1-4 0 15,-3 4 0-15,1-3 1 16,-4 2-2-16,-2-2 2 0,-7 2-1 15,1-2 0-15,-3-1 0 16,-1 3 0-16,-2-3 0 16,3 1 1-16,-1 0-1 15,2-1 1-15,2 0 1 16,0 0-2-16,2 3 0 0,-2-2 0 16,-1-1 0-16,1 0 0 15,-5 3 0-15,1-3 0 16,-3 2 0-16,-2-2 0 15,0 0 0-15,1 0 0 16,-2 0-2-16,1 2 4 0,0 0-2 16,0 2-3-16,-3 1-33 15,0-1-39-15,0-4-88 16,-11-1-319-16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4:21.2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1CCA1D-E1BF-4DDF-BE63-C058FBCC2A44}" emma:medium="tactile" emma:mode="ink">
          <msink:context xmlns:msink="http://schemas.microsoft.com/ink/2010/main" type="inkDrawing" rotatedBoundingBox="5082,4492 5201,2857 5235,2859 5117,4494" semanticType="callout" shapeName="Other">
            <msink:sourceLink direction="with" ref="{297A68AF-C5FA-41F5-B598-90F5853F1193}"/>
            <msink:sourceLink direction="with" ref="{2863A5EB-0F00-4913-9321-9593ADDC3A2E}"/>
          </msink:context>
        </emma:interpretation>
      </emma:emma>
    </inkml:annotationXML>
    <inkml:trace contextRef="#ctx0" brushRef="#br0">99 0 192 0,'0'0'-79'0,"0"0"316"0,0 0-155 16,0 0 7-16,0 0-15 15,0 0-17-15,0 0-16 16,0 0-18-16,0 0-7 16,0 0 11-16,2 15 6 15,1 1-19-15,-2 4-4 0,3 2-1 16,0 4-1-16,-4 3 1 15,0 0-2-15,0 2 0 16,0 2-1-16,0 0-1 16,0 1 3-16,-4-1 1 15,0 4 0-15,0-3 0 0,-1 4-1 16,-1-3-3-16,0 6-2 16,0-5-1-16,1 2 2 15,-2-1-4-15,4-3 0 16,-2-2 2-16,1-3-2 15,1-1 1-15,0-2-1 0,1-3 0 16,-1 0 2-16,0-1 1 16,3 0-1-16,-2-4-2 15,-1 3 0-15,3-3 1 16,-1 3 0-16,1-2-1 16,0 1 0-16,0 0 1 15,0 0-2-15,0-1 2 0,0 3 0 16,0 1-1-16,0-1 3 15,0 0 4-15,0 3 0 16,0-2-1-16,-3 0-2 16,3-3 1-16,-3 0-2 0,3-2-1 15,-3 2-3-15,1-3 3 16,2 2-1-16,-4-2 0 16,2-2 0-16,0 3-1 15,2-2 1-15,-2-2-1 16,2 4 0-16,0-1 1 15,-2 1 1-15,2-1 0 0,-3 2-1 16,3-1 1-16,-3-1 0 16,3 1 1-16,0-1 0 15,-4-3-1-15,3-1-1 16,1 1-1-16,0-3 0 16,0-1 1-16,0-2-1 0,0-2 0 15,0-2 1-15,0 1 0 16,0-1 0-16,2-4-1 15,1 3 1-15,-3-3 0 16,0 0 1-16,0 0-1 0,3 0-1 16,-3 0-32-16,0 0-53 15,0-6-139-15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9:59.9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EEDF4C-A74E-4269-8E75-5EA9B6ECF4DF}" emma:medium="tactile" emma:mode="ink">
          <msink:context xmlns:msink="http://schemas.microsoft.com/ink/2010/main" type="writingRegion" rotatedBoundingBox="14238,10442 14575,11758 13964,11915 13627,10599"/>
        </emma:interpretation>
      </emma:emma>
    </inkml:annotationXML>
    <inkml:traceGroup>
      <inkml:annotationXML>
        <emma:emma xmlns:emma="http://www.w3.org/2003/04/emma" version="1.0">
          <emma:interpretation id="{37AED43C-2998-4F7D-8FE8-37EC01812B88}" emma:medium="tactile" emma:mode="ink">
            <msink:context xmlns:msink="http://schemas.microsoft.com/ink/2010/main" type="paragraph" rotatedBoundingBox="14238,10442 14575,11758 13964,11915 13627,10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3AEC9A-8871-473E-9795-D590DE2A8CC6}" emma:medium="tactile" emma:mode="ink">
              <msink:context xmlns:msink="http://schemas.microsoft.com/ink/2010/main" type="line" rotatedBoundingBox="14238,10442 14575,11758 13964,11915 13627,10599"/>
            </emma:interpretation>
          </emma:emma>
        </inkml:annotationXML>
        <inkml:traceGroup>
          <inkml:annotationXML>
            <emma:emma xmlns:emma="http://www.w3.org/2003/04/emma" version="1.0">
              <emma:interpretation id="{70B0FC01-FBD3-4D2C-B925-21195156D197}" emma:medium="tactile" emma:mode="ink">
                <msink:context xmlns:msink="http://schemas.microsoft.com/ink/2010/main" type="inkWord" rotatedBoundingBox="14238,10442 14575,11758 13964,11915 13627,10599"/>
              </emma:interpretation>
              <emma:one-of disjunction-type="recognition" id="oneOf0">
                <emma:interpretation id="interp0" emma:lang="" emma:confidence="0">
                  <emma:literal>in</emma:literal>
                </emma:interpretation>
                <emma:interpretation id="interp1" emma:lang="" emma:confidence="0">
                  <emma:literal>in .</emma:literal>
                </emma:interpretation>
                <emma:interpretation id="interp2" emma:lang="" emma:confidence="0">
                  <emma:literal>my .</emma:literal>
                </emma:interpretation>
                <emma:interpretation id="interp3" emma:lang="" emma:confidence="0">
                  <emma:literal>mil</emma:literal>
                </emma:interpretation>
                <emma:interpretation id="interp4" emma:lang="" emma:confidence="0">
                  <emma:literal>ring .</emma:literal>
                </emma:interpretation>
              </emma:one-of>
            </emma:emma>
          </inkml:annotationXML>
          <inkml:trace contextRef="#ctx0" brushRef="#br0">104 0 569 0,'0'0'8'0,"-67"-1"17"15,45 1 7-15,11 0 18 16,6 0-16-16,5 0-26 16,20 6-8-16,18 0 2 0,8 1 4 15,8 2 1-15,4 0-5 16,-5 2 3-16,-7 3-2 16,-20 3 0-16,-14 2 2 15,-12 7 4-15,-16 1 5 16,-17 3-2-16,-3-1-6 0,-1 0-2 15,10-6-1-15,4-2-1 16,16-3-2-16,7-4-2 16,22-2-2-16,10-1 4 15,4 1 0-15,0 1 2 16,-3 1-2-16,-12 0 0 0,-7 3 0 16,-14 5 0-16,0-3 1 15,-14 1 0-15,-2-1 1 16,0-4-1-16,0-4-1 15,7-3 2-15,7-2-2 16,2-2-1-16,2 1-3 0,13-1 4 16,3 2 0-16,-5 1 0 15,2 3 0-15,-2 2 1 16,-11 2-2-16,-2 7 2 16,0 2 0-16,-8 2 2 15,-15 2 10-15,-1 0 6 0,-7 0-3 16,1-2-5-16,0-3-3 15,-1-3-5-15,9-3-2 16,5-5 0-16,9-2-7 16,4-4-38-16,4-5-57 15,9-1-59-15,11-20-137 16</inkml:trace>
          <inkml:trace contextRef="#ctx0" brushRef="#br0" timeOffset="150.738">651 341 617 0,'0'0'1'16,"0"0"-10"-16,0 0-76 16,0 0-76-16</inkml:trace>
          <inkml:trace contextRef="#ctx0" brushRef="#br0" timeOffset="292.455">692 853 581 0,'-36'72'77'0,"-2"-3"28"15,3-6-43-15,0-6-37 16,-3-4-21-16,6-4-4 16,-6-8-39-16,0-11-94 15,-7-7-224-15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08:33.2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07A445-570B-482B-BFE5-6003E1D0AFBB}" emma:medium="tactile" emma:mode="ink">
          <msink:context xmlns:msink="http://schemas.microsoft.com/ink/2010/main" type="writingRegion" rotatedBoundingBox="31515,10360 33866,10360 33866,13187 31515,13187"/>
        </emma:interpretation>
      </emma:emma>
    </inkml:annotationXML>
    <inkml:traceGroup>
      <inkml:annotationXML>
        <emma:emma xmlns:emma="http://www.w3.org/2003/04/emma" version="1.0">
          <emma:interpretation id="{9ED26B62-892A-4F94-ACF9-87E412746587}" emma:medium="tactile" emma:mode="ink">
            <msink:context xmlns:msink="http://schemas.microsoft.com/ink/2010/main" type="paragraph" rotatedBoundingBox="31515,10360 33866,10360 33866,13187 31515,13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C49662-E751-4E5A-B106-E4DC8332BC91}" emma:medium="tactile" emma:mode="ink">
              <msink:context xmlns:msink="http://schemas.microsoft.com/ink/2010/main" type="line" rotatedBoundingBox="31515,10360 33866,10360 33866,13187 31515,13187"/>
            </emma:interpretation>
          </emma:emma>
        </inkml:annotationXML>
        <inkml:traceGroup>
          <inkml:annotationXML>
            <emma:emma xmlns:emma="http://www.w3.org/2003/04/emma" version="1.0">
              <emma:interpretation id="{806975A2-6D09-4A59-B013-2EDB4899DF08}" emma:medium="tactile" emma:mode="ink">
                <msink:context xmlns:msink="http://schemas.microsoft.com/ink/2010/main" type="inkWord" rotatedBoundingBox="31515,10360 31530,10360 31530,10375 31515,10375"/>
              </emma:interpretation>
            </emma:emma>
          </inkml:annotationXML>
          <inkml:trace contextRef="#ctx0" brushRef="#br0">23949 8103 0,'0'0'15</inkml:trace>
        </inkml:traceGroup>
        <inkml:traceGroup>
          <inkml:annotationXML>
            <emma:emma xmlns:emma="http://www.w3.org/2003/04/emma" version="1.0">
              <emma:interpretation id="{3DC3D47A-3E0C-411A-9772-B1F78CF43D39}" emma:medium="tactile" emma:mode="ink">
                <msink:context xmlns:msink="http://schemas.microsoft.com/ink/2010/main" type="inkWord" rotatedBoundingBox="33792,13093 33866,13093 33866,13187 33792,13187"/>
              </emma:interpretation>
              <emma:one-of disjunction-type="recognition" id="oneOf0">
                <emma:interpretation id="interp0" emma:lang="" emma:confidence="1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85173.883">26226 10836 0,'74'94'15,"-74"-94"-15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8:03.0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4F6007A-FD99-4DE0-9BE9-2DC6E3A01FA7}" emma:medium="tactile" emma:mode="ink">
          <msink:context xmlns:msink="http://schemas.microsoft.com/ink/2010/main" type="writingRegion" rotatedBoundingBox="5241,970 32020,378 32204,8691 5424,9282"/>
        </emma:interpretation>
      </emma:emma>
    </inkml:annotationXML>
    <inkml:traceGroup>
      <inkml:annotationXML>
        <emma:emma xmlns:emma="http://www.w3.org/2003/04/emma" version="1.0">
          <emma:interpretation id="{D904BEC1-1F25-41C4-BB52-A18A9065FCEC}" emma:medium="tactile" emma:mode="ink">
            <msink:context xmlns:msink="http://schemas.microsoft.com/ink/2010/main" type="paragraph" rotatedBoundingBox="5101,2211 21687,-39 22109,3071 5523,53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E281C-2DD0-4634-85BE-407CD018E22B}" emma:medium="tactile" emma:mode="ink">
              <msink:context xmlns:msink="http://schemas.microsoft.com/ink/2010/main" type="line" rotatedBoundingBox="5101,2211 21687,-39 22031,2493 5444,4744"/>
            </emma:interpretation>
          </emma:emma>
        </inkml:annotationXML>
        <inkml:traceGroup>
          <inkml:annotationXML>
            <emma:emma xmlns:emma="http://www.w3.org/2003/04/emma" version="1.0">
              <emma:interpretation id="{ED4EC482-03ED-4A02-9CD4-C4B66850B07F}" emma:medium="tactile" emma:mode="ink">
                <msink:context xmlns:msink="http://schemas.microsoft.com/ink/2010/main" type="inkWord" rotatedBoundingBox="5140,2504 7567,2174 7871,4415 5444,47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6901-990 553 0,'0'0'16'0,"0"0"29"16,0 0 3-16,0 0-13 0,-65-25-15 16,21 44-13-16,-10 12-3 15,-6 5 0-15,2 6 3 16,0 3 4-16,10 0 1 15,13-2-5-15,12-2-3 0,14-5-2 16,9-2-3-16,21-11-3 16,28-10 0-16,19-11 3 15,17-2 2-15,8-15-18 16,3-15-67-16,-5-10-103 16,-12-1-228-16</inkml:trace>
          <inkml:trace contextRef="#ctx0" brushRef="#br0" timeOffset="263.751">7494-1397 511 0,'0'0'70'15,"0"0"-90"-15,0 0 30 0,4 87 28 16,-9-33 1-16,-10 16-10 16,-6 9-13-16,-3 7-11 15,-3-2-3-15,4-2 0 16,3-12-2-16,6-10-27 16,10-16-46-16,4-17-78 15,10-14-26-15</inkml:trace>
          <inkml:trace contextRef="#ctx0" brushRef="#br0" timeOffset="626.972">7866-1056 640 0,'0'0'1'0,"-73"47"2"15,27-16 5-15,4 5 0 16,4 3-7-16,7 0-1 15,9-2 0-15,12-5-1 0,7-4-3 16,3-8-1-16,13-8 4 16,13-8-1-16,9-4 4 15,5-11 5-15,0-13 6 16,2-7-3-16,-4-3-5 16,-7-2 3-16,-5 4-6 0,-7 5-1 15,-8 7 1-15,-6 10-1 16,-5 10-1-16,0 1-12 15,-11 23 2-15,-6 8 10 16,-6 7 2-16,5 3-1 16,3 2-2-16,8-5-7 15,7-4-14-15,7-9-16 0,19-12 5 16,12-10-16-16,9-6-54 16,11-24-72-16</inkml:trace>
          <inkml:trace contextRef="#ctx0" brushRef="#br0" timeOffset="940.536">8428-1048 545 0,'0'0'22'0,"-83"39"22"16,40-13-3-16,5 1-20 0,5 0-15 16,13-1-4-16,11-3-3 15,9-2-5-15,12-6-11 16,18-2-1-16,7-9 2 15,7-4-8-15,4 0-4 16,1 0 6-16,-8-9 11 16,-6 3 7-16,-15 3 5 0,-16 3 1 15,-4 5 4-15,-27 13 33 16,-13 12-9-16,-10 5-10 16,-6 4-1-16,-1-2-2 15,13-1-7-15,8-6-9 16,18-7-2-16,18-6-12 0,1-13-47 15,33-4-10-15,5-14-60 16,12-17-143-16</inkml:trace>
          <inkml:trace contextRef="#ctx0" brushRef="#br0" timeOffset="1239.803">8893-1008 632 0,'0'0'5'16,"-81"44"25"-16,40-19 12 0,5-2-27 16,5 0-12-16,10-2-2 15,12-3-3-15,9-1-1 16,12-4-14-16,20-3-19 16,14-5-6-16,1-1-11 15,0 1 4-15,-9 0 35 0,-15 5 17 16,-19 2-2-16,-10 5 37 15,-33 8 40-15,-19 3-20 16,-15 2-14-16,-6 2-7 16,6-2-16-16,11-4-16 15,24-7-5-15,25-6-33 16,13-9-102-16,28-4-111 0</inkml:trace>
          <inkml:trace contextRef="#ctx0" brushRef="#br0" timeOffset="1880.415">9634-610 462 0,'0'0'216'16,"49"5"-228"-16,-8-34 28 15,13-15 54-15,15-18-26 16,4-16-20-16,8-15-8 16,2-11-2-16,-6-1-5 15,-8 9-6-15,-12 12-2 0,-11 21-2 16,-19 22 0-16,-14 29-2 16,-13 14-11-16,-11 32-1 15,-12 19 18-15,-4 13 0 16,-1 13-1-16,4 6-1 15,1 1-1-15,13-1 0 0,7-9-1 16,3-5 1-16,0-11-1 16,9-9 2-16,4-8-2 15,1-11 3-15,-6-5-3 16,1-10-19-16,-3-8-56 16,-6-5-76-16,0-4-150 0</inkml:trace>
          <inkml:trace contextRef="#ctx0" brushRef="#br0" timeOffset="2258.343">9889-818 157 0,'0'0'405'16,"0"0"-419"-16,66 9 14 0,-21-9 10 15,12 0-4-15,9-1-4 16,4-10 1-16,2-4-10 16,-14-4-72-16,-8-6-137 15</inkml:trace>
        </inkml:traceGroup>
        <inkml:traceGroup>
          <inkml:annotationXML>
            <emma:emma xmlns:emma="http://www.w3.org/2003/04/emma" version="1.0">
              <emma:interpretation id="{140F249D-76D5-4D10-90B9-788FD9A2B5F9}" emma:medium="tactile" emma:mode="ink">
                <msink:context xmlns:msink="http://schemas.microsoft.com/ink/2010/main" type="inkWord" rotatedBoundingBox="8250,2205 10473,1903 10535,2355 8311,265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72.066">10730-1313 630 0,'0'0'-5'0,"-37"91"4"16,12-25 9-16,2 11 13 15,4 7-13-15,4 8-5 16,3-3-3-16,5-9 0 0,5-7-9 16,2-14-42-16,0-19-64 15,5-18-82-15</inkml:trace>
          <inkml:trace contextRef="#ctx0" brushRef="#br0" timeOffset="2692.532">11097-1324 318 0,'-27'53'240'0,"-5"10"-236"0,-2 12 28 16,-1 11 11-16,8 6-18 16,5-4-14-16,11-4-9 15,8-13-1-15,3-11-2 16,7-18-14-16,16-17-40 15,10-19-32-15,7-6-29 16,8-31-31-16,6-14-81 0</inkml:trace>
          <inkml:trace contextRef="#ctx0" brushRef="#br0" timeOffset="2946.257">11415-996 237 0,'0'0'199'0,"0"0"-116"0,0 0-44 15,-76 84 0-15,33-31-21 16,5 8-14-16,11-2-2 15,7-4 0-15,16-5-3 16,4-13-4-16,19-11 2 16,16-12 3-16,4-12 3 0,7-4 13 15,-1-22 5-15,-1-11 5 16,-6-5 3-16,-8-7 4 16,-12 1-10-16,-12 2-11 15,-6 4-6-15,-4 6-6 16,-16 10 2-16,-7 8-22 15,1 12-26-15,2 4-21 0,5 0-24 16,9 11-132-16</inkml:trace>
          <inkml:trace contextRef="#ctx0" brushRef="#br0" timeOffset="3212.663">12177-1021 478 0,'0'0'42'16,"0"0"55"-16,-20-50-49 16,-13 45-31-16,-8 5-9 0,-6 1 0 15,-3 20 4-15,-3 6 0 16,3 8-2-16,0 5-6 16,12 2-3-16,6 1 1 15,13 0 0-15,15-6-2 16,4-7-5-16,19-8 1 0,19-8 1 15,13-12 2-15,10-2-1 16,9-16-53-16,5-10-38 16,-5-5-82-16,-6-1-206 15</inkml:trace>
        </inkml:traceGroup>
        <inkml:traceGroup>
          <inkml:annotationXML>
            <emma:emma xmlns:emma="http://www.w3.org/2003/04/emma" version="1.0">
              <emma:interpretation id="{2863A5EB-0F00-4913-9321-9593ADDC3A2E}" emma:medium="tactile" emma:mode="ink">
                <msink:context xmlns:msink="http://schemas.microsoft.com/ink/2010/main" type="inkWord" rotatedBoundingBox="13532,1067 16381,680 16644,2614 13795,3001">
                  <msink:destinationLink direction="with" ref="{121CCA1D-E1BF-4DDF-BE63-C058FBCC2A44}"/>
                </msink:context>
              </emma:interpretation>
              <emma:one-of disjunction-type="recognition" id="oneOf2"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x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3690.183">12633-1059 575 0,'0'0'40'0,"-56"0"34"16,20 9-23-16,-5 13-34 16,1 6-10-16,-5 8-4 15,7 3 0-15,10 2-3 0,5-2-1 16,15-4-2-16,8-4-4 16,13-13-1-16,14-9 2 15,11-9 3-15,8-1 1 16,0-20 1-16,0-7 3 15,-3-3 3-15,-6-4-2 16,-6 0 2-16,-3 1 0 0,-7 6-3 16,-6 5 0-16,-6 6-3 15,-5 11-2-15,-4 6-2 16,0 6-5-16,-3 22 8 16,-5 3 2-16,-3 8-7 15,7 0-27-15,4-2-15 0,0-7-14 16,18-8-3-16,4-13-9 15,6-9-20-15,7-4-32 16,0-23 29-16</inkml:trace>
          <inkml:trace contextRef="#ctx0" brushRef="#br0" timeOffset="3909.981">13355-1633 535 0,'0'0'24'15,"-25"54"6"-15,-5 7 10 16,-3 18-12-16,-2 15 5 0,-3 7-6 16,6 4-12-16,5-1-12 15,11-8-4-15,7-13-1 16,9-15 3-16,0-15 0 16,0-17-6-16,3-11-23 15,0-19-20-15,0-6-35 16,-3-17-45-16,0-16-127 0</inkml:trace>
          <inkml:trace contextRef="#ctx0" brushRef="#br0" timeOffset="4496.149">12998-1011 502 0,'0'0'57'0,"0"0"-55"0,49-10 34 16,-3 5 11-16,9-1-25 15,12-3-16-15,3-3-4 16,3-1-1-16,-3-1-3 15,-7 1 5-15,-8-1-13 16,-9 4 0-16,-16 4 5 0,-13 6 5 16,-11 0-2-16,-6 17 2 15,-22 10 11-15,-6 7 7 16,-10 6 0-16,0 4-2 16,6-2-10-16,6 1-6 15,16-4-3-15,10-7 0 0,0-6-1 16,21-10-1-16,8-11 2 15,7-5-1-15,2-13-1 16,-1-14 7-16,1-6 9 16,-3-8 7-16,-7-6 4 15,0-2-3-15,-9-1-5 0,-2 2-8 16,0 7-3-16,-9 9-5 16,1 13 3-16,-6 9 6 15,-2 10-1-15,-1 18-16 16,0 13 12-16,0 9 0 0,0 11-5 15,0 2-2-15,0 3 0 16,0 1 7-16,0-5-2 16,3-7-3-16,5-6 6 15,-4-13 1-15,-1-11-3 16,0-7 2-16,-2-8 9 16,0-7 39-16,1-15 5 0,4-11-55 15,5-7-6-15,11-8 3 16,8-6-5-16,8 3 3 15,9 1-5-15,6 13-5 16,1 6 4-16,-8 13 3 16,-3 11 0-16,-6 7 3 0,-9 0 1 15,-6 16-5-15,-10-1-36 16,-7 1-88-16,-5-6-124 16</inkml:trace>
          <inkml:trace contextRef="#ctx0" brushRef="#br1" timeOffset="18873.811">0 0 425 0,'0'0'70'0,"0"0"-40"15,0 0-16-15,0 0 30 16,0 0-13-16,19 66-15 16,-13-38-8-16,-3 0-3 15,2 3-2-15,-2-4-2 16,-2-1 0-16,5-3-1 16,-3-9-63-16,-3-9-99 0</inkml:trace>
          <inkml:trace contextRef="#ctx0" brushRef="#br1" timeOffset="19472.905">765 65 179 0,'0'0'291'0,"0"0"-266"15,0 0 39-15,0 0 2 0,0 0-34 16,0 0-29-16,0 0-3 16,0 0 2-16,0 0-2 15,0 0 0-15,-47 48 0 16,42-32 0-16,5 0 0 15,0-3-2-15,15-3 2 16,14-5 3-16,15-5 0 16,11 0-1-16,7-1-22 0,10-12-43 15,-2-8-79-15,1-2-169 16</inkml:trace>
          <inkml:trace contextRef="#ctx0" brushRef="#br0" timeOffset="5720.14">6608-107 603 0,'0'0'-4'0,"0"0"5"16,0 0 13-16,0 0 19 16,-56-16-11-16,31 16-12 15,-2 12-4-15,-5 6-1 16,3 3 1-16,2-1-4 0,6 1-2 15,6-2 0-15,7-3-3 16,3 2-1-16,4-4 3 16,-2 2 2-16,-3 3-1 15,-6 1 2-15,-4 0 1 16,-2 2 1-16,1-1-1 0,2-3 1 16,5-5-3-16,8 0-1 15,2-4-4-15,5-3-6 16,15 1 7-16,5-2 7 15,-5 0 0-15,-2 0 1 16,-9 3-2-16,-9 5-4 0,0 8 8 16,-21 3 11-16,-13 2-6 15,0 4-6-15,1-4-2 16,8-2-1-16,7-3 0 16,13-7-3-16,5 0-9 15,20-3 3-15,12-2 7 16,1 4 7-16,5-1-2 0,-8 4-2 15,-10 7-2-15,-9 2-2 16,-11 7-2-16,-3 3-24 16,-17 2-39-16,-3-2-67 15,2-5-87-15</inkml:trace>
        </inkml:traceGroup>
        <inkml:traceGroup>
          <inkml:annotationXML>
            <emma:emma xmlns:emma="http://www.w3.org/2003/04/emma" version="1.0">
              <emma:interpretation id="{01EB585B-3CFC-4F73-B35A-9C67F5D1CD08}" emma:medium="tactile" emma:mode="ink">
                <msink:context xmlns:msink="http://schemas.microsoft.com/ink/2010/main" type="inkWord" rotatedBoundingBox="17105,954 21737,325 21898,1512 17267,214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9820.042">1407-150 415 0,'0'0'37'15,"0"0"-35"-15,-22 73 44 0,19-39 2 16,-2 4-15-16,5 2-2 16,0-4-15-16,-3-1-5 15,3-4 7-15,0-5-7 16,0-9-7-16,6-7 1 15,2-5 3-15,7-5 11 0,2-1 16 16,4-16-18-16,6-1-14 16,-2-5-3-16,5 2 0 15,-4-1-24-15,1 5-10 16,-7 7 1-16,0 9 8 16,-5 1 6-16,-2 0 8 15,-5 11 8-15,-3 7 1 0,2 3 1 16,1-3 2-16,4 3 0 15,3-2-6-15,8-3-55 16,1-6-32-16,10-2 0 16,4-7-109-16</inkml:trace>
          <inkml:trace contextRef="#ctx0" brushRef="#br1" timeOffset="20169.099">2093 89 468 0,'0'0'47'0,"0"0"3"0,-61-13-10 16,32 13-23-16,2 0-12 16,2 6-4-16,7 6 0 15,6 0-1-15,9 4-2 16,3-1-1-16,6 1 3 16,14-5 1-16,2-3 1 0,6-4 2 15,-1-4-1-15,1 0 0 16,0-3 0-16,-5-7 1 15,-3-4-1-15,-5-2 0 16,-3 5-1-16,-4 0-2 16,-5 6-8-16,-1 2 1 0,-2 3 1 15,0 0-30-15,0 2-5 16,2 8 39-16,0 3 1 16,7 0-1-16,0 0-3 15,5-3-15-15,3-2-22 16,3-6-5-16,2-2-17 15,4 0-41-15,0-10-17 0</inkml:trace>
          <inkml:trace contextRef="#ctx0" brushRef="#br1" timeOffset="20447.096">2447 40 280 0,'0'0'102'0,"0"0"-20"16,0 0-39-16,0 0-28 0,53-13 4 15,-38 26 2-15,0 4 2 16,0 0 4-16,0 2-9 15,1-2-6-15,-4-3-4 16,-5-2-1-16,1-3 0 16,-3-7 2-16,-2-2 13 0,-3 0 30 15,1-7 5-15,-1-9-47 16,6-2-7-16,2-4-1 16,0 3-2-16,7-1-1 15,4 5-1-15,9 2-1 16,1 5 0-16,6 3 1 0,3 2 0 15,1 3-5-15,-1 0-27 16,-3 0-38-16,-9 0-48 16,-6 0-177-16</inkml:trace>
          <inkml:trace contextRef="#ctx0" brushRef="#br2" timeOffset="43246.911">-1970 491 190 0,'0'0'18'0,"0"0"16"0,0 0 11 15,0 0-15-15,0 0-3 16,0 0 0-16,-59 47 4 15,47-41-4-15,-5-1-5 16,-1 4 9-16,-2-5-2 16,-1 3-5-16,4-2-7 0,-1 0-4 15,3 0-5-15,5 0 1 16,0 3-5-16,3-1-3 16,5 0-1-16,-1 2 0 15,0 3-1-15,3-3 1 0,0 6 1 16,0-4 0-16,0 1-1 15,0 1 1-15,0-3-1 16,0 3 0-16,0-3-1 16,7-1-1-16,7-3-1 15,3 1-1-15,5-2 3 16,3 0-4-16,1 4-45 0,-8-2-53 16,-3-2-68-16</inkml:trace>
          <inkml:trace contextRef="#ctx0" brushRef="#br2" timeOffset="42554.526">-2091 645 141 0,'0'0'43'0,"0"0"67"0,0 0-69 16,50-16-8-16,-29 10-4 15,0 3-3-15,8-1-1 16,-2 3 3-16,6 1-1 15,0 0 0-15,-1 0-7 0,1 0-4 16,-5 0-3-16,-1 0-4 16,-1 0-1-16,-4 0-1 15,1 0-3-15,-7 0-2 16,0 0-1-16,0 0 1 16,-1 0 0-16,-2-2-1 15,-1-1 0-15,1 3-1 0,-1 0 0 16,-2 0-2-16,1 0-7 15,-7 0-53-15,-2 0-70 16,-2 0-65-16</inkml:trace>
          <inkml:trace contextRef="#ctx0" brushRef="#br2" timeOffset="40743.954">-1918 1154 160 0,'0'0'265'16,"0"0"-187"-16,0 0-28 15,0 0-23-15,0 0-12 16,0 0-1-16,0 0 2 15,-65 63 5-15,42-46 1 0,-6 5-2 16,-2 0-8-16,-6 1-5 16,0 2 0-16,2-2 3 15,6-2 0-15,0-4 2 16,12-2-1-16,7-5-5 16,5-3-2-16,5-1-4 0,0-3-1 15,13 6 1-15,5-4 5 16,5 0 0-16,7 2-1 15,-3-1-3-15,1 2 1 16,-1-2-2-16,-1 2 0 16,-3 1 1-16,1 1-1 15,-1-3 0-15,-1 2 1 0,-1 3-5 16,4-4-62-16,-8-5-44 16,-4-3-114-16</inkml:trace>
          <inkml:trace contextRef="#ctx0" brushRef="#br2" timeOffset="40222.644">-2114 1319 260 0,'0'0'100'16,"0"0"-37"-16,0 0 9 15,0 0 1-15,0 0-20 16,0 0-24-16,0 0-13 0,0 0 17 16,73 8 4-16,-15-14-14 15,10-2-7-15,11 0 1 16,0 3-3-16,3 1-3 16,-5 4-3-16,-4 0-3 15,-10 0-2-15,-13 1-1 0,-12 3-1 16,-11 1 0-16,-9-1 0 15,-7-2 0-15,-7-1 0 16,-1-1 1-16,-2 1 2 16,0-1-2-16,-1 0-25 15,0 0-52-15,0 0-93 0,-5 0-133 16</inkml:trace>
          <inkml:trace contextRef="#ctx0" brushRef="#br1" timeOffset="18508.757">-1968 185 378 0,'58'0'9'0,"13"-3"-5"16,11-2 23-16,20 4 15 0,22-1-4 15,18 1-4-15,7 1 3 16,4 0-3-16,-7 0-2 15,-17 0-6-15,-21 0-3 16,-23 0 0-16,-20 0-12 16,-16 1-6-16,-19 1-2 15,-13-1 0-15,-5-1-2 0,-9 3-1 16,-3-2 1-16,0 2-2 16,0-2-61-16,0-1-67 15,3 0-118-15</inkml:trace>
          <inkml:trace contextRef="#ctx0" brushRef="#br2" timeOffset="110428.192">-1271 721 163 0,'0'0'11'16,"0"0"-25"-16,0 0 63 0,0 0 101 16,0 0-113-16,0 0-3 15,0 0 13-15,-15-53 5 16,25 44-18-16,3-1-18 15,5 2-10-15,-1 3-3 16,5 1-1-16,4 0-1 16,4 2-1-16,3 2 0 0,3 0-1 15,1 0 3-15,0 0 0 16,1 3-2-16,-6 5 1 16,-1 1 0-16,-5 1-1 15,-2 1 0-15,-9 1 0 16,-2 1 3-16,-3 3 4 0,-7 4 6 15,-3 0 5-15,0 5 5 16,-8 1-3-16,-7 2-4 16,-3 3-7-16,1 3-6 15,-7-1-1-15,5 2-1 16,1-1-1-16,9-1-1 16,0 1 1-16,9-1-2 0,0 1 0 15,14 1 1-15,6-3 2 16,5 3-1-16,3 0 0 15,-1-3 0-15,-4 2 1 16,0-4-1-16,-5-2 1 16,-12 2 0-16,-3-3 0 0,-3 7 2 15,-15-1 2-15,-12 3 3 16,2 3 1-16,-5-3 1 16,4-1-3-16,6-3-4 15,8-3-3-15,6-1-2 16,6 2-2-16,3-5 2 0,12 4 0 15,2-3 2-15,4 3 2 16,-4 1-2-16,-2-1 1 16,-9 8 0-16,-4 1 1 15,-2 2 1-15,-2 1-1 16,-16 2 2-16,-2-3 0 0,-9-4 8 16,-1-1 4-16,-5-3-1 15,-7-8-5-15,3-5-4 16,0-4-4-16,1-9-1 15,3-4-5-15,2-2-51 16,-2 0-139-16</inkml:trace>
        </inkml:traceGroup>
      </inkml:traceGroup>
      <inkml:traceGroup>
        <inkml:annotationXML>
          <emma:emma xmlns:emma="http://www.w3.org/2003/04/emma" version="1.0">
            <emma:interpretation id="{20CEE4A5-ED7C-49AB-979D-6CD680F46515}" emma:medium="tactile" emma:mode="ink">
              <msink:context xmlns:msink="http://schemas.microsoft.com/ink/2010/main" type="line" rotatedBoundingBox="13913,2975 17548,2509 17700,3696 14066,4162"/>
            </emma:interpretation>
          </emma:emma>
        </inkml:annotationXML>
        <inkml:traceGroup>
          <inkml:annotationXML>
            <emma:emma xmlns:emma="http://www.w3.org/2003/04/emma" version="1.0">
              <emma:interpretation id="{1F59162C-0E3A-4675-9B79-B81223751BA3}" emma:medium="tactile" emma:mode="ink">
                <msink:context xmlns:msink="http://schemas.microsoft.com/ink/2010/main" type="inkWord" rotatedBoundingBox="13913,2975 16956,2585 17108,3772 14066,4162"/>
              </emma:interpretation>
            </emma:emma>
          </inkml:annotationXML>
          <inkml:trace contextRef="#ctx0" brushRef="#br0" timeOffset="8548.17">6521 1256 244 0,'34'-76'34'0,"3"11"39"15,-2 15-27-15,5 19-11 16,-3 10 2-16,-3 13-25 0,-3 8-7 16,-1 0-3-16,-7 16 8 15,-3 6 6-15,-3 0-5 16,-2 6 1-16,0-1-5 15,-7 1 0-15,-2-6-1 16,1-3 0-16,-7-5 0 16,2-5-1-16,1-4-2 0,-3-5-3 15,7 0 5-15,5-10-10 16,7-11 23-16,5-1-14 16,5-5-2-16,3 0-2 15,-5 5 1-15,-1 4-1 16,-6 7-1-16,-8 8 0 0,-2 3-4 15,-6 1-7-15,0 12 15 16,-1 5-1-16,-1 0 0 16,1 2-2-16,2-4 1 15,8-4-1-15,-1 1 0 16,8-10-1-16,2-3 0 0,6 0 6 16,2-13 2-16,2-7-2 15,2-3-6-15,1-4-10 16,-2-8-59-16,-6-1-58 15,-1-6-154-15</inkml:trace>
          <inkml:trace contextRef="#ctx0" brushRef="#br0" timeOffset="8932.467">7725 542 540 0,'0'0'1'0,"-16"62"-4"0,7-17 5 15,-4 14 5-15,8 7 0 16,-2 3 0-16,6 2 1 16,1-3 4-16,0-5-5 15,0-8-3-15,3-9 0 16,5-10-2-16,-6-7 0 0,4-12 2 16,1-10 1-16,2-7-3 15,7-1-1-15,2-16 19 16,5-11-9-16,8-7-12 15,0 1 5-15,-1-2-4 0,0 8-18 16,-6 7-8-16,-2 11 15 16,-10 10 1-16,-4 0 0 15,-3 18 9-15,-5 6 3 16,0 6 2-16,-5 2-1 16,-4-3-1-16,0-6-1 15,1-5 0-15,4-6-1 16,2-11-12-16,2-1-25 0,0-22-34 15,12-9-122-15,4-14-30 16</inkml:trace>
          <inkml:trace contextRef="#ctx0" brushRef="#br0" timeOffset="9273.794">8290 575 62 0,'-6'48'361'16,"-11"6"-360"-16,3 7 1 15,7 5 14-15,7-2 2 0,0-4-1 16,15-2-1-16,5-9 4 16,8-9 3-16,4-10-11 15,3-12-6-15,4-10 3 16,6-8 0-16,-3-5 2 16,7-16 0-16,1-9-6 15,-6-2-2-15,2 0-1 0,-10 6-2 16,-11 8 2-16,-6 9-3 15,-11 9-2-15,-8 6-12 16,-1 17 19-16,-10 7 4 16,-2 5-6-16,3 0 1 15,5-4-3-15,5-7-2 0,8-7 0 16,9-12-2-16,8-5-4 16,-2-13-14-16,3-16-37 15,-9-10-72-15,-2-13-105 16</inkml:trace>
          <inkml:trace contextRef="#ctx0" brushRef="#br0" timeOffset="9576.707">9329 857 531 0,'0'0'1'0,"-56"31"1"16,24-5 10-16,2 6-6 16,3 5-5-16,9 9 0 15,14-1-3-15,4-1-1 16,15-5-1-16,19-10 0 15,12-7-7-15,11-17 1 0,8-5 1 16,-6-20-39-16,-1-19-122 16</inkml:trace>
          <inkml:trace contextRef="#ctx0" brushRef="#br0" timeOffset="8149.126">6613 1039 437 0,'0'1'8'15,"0"24"-12"-15,0 25 9 16,0 21 11-16,0 16-5 16,0 12-3-16,-5 7-5 0,-5-1-1 15,2-11-31-15,-7-14-10 16,4-14-1-16,-3-19-21 16,-1-19 17-16,0-23 0 15,0-11 3-15,4-33-48 16</inkml:trace>
          <inkml:trace contextRef="#ctx0" brushRef="#br0" timeOffset="9375.35">8847 757 435 0,'0'0'3'0,"0"0"-27"16,0 0 22-16,66 17-79 0,-28-13-121 16</inkml:trace>
        </inkml:traceGroup>
        <inkml:traceGroup>
          <inkml:annotationXML>
            <emma:emma xmlns:emma="http://www.w3.org/2003/04/emma" version="1.0">
              <emma:interpretation id="{0E5A7E73-F635-4278-B72F-051C65B4683E}" emma:medium="tactile" emma:mode="ink">
                <msink:context xmlns:msink="http://schemas.microsoft.com/ink/2010/main" type="inkWord" rotatedBoundingBox="17504,2817 17586,2806 17644,3262 17563,3273"/>
              </emma:interpretation>
            </emma:emma>
          </inkml:annotationXML>
          <inkml:trace contextRef="#ctx0" brushRef="#br0" timeOffset="10461.876">9942 584 261 0,'0'0'227'0,"0"0"-200"0,0 0 29 16,0 0-26-16,0 0-21 15,0 0-7-15,0 0-1 16,52-31-1-16,-41 36-14 16,-1 2-82-16,-2-1-110 15</inkml:trace>
          <inkml:trace contextRef="#ctx0" brushRef="#br0" timeOffset="10621.79">10003 969 592 0,'0'0'5'0,"0"0"30"0,0 0-7 16,0 0-21-16,0 0-7 15,0 0 3-15,0 0-25 16,-3 44-78-16,3-41-110 16</inkml:trace>
        </inkml:traceGroup>
      </inkml:traceGroup>
    </inkml:traceGroup>
    <inkml:traceGroup>
      <inkml:annotationXML>
        <emma:emma xmlns:emma="http://www.w3.org/2003/04/emma" version="1.0">
          <emma:interpretation id="{6CB13DC1-7207-4EE6-9EE2-29F4577017B4}" emma:medium="tactile" emma:mode="ink">
            <msink:context xmlns:msink="http://schemas.microsoft.com/ink/2010/main" type="paragraph" rotatedBoundingBox="13436,3759 29632,3633 29658,6949 13462,70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B9F0D0-DF86-4209-9FDD-FD4FDCCCCAE8}" emma:medium="tactile" emma:mode="ink">
              <msink:context xmlns:msink="http://schemas.microsoft.com/ink/2010/main" type="inkBullet" rotatedBoundingBox="13569,4472 14188,4467 14194,5221 13575,5226"/>
            </emma:interpretation>
          </emma:emma>
        </inkml:annotationXML>
        <inkml:trace contextRef="#ctx0" brushRef="#br0" timeOffset="-151046.18">6521 2211 468 0,'0'0'42'0,"0"0"-65"15,0 0 10-15,0 0-20 0,60 37-30 16,-39-13-63-16,0 4-62 16</inkml:trace>
        <inkml:trace contextRef="#ctx0" brushRef="#br0" timeOffset="-151353.355">6023 2349 384 0,'0'0'6'0,"0"0"34"0,0 0 8 16,0 0-4-16,-17 63-18 15,17-21-6-15,0 12-2 16,2 12 8-16,7 6 2 16,5 3-8-16,1-4-12 15,3-6-3-15,2-16 1 0,5-14 5 16,0-13 7-16,-2-17 2 15,-1-5 0-15,1-23-3 16,0-16 2-16,-6-13-8 16,4-6-6-16,-6-1-3 15,-2-1-1-15,-1 9-2 0,-2 7-13 16,-1 8-24-16,5 7-35 16,-7 7-27-16,3 3-60 15,0 3-81-15</inkml:trace>
        <inkml:trace contextRef="#ctx0" brushRef="#br0" timeOffset="-151179.609">6509 2420 446 0,'0'0'11'16,"3"53"-8"-16,-1-18 9 16,2 3 3-16,3 3-10 0,0-4-5 15,1 1 0-15,2-10 0 16,-5-2-5-16,-1-12-28 15,-3-10-22-15,-1-4-33 16,0-23-57-16</inkml:trace>
      </inkml:traceGroup>
      <inkml:traceGroup>
        <inkml:annotationXML>
          <emma:emma xmlns:emma="http://www.w3.org/2003/04/emma" version="1.0">
            <emma:interpretation id="{17302104-6397-4579-A7BE-AA1CBE852A6A}" emma:medium="tactile" emma:mode="ink">
              <msink:context xmlns:msink="http://schemas.microsoft.com/ink/2010/main" type="line" rotatedBoundingBox="14240,3753 29632,3633 29649,5784 14257,5904"/>
            </emma:interpretation>
          </emma:emma>
        </inkml:annotationXML>
        <inkml:traceGroup>
          <inkml:annotationXML>
            <emma:emma xmlns:emma="http://www.w3.org/2003/04/emma" version="1.0">
              <emma:interpretation id="{9E802F7D-8000-4C36-8194-456085F15046}" emma:medium="tactile" emma:mode="ink">
                <msink:context xmlns:msink="http://schemas.microsoft.com/ink/2010/main" type="inkWord" rotatedBoundingBox="14243,4153 15531,4143 15537,4941 14250,4951"/>
              </emma:interpretation>
              <emma:one-of disjunction-type="recognition" id="oneOf4">
                <emma:interpretation id="interp8" emma:lang="" emma:confidence="0">
                  <emma:literal>Hua</emma:literal>
                </emma:interpretation>
                <emma:interpretation id="interp9" emma:lang="" emma:confidence="0">
                  <emma:literal>Ava</emma:literal>
                </emma:interpretation>
                <emma:interpretation id="interp10" emma:lang="" emma:confidence="0">
                  <emma:literal>Area</emma:literal>
                </emma:interpretation>
                <emma:interpretation id="interp11" emma:lang="" emma:confidence="0">
                  <emma:literal>Awa</emma:literal>
                </emma:interpretation>
                <emma:interpretation id="interp12" emma:lang="" emma:confidence="0">
                  <emma:literal>Aura</emma:literal>
                </emma:interpretation>
              </emma:one-of>
            </emma:emma>
          </inkml:annotationXML>
          <inkml:trace contextRef="#ctx0" brushRef="#br0" timeOffset="-150848.091">6684 2553 249 0,'0'0'91'0,"0"75"17"0,0-45-21 15,0-11-23-15,0-6-15 16,4-9-13-16,6-4-6 15,3-1 7-15,0-19-10 16,6-8-8-16,1-7-9 16,3-3-6-16,-2-7-2 0,-2 1-1 15,2-1 0-15,-3 5-6 16,-2 3-32-16,0 2-34 16,-1 5-10-16,-5 4-37 15,1 3-21-15,-3 1-79 16</inkml:trace>
          <inkml:trace contextRef="#ctx0" brushRef="#br0" timeOffset="-150270.501">6941 2358 238 0,'0'0'198'0,"0"0"-181"16,56-55 42-16,-28 38 8 15,5-3-18-15,0 1-26 16,-1 2-6-16,-2 2-5 0,-2-1 1 16,-7 8-8-16,-4 2-3 15,-4 1-1-15,-5 2-1 16,-6 3-2-16,0 3-6 15,-1 10 4-15,0 6 7 16,2 3 0-16,0 5-2 16,2 0 0-16,3-1-7 0,5-1-1 15,1-6 4-15,4-6 2 16,1-6 1-16,1-7 1 16,-1 0 4-16,0-16 18 15,-1-7 5-15,-1-8-2 0,-3-3-8 16,-2-3-4-16,-7-1-9 15,-1 6-2-15,-1 1-2 16,-3 9-1-16,0 2-26 16,3 5-24-16,0 2-45 15,-1 4-74-15,4 4-142 16</inkml:trace>
          <inkml:trace contextRef="#ctx0" brushRef="#br0" timeOffset="-150620.323">7038 1894 562 0,'0'0'8'0,"0"0"1"15,0 0-4-15,-3 82 2 16,3-31-3-16,3 10 1 15,4 9 10-15,4 2 2 16,-5-1-14-16,3-2-4 16,-4-11 3-16,0-9-6 0,-3-9-8 15,-2-9-17-15,-2-13-36 16,-8-6-32-16,-8-12-21 16,-5-4-154-16</inkml:trace>
          <inkml:trace contextRef="#ctx0" brushRef="#br0" timeOffset="-149849.889">7820 1938 410 0,'0'0'10'0,"-62"0"25"16,29 8-8-16,0 11-5 15,5 2-3-15,1 2 2 0,8 7-7 16,7 0-9-16,10-2-1 15,2-2-2-15,5-5 0 16,13-6 0-16,5-7 21 16,0-7 6-16,0-1-11 15,1-9 3-15,-6-8 3 0,-4-6-2 16,-1-3-5-16,-3-2-7 16,-3 1-4-16,1 0-4 15,-2 6-2-15,-5 4-1 16,2 7-7-16,-1 6 0 15,-2 4-8-15,3 0-20 0,0 9 8 16,2 8 34-16,2 0-4 16,4 2-2-16,4-5-20 15,-3-1-11-15,3-8-4 16,2-5-11-16,0 0 3 16,0-13 14-16,-2-10-12 0,0-8-61 15,-3-4-73-15</inkml:trace>
        </inkml:traceGroup>
        <inkml:traceGroup>
          <inkml:annotationXML>
            <emma:emma xmlns:emma="http://www.w3.org/2003/04/emma" version="1.0">
              <emma:interpretation id="{960FEBC0-DA97-4415-BB68-15965E0E602A}" emma:medium="tactile" emma:mode="ink">
                <msink:context xmlns:msink="http://schemas.microsoft.com/ink/2010/main" type="inkWord" rotatedBoundingBox="15381,5019 15646,4410 16015,4571 15749,5179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3067.107">7972 2406 526 0,'5'-13'2'0,"-2"4"5"16,2 8 11-16,5 1 6 16,-4 1-9-16,3 17-7 15,-3 8-1-15,2 10 6 0,-2 12 5 16,-3 6-1-16,-1 6-1 15,2 0-4-15,2-3-4 16,-1-9-4-16,1-8-1 16,3-12-1-16,0-12 1 15,6-12 8-15,7-4 12 0,5-27 20 16,6-17-8-16,4-9-19 16,5-12-6-16,-1-7-4 15,0 2-3-15,-4 2-1 16,-10 8-2-16,-4 12-1 15,-6 15-24-15,-6 12-36 16,-9 17-64-16,-2 4-89 0</inkml:trace>
        </inkml:traceGroup>
        <inkml:traceGroup>
          <inkml:annotationXML>
            <emma:emma xmlns:emma="http://www.w3.org/2003/04/emma" version="1.0">
              <emma:interpretation id="{E4824A4E-6823-4A9E-B2E6-2FF1CCAC3E65}" emma:medium="tactile" emma:mode="ink">
                <msink:context xmlns:msink="http://schemas.microsoft.com/ink/2010/main" type="inkWord" rotatedBoundingBox="15593,3743 15784,3741 15789,4313 15597,4314"/>
              </emma:interpretation>
              <emma:one-of disjunction-type="recognition" id="oneOf6">
                <emma:interpretation id="interp14" emma:lang="" emma:confidence="0">
                  <emma:literal>\</emma:literal>
                </emma:interpretation>
                <emma:interpretation id="interp15" emma:lang="" emma:confidence="0">
                  <emma:literal>,</emma:literal>
                </emma:interpretation>
                <emma:interpretation id="interp16" emma:lang="" emma:confidence="0">
                  <emma:literal>.</emma:literal>
                </emma:interpretation>
                <emma:interpretation id="interp17" emma:lang="" emma:confidence="0">
                  <emma:literal>'</emma:literal>
                </emma:interpretation>
                <emma:interpretation id="interp18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-149693.467">8027 1486 487 0,'0'0'37'0,"7"58"-23"16,6-14 46-16,2 9-20 15,10 9 5-15,6 7-26 16,-1 3-16-16,2 3-2 15,-4-3-34-15,-13-7-148 16</inkml:trace>
        </inkml:traceGroup>
        <inkml:traceGroup>
          <inkml:annotationXML>
            <emma:emma xmlns:emma="http://www.w3.org/2003/04/emma" version="1.0">
              <emma:interpretation id="{52A43909-F943-452A-BAE2-283C4467D0DD}" emma:medium="tactile" emma:mode="ink">
                <msink:context xmlns:msink="http://schemas.microsoft.com/ink/2010/main" type="inkWord" rotatedBoundingBox="16184,4229 18160,4213 18167,5123 16191,5138"/>
              </emma:interpretation>
              <emma:one-of disjunction-type="recognition" id="oneOf7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3431.728">8844 2445 401 0,'0'0'5'0,"0"0"18"0,0 0 40 16,0 0-21-16,-59-31-32 16,30 45-7-16,2 12 3 15,-4 6-4-15,4 8 1 16,3 6-3-16,8-3 0 15,9 1 0-15,7-5 0 0,0-7-1 16,17-11 5-16,10-10 4 16,3-11 11-16,1 0 3 15,-1-19-2-15,-1-8 0 16,-9-6-7-16,-4-4-1 16,-5 1-8-16,-6 0-2 0,-5 4 0 15,0 2-4-15,-2 7-21 16,-7 7-8-16,3 7-7 15,-5 4-61-15,4 3-120 16</inkml:trace>
          <inkml:trace contextRef="#ctx0" brushRef="#br0" timeOffset="13659.859">9177 2422 394 0,'0'0'127'0,"0"0"-125"0,0 0-2 16,-27 61 5-16,14-31-3 16,3 9-1-16,-1 1 0 15,7 0 0-15,-1 1-1 16,5-4-1-16,0-9 1 0,0-4 1 16,0-12-10-16,0-11-8 15,0-2-21-15,0-26-55 16,0-8-103-16</inkml:trace>
          <inkml:trace contextRef="#ctx0" brushRef="#br0" timeOffset="13781.043">9130 2191 498 0,'0'0'26'16,"0"0"-34"-16,0 0 6 15,0 0-17-15,55 56-80 16,-30-37-135-16</inkml:trace>
          <inkml:trace contextRef="#ctx0" brushRef="#br0" timeOffset="14080.474">9674 2455 496 0,'0'0'34'15,"0"0"-12"-15,0 0 35 16,4-52-9-16,-16 42-22 15,-9 1-6-15,1 9-1 16,-6 0-6-16,-3 3-1 16,-4 16-9-16,1 7 0 0,-4 6-1 15,4 4-2-15,1 4-1 16,11-2 1-16,10-2-1 16,2-5 0-16,8-5-4 15,3-8 1-15,17-13 0 16,6-5-6-16,9-9-17 0,4-21-5 15,4-8-17-15,5-10-26 16,-2-13-19-16,-6-6-12 16,-2-9-67-16</inkml:trace>
          <inkml:trace contextRef="#ctx0" brushRef="#br0" timeOffset="14279.647">9794 1963 244 0,'0'0'212'0,"0"0"-180"16,-43 45 10-16,28-1 6 15,0 9 3-15,-2 10-8 16,2 6-9-16,-2 7-6 0,2 0-10 16,3-1-8-16,0-1-4 15,1-7 0-15,5-5 0 16,0-4-3-16,1-9-2 16,2-9-1-16,3-10 0 15,0-8-37-15,0-14-56 0,4-8-94 16</inkml:trace>
          <inkml:trace contextRef="#ctx0" brushRef="#br0" timeOffset="15389.939">9865 2267 459 0,'0'0'14'0,"0"0"-7"15,0 0 56-15,62 8 5 16,-16-8-14-16,15-12-1 15,13-4-6-15,10-1-12 16,-2 2-8-16,1-1-15 0,-10 10-10 16,-9 3-1-16,-20 3 1 15,-11 0-23-15,-16 4-24 16,-9 6-19-16,-8 1-9 16,0-5-27-16,-8-3-71 15,-7-3-195-15</inkml:trace>
          <inkml:trace contextRef="#ctx0" brushRef="#br0" timeOffset="15118.84">10406 1986 660 0,'0'0'0'0,"-86"75"-3"0,39-26 6 16,4 7 9-16,2 3 0 15,6-1-11-15,4-5 0 16,7-4 1-16,3-6-1 16,6-7 0-16,2-13-1 0,6-5-8 15,3-10-25-15,3-8-28 16,-1-1-34-16,1-22-93 16</inkml:trace>
          <inkml:trace contextRef="#ctx0" brushRef="#br0" timeOffset="14906.818">10078 1999 552 0,'0'0'31'0,"0"0"13"16,0 0-35-16,0 0-3 16,48 41 6-16,-20-1-3 0,-4 9 0 15,5 8 3-15,-3 0-1 16,1-3-9-16,-4-5 0 16,-2-10-1-16,2-8-20 15,0-14-32-15,-5-9-55 16,-3-8-68-16</inkml:trace>
        </inkml:traceGroup>
        <inkml:traceGroup>
          <inkml:annotationXML>
            <emma:emma xmlns:emma="http://www.w3.org/2003/04/emma" version="1.0">
              <emma:interpretation id="{72803D44-A97D-4937-8070-2E22C3EF2860}" emma:medium="tactile" emma:mode="ink">
                <msink:context xmlns:msink="http://schemas.microsoft.com/ink/2010/main" type="inkWord" rotatedBoundingBox="18402,4319 23471,4280 23483,5832 18414,5871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9730.667">11633 2558 578 0,'0'0'2'0,"-15"65"-4"16,3-21 3-16,2 1 0 15,1-2-1-15,1-6-1 0,5-6-5 16,0-10-3-16,-2-8-6 16,4-13-28-16,1-5-16 15,0-22-58-15,-2-12-196 16</inkml:trace>
          <inkml:trace contextRef="#ctx0" brushRef="#br0" timeOffset="20027.668">11625 2366 477 0,'0'0'43'0,"0"0"-52"16,0 0 16-16,54 50 5 0,-31-23-4 15,0 7-5-15,0 2 3 16,1 4 10-16,-6 4-2 16,-3-4 3-16,-3-2-1 15,-1-3-4-15,-7-8 2 16,-1-7 1-16,-1-7-2 15,0-4 3-15,-1-9 5 0,2 0 21 16,2-17 13-16,3-11-37 16,6-3-15-16,3-8-1 15,4-1 0-15,4 4-3 16,-2 4 0-16,-1 6-3 16,1 8-25-16,-4 6-33 15,0 5-42-15,-4 5-55 0,-3 2-105 16</inkml:trace>
          <inkml:trace contextRef="#ctx0" brushRef="#br0" timeOffset="20326.553">12193 2688 443 0,'0'0'8'0,"0"0"11"15,65-17 59-15,-37-4-26 16,4-5-24-16,-4-1-12 0,-5 2 0 15,-5 1-3-15,-12 5-4 16,-6 7-4-16,-1 3 1 16,-19 9-6-16,-9 4-4 15,-9 15 2-15,-2 10 1 16,3 8 0-16,1 3 0 16,14 3-1-16,7-1-2 15,15-4 2-15,2-7 0 0,23-9 1 16,19-15-1-16,6-7 1 15,10-12-4-15,11-19-32 16,-1-12-39-16,1-8-50 16,-11-9-118-16</inkml:trace>
          <inkml:trace contextRef="#ctx0" brushRef="#br0" timeOffset="20533.741">12910 2142 149 0,'0'0'391'16,"-49"92"-386"-16,25-36 15 16,-2 6 12-16,6 1-24 15,4-1-7-15,1-3 2 16,6-10 0-16,2-6-2 0,0-9-3 16,4-11-10-16,3-13-26 15,0-10-38-15,0-5-6 16,6-24-78-16</inkml:trace>
          <inkml:trace contextRef="#ctx0" brushRef="#br0" timeOffset="20898.178">12861 2123 547 0,'0'0'17'16,"0"0"-15"-16,0 0 14 15,6 83-1-15,5-43-11 0,5 2-2 16,6 0 0-16,5-10-2 15,1-1 4-15,6-13 0 16,0-10 5-16,1-8 12 16,3-8 6-16,0-18 5 15,0-7-8-15,-2-12-17 16,-2-6-4-16,-2 1 0 0,-7-1-1 16,-6 6-1-16,-6 10-2 15,-7 13 1-15,-6 12 0 16,0 10-4-16,-10 10-7 15,-3 19 8-15,-4 8 2 16,1 14 0-16,4 4 2 0,1 6 3 16,4-1 5-16,2-3-3 15,4-3-3-15,1-6-1 16,0-5-1-16,0-9-1 16,9-9-31-16,1-9-44 15,4-11-63-15,4-5-95 16</inkml:trace>
          <inkml:trace contextRef="#ctx0" brushRef="#br0" timeOffset="21218.578">13449 2596 374 0,'0'0'44'15,"0"0"5"-15,62-8 53 16,-28-8-40-16,0-7-28 15,-1 1-9-15,-4-1-1 16,-2 0-9-16,-10 2-8 0,-10 2-1 16,-4 5-2-16,-3 4-3 15,-10 8-1-15,-13 2-2 16,-5 5 2-16,-2 13-2 16,1 9 1-16,4 3 0 15,12 4-1-15,2-1 0 0,11-2-1 16,11-4 1-16,16-6 2 15,9-8 0-15,9-9 2 16,1-4 0-16,4-4-2 16,-3-13-30-16,-12-7-91 15,-7-7-224-15</inkml:trace>
          <inkml:trace contextRef="#ctx0" brushRef="#br0" timeOffset="21665.874">14120 2123 517 0,'0'0'3'0,"0"0"-5"16,-4 87 12-16,-4-36 12 15,1 10-2-15,4 2-4 16,0 6-2-16,1-6-7 0,2-8-4 16,0-9-1-1,0-13 0-15,0-11-22 0,0-18-34 16,0-4-42-16,0-28-24 15</inkml:trace>
          <inkml:trace contextRef="#ctx0" brushRef="#br0" timeOffset="22029.193">14124 2155 444 0,'0'0'46'0,"1"54"-39"15,5-17 24-15,-1 7 6 16,2 2-10-16,9 2-10 0,3-4-8 15,7-7-4-15,2-7 0 16,6-9 6-16,0-12 3 16,4-9 4-16,1-8 8 15,-1-18 6-15,2-11-9 16,-6-10-15-16,0-4-5 0,-4-6 0 16,-2 0-2-16,-8 3 0 15,-2 10-1-15,-6 9 0 16,-4 14 0-16,-5 13 0 15,-3 8-5-15,0 22-9 16,-11 15 13-16,2 12 2 16,-5 9-1-16,5 3 1 0,1 2 0 15,4-4 0-15,4-1 0 16,0-6 1-16,0-9-2 16,14-8 0-16,1-8-18 15,6-12-43-15,0-11-47 0,2-4-77 16</inkml:trace>
          <inkml:trace contextRef="#ctx0" brushRef="#br0" timeOffset="22812.662">14875 2548 524 0,'0'0'9'15,"0"0"73"-15,55 0-23 16,-28-12-24-16,3-7-16 15,0 1 0-15,-7-4-6 16,-4 0-8-16,-6 1-4 0,-6 3 3 16,-7 5 0-16,0 4-4 15,-18 8-3-15,-5 1-6 16,-1 13 2-16,-2 13 6 16,2 2 0-16,8 7-4 15,6-1 3-15,10-2 0 16,6-5 0-16,14-6 1 0,13-10-4 15,7-9-4-15,3-2-2 16,6-12-7-16,0-10-12 16,-6-2 6-16,-4-4 7 15,-3-4 17-15,-4 1 0 0,-4 1 0 16,-7 7 1-16,-6 4-1 16,-7 6 0-16,-6 10 1 15,-2 3 6-15,0 15-2 16,-8 8 4-16,-5 5-2 15,2 4-3-15,3-2 1 0,2 0 1 16,4-7 3-16,0-5 1 16,2-6 2-16,0-7-1 15,0-5 10-15,4 0 22 16,2-16 2-16,6-4-30 16,-1-5-10-16,5-3-3 15,4-1-1-15,1-3 0 0,2 1-2 16,0 4 1-16,-2 5-2 15,2 7-3-15,-4 8-6 16,-2 7-2-16,-8 9 1 16,-1 14 8-16,-2 8 3 0,-6 4 1 15,2-1 1-15,-2-3-1 16,0-7 1-16,2-4-1 16,2-10 0-16,2-7 1 15,4-3 2-15,6-5 12 16,2-15 2-16,1-2-9 15,2-7-5-15,2 0-2 16,2-2 0-16,-1 3-1 0,-1-1 0 16,3 9-2-16,-7 7-3 15,0 6-3-15,-2 7 3 16,-7 8 1-16,-2 15 0 16,-7 8 3-16,-1 3 2 0,0 5 0 15,0-2-1-15,0-2 0 16,3-3 0-16,4-6-42 15,-1-7-50-15,1-7-63 16,-4-9-160-16</inkml:trace>
          <inkml:trace contextRef="#ctx0" brushRef="#br0" timeOffset="19515.248">11319 2434 248 0,'0'0'49'0,"0"0"19"0,0 0 8 15,0 0 11-15,0 0-37 16,0 0-25-16,0 0-10 15,-64 35-1-15,29-1-6 16,-1 7-5-16,-2 6-2 0,3-1 1 16,5 2-2-16,10-8 0 15,9-6 0-15,9-11-2 16,2-14-15-16,22-9-18 16,9-6 8-16,11-24-19 15,0-9-20-15,4-10 11 16,-3-4-2-16,-6 1 28 0,-6 7 2 15,-13 6 32-15,-9 11 20 16,-4 10 35-16,-5 9 7 16,0 9-5-16,0 4-42 15,-8 19-18-15,4 10-2 16,2 10 0-16,-1 13 2 0,3 10 0 16,0 8 5-16,5 5 7 15,1 8-4-15,-2 2 1 16,-4 0 2-16,0 0 5 15,-15-7 3-15,-15-4 2 16,-10-5-8-16,-9-10 0 0,-5-9-8 16,-7-10-4-16,-5-7-1 15,6-15 0-15,3-16-2 16,13-6-12-16,11-22-23 16,18-21-32-16,15-17-48 15,8-18-89-15</inkml:trace>
        </inkml:traceGroup>
        <inkml:traceGroup>
          <inkml:annotationXML>
            <emma:emma xmlns:emma="http://www.w3.org/2003/04/emma" version="1.0">
              <emma:interpretation id="{AD7A0BA0-DE5C-4855-BDBE-EBDAA7D71A85}" emma:medium="tactile" emma:mode="ink">
                <msink:context xmlns:msink="http://schemas.microsoft.com/ink/2010/main" type="inkWord" rotatedBoundingBox="23818,3843 26990,3818 26999,5055 23828,5080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23389.541">16693 1583 453 0,'0'0'17'0,"0"0"19"15,0 0 8-15,-71 21-18 0,31 23 2 16,-11 20 1-16,-6 16-2 16,-1 21-2-16,2 13-1 15,12 6-3-15,10 0-10 16,15-5-7-16,16-8-2 15,3-15-1-15,18-17 1 16,9-16 1-16,1-11-2 0,-1-13 1 16,-4-13-2-16,-5-9 0 15,-9-8 3-15,0-1-3 16,-7-4 4-16,-2 0-8 16,0 0-41-16,-8 0-63 15,0-8-153-15</inkml:trace>
          <inkml:trace contextRef="#ctx0" brushRef="#br0" timeOffset="23731.183">16738 2331 432 0,'0'0'16'16,"0"0"-14"-16,-53 5 21 15,30 11 17-15,1 3-18 0,2 2-12 16,4-1-5-16,4 1-3 16,8-3-2-16,4 0-2 15,4-4 0-15,13-2-1 16,6-3 2-16,4-1 3 16,-2-3-1-16,-5 0 2 0,-6 2 8 15,-6 2 7-15,-8 2 8 16,-8 6 23-16,-15 1-14 15,-4 3-15-15,-6-3-10 16,3-4-5-16,7-1-3 16,6-9-1-16,9-4-7 15,8 0-34-15,14-17-62 0,15-10-112 16</inkml:trace>
          <inkml:trace contextRef="#ctx0" brushRef="#br0" timeOffset="23895.657">16911 2393 297 0,'0'0'180'16,"-18"62"-176"-16,6-27 8 15,3 4 15-15,2-2-17 16,6-2-8-16,1-9-3 0,0-8-26 16,5-13-20-16,2-5-36 15,1-13-115-15</inkml:trace>
          <inkml:trace contextRef="#ctx0" brushRef="#br0" timeOffset="24024.934">16919 2234 594 0,'0'0'25'16,"0"0"-8"-16,0 0-24 16,0 0-2-16,49 14-42 15,-26-6-72-15,4 1-114 16</inkml:trace>
          <inkml:trace contextRef="#ctx0" brushRef="#br0" timeOffset="24343.936">17237 2349 621 0,'0'0'22'15,"0"0"30"-15,0 0-43 16,0 0-12-16,73-39 7 15,-36 30-3-15,-3 4 1 16,-2 5-4-16,-9 0 1 16,-9 0 0-16,-8 16 0 0,-6 4-2 15,-8 4 2-15,-12 4 3 16,-8 3 0-16,-2 1 0 16,4-2-1-16,8 1-2 15,9-3-1-15,9-6 1 16,7-1-1-16,18-7-1 0,11-5 0 15,7-5 0-15,3-4-3 16,-1 0 7-16,-5-9-27 16,-7-4-52-16,-16-5-95 15,-14 0-113-15</inkml:trace>
          <inkml:trace contextRef="#ctx0" brushRef="#br0" timeOffset="24706.529">17290 2487 429 0,'0'0'9'0,"54"0"19"0,-17-2 23 15,10-7-3-15,-2-2-21 16,5 1 0-16,1-4-11 16,-4 1-1-16,3-3-5 15,-4 1-7-15,-6-1-2 16,-6 2-1-16,-11 3 0 0,-7 1 2 15,-11 0 0-15,-5 4 3 16,-5 2-6-16,-17 1-1 16,-12 3 1-16,-5 0 3 15,-6 9-1-15,2 5 1 16,1 2 5-16,11 2 8 0,5 3-6 16,17 2-5-16,9-2-1 15,4 2 0-15,22-4 1 16,14 1-1-16,2-6-1 15,10-4 0-15,-2-1-2 0,-4-5-37 16,1-4-40-16,-6 0-58 16,-8 0-127-16</inkml:trace>
          <inkml:trace contextRef="#ctx0" brushRef="#br0" timeOffset="24878.911">18140 2569 490 0,'0'0'31'0,"70"-3"28"15,-29-3-26-15,5-1-26 0,-2 2-7 16,-3 0-26-16,-7 2-73 16,-10 2-118-16</inkml:trace>
          <inkml:trace contextRef="#ctx0" brushRef="#br0" timeOffset="25589.97">18495 2256 591 0,'0'0'46'0,"0"0"-9"15,57-13 18-15,-11 3-10 16,12-2-20-16,6 3-8 15,8 0-6-15,-1 4-7 16,-3 2-3-16,-3 3-1 16,-9 0-43-16,-17 0-100 0,-11 0-170 15</inkml:trace>
          <inkml:trace contextRef="#ctx0" brushRef="#br0" timeOffset="25405.726">18707 1929 473 0,'0'0'68'16,"0"0"-73"-16,2 54 51 0,-2-24 11 16,0 10-18-16,-2 4-12 15,-9 5-1-15,-1 2-5 16,-1 0-8-16,-2 0-8 15,2-4-4-15,6-9 1 16,3-3-1-16,4-11-1 16,7-3-4-16,10-9-2 0,8-5 3 15,6-7-1-15,5 0 6 16,1-5-2-16,0-6 2 16,-1-2-13-16,-3-5-28 15,-12-1-16-15,-7-1-69 16,-13-2-61-16</inkml:trace>
          <inkml:trace contextRef="#ctx0" brushRef="#br0" timeOffset="27934.436">19313 1667 427 0,'5'9'28'0,"3"4"-32"16,4 10 9-16,1 12 22 16,3 13 6-16,0 10-5 0,2 13 3 15,-3 9 2-15,-6 6-5 16,-5 1 3-16,-4 3-8 15,0-8 0-15,-16-7 0 16,-6-10 1-16,-5-11-5 16,1-9-5-16,-2-10-4 0,1-7 0 15,5-6-2-15,9-9-3 16,-1-4-2-16,10-5-1 16,0 0-2-16,4-4 1 15,0 1-2-15,0 1-8 16,-1 1-24-16,-1 0-27 0,0 1-8 15,-1-3-61-15,0-1-122 16</inkml:trace>
        </inkml:traceGroup>
        <inkml:traceGroup>
          <inkml:annotationXML>
            <emma:emma xmlns:emma="http://www.w3.org/2003/04/emma" version="1.0">
              <emma:interpretation id="{6A9B95A6-2693-469D-9F77-56372EB4689C}" emma:medium="tactile" emma:mode="ink">
                <msink:context xmlns:msink="http://schemas.microsoft.com/ink/2010/main" type="inkWord" rotatedBoundingBox="27696,4038 29635,4023 29645,5304 27706,5319"/>
              </emma:interpretation>
              <emma:one-of disjunction-type="recognition" id="oneOf10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28441.664">20133 2097 476 0,'0'0'65'15,"0"0"-15"-15,0 0 7 16,0 0-27-16,0 0 2 16,81 3 1-16,-31-6-14 15,5 3-10-15,4-1-5 0,-4 1-3 16,-8 0-2-16,-6 4-13 15,-13 5-64-15,-11-1-65 16,-16-2-98-16</inkml:trace>
          <inkml:trace contextRef="#ctx0" brushRef="#br0" timeOffset="28612.892">20223 2310 559 0,'0'0'26'0,"57"0"35"16,-10 0 10-16,9-7-36 0,2 1-28 16,-1 1-6-16,-6 4-2 15,-10 1-75-15,-14-3-115 16,-12 1-261-16</inkml:trace>
          <inkml:trace contextRef="#ctx0" brushRef="#br0" timeOffset="29203.723">21381 1941 507 0,'0'0'7'16,"0"0"-3"-16,-75 32 17 0,40-3-5 15,-2 9-6-15,0 9-4 16,4 2 4-16,6 6-1 16,10-4-4-16,8-3 1 15,9-7 3-15,12-10 2 16,19-6 4-16,15-9 2 15,8-10 10-15,11-6 5 16,-3-3 1-16,5-18-6 0,-8-6-5 16,-5-8 0-16,-10-6-5 15,-9-11-5-15,-9-3-5 16,-13-3-4-16,-13 3 0 16,-5 4-3-16,-25 13-3 0,-23 11-2 15,-13 18 0-15,-7 9 2 16,0 4-7-16,8 20-27 15,12 6-36-15,23 5-2 16,14 5-24-16,16 0-47 16,10-6-13-16</inkml:trace>
          <inkml:trace contextRef="#ctx0" brushRef="#br0" timeOffset="29830.171">21969 2508 630 0,'-53'49'70'0,"-11"4"14"0,-1 8-36 16,-1 2-26-16,2 2-16 15,4-1-2-15,3-5-14 16,4-8-36-16,6-4-71 16,1-14-140-16</inkml:trace>
          <inkml:trace contextRef="#ctx0" brushRef="#br0" timeOffset="29681.543">22073 2155 565 0,'0'0'119'0,"0"0"-49"0,0 0-11 16,0 0-29-16,0 0-26 15,0 0-5-15,0 0 2 16,0 0 0-16,0 49-44 15,0-38-94-15,0-2-115 16</inkml:trace>
          <inkml:trace contextRef="#ctx0" brushRef="#br0" timeOffset="30653.907">21741 1769 360 0,'0'0'21'0,"0"0"47"16,0 0 1-16,0 0-52 15,-24 49-13-15,-7 4 7 16,-11 14 3-16,-16 19-4 16,-10 13-5-16,-12 12-4 15,-4 3-2-15,-2-3-93 0,-1-9-234 16</inkml:trace>
        </inkml:traceGroup>
      </inkml:traceGroup>
      <inkml:traceGroup>
        <inkml:annotationXML>
          <emma:emma xmlns:emma="http://www.w3.org/2003/04/emma" version="1.0">
            <emma:interpretation id="{948C8ADF-DFB0-4C8D-B569-2E334F066FA8}" emma:medium="tactile" emma:mode="ink">
              <msink:context xmlns:msink="http://schemas.microsoft.com/ink/2010/main" type="line" rotatedBoundingBox="14196,5905 14292,7050 13478,7118 13382,5974"/>
            </emma:interpretation>
          </emma:emma>
        </inkml:annotationXML>
        <inkml:traceGroup>
          <inkml:annotationXML>
            <emma:emma xmlns:emma="http://www.w3.org/2003/04/emma" version="1.0">
              <emma:interpretation id="{B07E6A5B-C1B4-407E-8946-52C896A0D337}" emma:medium="tactile" emma:mode="ink">
                <msink:context xmlns:msink="http://schemas.microsoft.com/ink/2010/main" type="inkWord" rotatedBoundingBox="14196,5905 14292,7050 13478,7118 13382,5974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73557.718">6129 3710 380 0,'-6'0'65'0,"2"0"-18"0,2-2 16 16,-1-3-8-16,3 5-16 16,0-1-20-16,5-3-12 15,8 0-2-15,7 3 3 16,0-3-6-16,7 0-1 15,2 3 1-15,-5 1-2 16,-1 0 0-16,-7 0 0 16,-4 5 0-16,-12 8 0 0,0 5 1 15,-17 3 4-15,-6 3-1 16,-8 3 2-16,1-5 2 16,6 0-3-16,3-5 0 15,8-3-3-15,9-2-2 0,4-3-1 16,1 0-1-16,15 0 2 15,2 0-2-15,-1 5 4 16,1-1-2-16,-6 5 0 16,-4-1 0-16,-8 6 0 15,0 4 0-15,-17 2 1 0,-6 3 2 16,-3-5-3-16,3 2 2 16,4-5 2-16,3-6 4 15,9-1-5-15,7-4-3 16,0 0-2-16,10-3 1 15,10 2 2-15,3 0-1 16,0-1 0-16,-3 2 0 0,-5 5 1 16,-10 4-2-16,-5 0 1 15,-2 4 2-15,-19 6 1 16,-10-1-1-16,-3 3 2 16,-2-2 22-16,1-2-4 15,0-4-6-15,5-3-4 0,4-5-6 16,6 0-5-16,4-4-2 15,-1-1-52-15,0-7-134 16</inkml:trace>
          <inkml:trace contextRef="#ctx0" brushRef="#br0" timeOffset="117852.326">6596 4043 597 0,'0'0'8'0,"0"0"14"16,0 0-20-16,0 0 0 16,0 0-81-16,0 0-84 15,0 0-144-15</inkml:trace>
          <inkml:trace contextRef="#ctx0" brushRef="#br0" timeOffset="117966.238">6690 4358 600 0,'-12'66'41'15,"-11"-5"5"-15,-1-2 9 16,1 1-5-16,-4-1-38 0,1-1-11 16,-11-6-59-16,1-11-141 15</inkml:trace>
        </inkml:traceGroup>
      </inkml:traceGroup>
    </inkml:traceGroup>
    <inkml:traceGroup>
      <inkml:annotationXML>
        <emma:emma xmlns:emma="http://www.w3.org/2003/04/emma" version="1.0">
          <emma:interpretation id="{869E846B-0EBC-4C9C-9EB9-A4B69B95BE76}" emma:medium="tactile" emma:mode="ink">
            <msink:context xmlns:msink="http://schemas.microsoft.com/ink/2010/main" type="paragraph" rotatedBoundingBox="13428,7567 32170,7153 32204,8691 13462,91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67778BE-7D81-4F1E-A4F2-F06D51217C88}" emma:medium="tactile" emma:mode="ink">
              <msink:context xmlns:msink="http://schemas.microsoft.com/ink/2010/main" type="line" rotatedBoundingBox="13428,7567 32170,7153 32204,8691 13462,9105"/>
            </emma:interpretation>
          </emma:emma>
        </inkml:annotationXML>
        <inkml:traceGroup>
          <inkml:annotationXML>
            <emma:emma xmlns:emma="http://www.w3.org/2003/04/emma" version="1.0">
              <emma:interpretation id="{6A9B0D9A-8704-4FBB-AE0A-8FAF51CF4E7F}" emma:medium="tactile" emma:mode="ink">
                <msink:context xmlns:msink="http://schemas.microsoft.com/ink/2010/main" type="inkWord" rotatedBoundingBox="13428,7567 15890,7513 15913,8549 13451,8604"/>
              </emma:interpretation>
              <emma:one-of disjunction-type="recognition" id="oneOf12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85680.951">6799 5290 577 0,'0'0'11'0,"0"0"-21"15,-33 66 19-15,18-14 17 16,0 20-5-16,2 13-14 0,3 10-2 16,-1 3-3-1,7 0 0-15,4-6-4 0,0-11-35 16,4-16-11-16,14-17-58 15,5-15-20-15,5-18-116 16</inkml:trace>
          <inkml:trace contextRef="#ctx0" brushRef="#br0" timeOffset="85468.459">6213 5755 611 0,'0'0'67'0,"0"0"-65"0,-67 43-3 15,30-12 0-15,-5 12 1 16,-3 8 0-16,2 5 1 16,2-1-1-16,10 2 0 15,12-6 0-15,14-6-2 0,5-9 1 16,24-12 2-16,19-8 1 15,11-12 0-15,13-4 0 16,6-12-8-16,5-12-33 16,1-14-28-16,-2-10-97 15,-7-10-177-15</inkml:trace>
          <inkml:trace contextRef="#ctx0" brushRef="#br0" timeOffset="86008.658">7191 5870 541 0,'0'0'-2'0,"-77"57"6"0,25-17 5 15,10 5 7-15,5-1-10 16,11-4-5-16,16-4-1 16,10-8-3-16,0-8-5 15,22-8 5-15,9-11 4 16,4-1 5-16,7-10-2 16,2-13 0-16,-4-4-2 0,-5-3-1 15,-4-1-1-15,-6 4 2 16,-13 3-1-16,-4 10 0 15,-5 6 1-15,-3 8 2 16,0 8-12-16,-11 14 16 16,2 12-6-16,0 2-1 0,7 3-1 15,2-3-1-15,11-6-31 16,13-7-51-16,11-12-12 16,8-9-47-16,2-2-12 15</inkml:trace>
          <inkml:trace contextRef="#ctx0" brushRef="#br0" timeOffset="86301.091">7839 5826 463 0,'0'0'5'16,"0"0"58"-16,-61 17-29 0,30 5-22 16,7 1-9-16,6 4-2 15,10-2-4-15,8-3-4 16,11-4-27-16,14-2 25 15,8-5 3-15,2-2 3 16,-1-1 5-16,-6-3 0 0,-7 3-2 16,-9-2 1-16,-7 4 0 15,-5 6 5-15,-11 1 8 16,-13 6 12-16,-7 6-12 16,-7 2-5-16,-1-2-7 15,1 4 1-15,8-7-1 16,11-6-3-16,12-4-27 0,7-11-95 15,18-5-64-15</inkml:trace>
          <inkml:trace contextRef="#ctx0" brushRef="#br0" timeOffset="86615.754">8337 5837 541 0,'0'0'36'0,"-58"46"17"0,37-21-26 16,11-2-20-16,8-4-11 15,2 1 0-15,6-4-3 16,10-3 11-16,2-2 1 16,-1-2-2-16,-1-3-1 15,-3 3 0-15,-11 0 0 0,-2 0-1 16,-15 4-6-16,-17 4 16 15,-11 5-5-15,-10 1-3 16,-9 5 3-16,1 1-1 16,3 0-2-16,7-1-3 15,14-2-2-15,10-7-38 16,18-6-62-16,9-9-105 0</inkml:trace>
        </inkml:traceGroup>
        <inkml:traceGroup>
          <inkml:annotationXML>
            <emma:emma xmlns:emma="http://www.w3.org/2003/04/emma" version="1.0">
              <emma:interpretation id="{4D711E17-945E-4E7D-93FA-C193F25414A0}" emma:medium="tactile" emma:mode="ink">
                <msink:context xmlns:msink="http://schemas.microsoft.com/ink/2010/main" type="inkWord" rotatedBoundingBox="16831,7580 19050,7531 19071,8488 16852,8537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03261.915">9406 5534 497 0,'0'0'6'0,"0"0"36"0,0 0-11 15,0 0-18-15,11 62 8 16,-11-8-1-16,-10 15-6 16,-3 11-7-16,-13 4-1 15,4-6-2-15,-1-5-4 16,6-9-23-16,5-13-34 16,3-16-32-16,9-17-25 0,0-18-64 15</inkml:trace>
          <inkml:trace contextRef="#ctx0" brushRef="#br0" timeOffset="103667.098">9280 5517 567 0,'0'0'3'16,"30"-48"21"-16,1 29 5 16,12 5 4-16,14-1-11 0,13 4-12 15,12-2-4-15,-1 7-3 16,-1 3 0-16,-11 3-1 15,-10 0-2-15,-17 14 0 16,-19 5-1-16,-12 6-1 16,-11 2 3-16,-15 3 8 15,-16 5 5-15,-7-1 3 0,-4-2-7 16,1-3-6-16,6-4-2 16,10-3-1-16,12-4-1 15,13 0-5-15,7-2-2 16,15 2 6-16,9 1 2 15,3 3 0-15,-4 1-1 0,-7 3 0 16,-11 3 0-16,-12 3 0 16,-6-1 3-16,-25 1 13 15,-12 3 2-15,-13-1-2 16,-7-4-6-16,1-2-6 16,9-6-2-16,9-7-1 0,16-2-12 15,21-13-51-15,7 0-53 16,30-19-80-16,20-11-164 15</inkml:trace>
          <inkml:trace contextRef="#ctx0" brushRef="#br0" timeOffset="103853.037">10256 5643 507 0,'-32'50'51'16,"-11"5"-48"-16,5 14 24 15,2 8 16-15,2 2-25 0,10-2-15 16,3-8-2-16,9-7-19 16,7-17-18-16,5-17-24 15,0-18-53-15,0-13-69 16</inkml:trace>
          <inkml:trace contextRef="#ctx0" brushRef="#br0" timeOffset="104051.541">10084 5491 429 0,'0'0'242'0,"0"0"-216"0,47-16-5 15,-2 8 13-15,17 0-9 16,15-1-16-16,11-4-5 16,5 3-2-16,-2-3-1 15,-11 6 0-15,-12 1-5 16,-17 3-50-16,-25 3-43 15,-25 0-77-15,-10 12-88 0</inkml:trace>
          <inkml:trace contextRef="#ctx0" brushRef="#br0" timeOffset="104232.123">10099 5839 298 0,'0'0'240'15,"0"0"-201"-15,62 26 41 16,-1-26 2-16,12-12-35 15,9-6-24-15,6-3-7 16,2 3-11-16,-8 5-3 16,-14 3-2-16,-10 8-45 0,-20 2-72 15,-18 0-90-15,-19 11-153 16</inkml:trace>
          <inkml:trace contextRef="#ctx0" brushRef="#br0" timeOffset="104688.715">10889 6057 389 0,'0'0'100'0,"0"0"-43"0,-33 56 0 16,22-30-21-16,5 0-19 15,-1-1-13-15,0-2-4 16,4-6-10-16,-1-9-28 15,-1-8-51-15,0 0-54 16,2-22-177-16</inkml:trace>
          <inkml:trace contextRef="#ctx0" brushRef="#br0" timeOffset="104816.229">10952 5517 604 0,'0'0'-1'0,"0"0"0"15,0 0-31-15,30-58-88 16,-6 36-231-16</inkml:trace>
          <inkml:trace contextRef="#ctx0" brushRef="#br0" timeOffset="105135.485">10989 5955 559 0,'0'0'26'0,"91"-37"39"15,-25 21-11-15,7 2-21 16,3 0-27-16,-2-3-5 16,-6-5-112-16,-9-5-378 15</inkml:trace>
          <inkml:trace contextRef="#ctx0" brushRef="#br0" timeOffset="105014.75">11410 5276 576 0,'0'0'18'15,"-30"86"49"-15,7-15-5 16,1 13-17-16,5 13-33 0,0 5-9 16,7 4-1-16,3-4-1 15,3-13-1-15,0-14 1 16,-3-14-3-16,-8-16-41 16,-8-14-43-16,-7-18-51 15,-6-13-76-15</inkml:trace>
        </inkml:traceGroup>
        <inkml:traceGroup>
          <inkml:annotationXML>
            <emma:emma xmlns:emma="http://www.w3.org/2003/04/emma" version="1.0">
              <emma:interpretation id="{C7326D8A-CF68-499A-BDDA-6483376678D4}" emma:medium="tactile" emma:mode="ink">
                <msink:context xmlns:msink="http://schemas.microsoft.com/ink/2010/main" type="inkWord" rotatedBoundingBox="19332,7596 23579,7502 23600,8454 19353,8548"/>
              </emma:interpretation>
              <emma:one-of disjunction-type="recognition" id="oneOf14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105676.687">11802 6291 565 0,'0'0'11'0,"0"0"37"15,-16-68-1-15,16 30-3 16,16-6 0-16,10-14-1 16,12-8-5-16,8-11-6 15,8-10 1-15,9-8-12 16,5-1-9-16,-6 4-5 0,-4 12-5 16,-8 14-1-16,-12 20-1 15,-9 21-1-15,-12 16-1 16,-10 9-3-16,-7 21-5 15,0 14 7-15,0 15 3 16,-3 12 0-16,-1 10 1 16,2 7 0-16,2 1-1 0,0 3 0 15,5-5 0-15,7-7 1 16,-2-8-1-16,3-9 1 16,-3-7-1-16,1-11-4 15,-2-10-27-15,-1-8-18 16,-1-11-23-16,-2-7-52 0,-5-1-84 15,-5-18-186-15</inkml:trace>
          <inkml:trace contextRef="#ctx0" brushRef="#br0" timeOffset="105874.927">11807 6066 664 0,'0'0'-7'16,"56"-9"13"-16,-3-4 24 0,10-5 4 16,13 1-16-16,4-2-10 15,-3 1-4-15,-7 1-2 16,-7 2-54-16,-15 1-89 16,-15-2-116-16</inkml:trace>
          <inkml:trace contextRef="#ctx0" brushRef="#br0" timeOffset="106125.704">12803 5385 613 0,'0'0'1'0,"-27"70"18"16,11-17 33-16,0 12 3 15,-2 11-17-15,3 4-12 16,3 5-8-16,4 2-12 16,0-11-4-16,8-7-2 0,0-14-5 15,3-11-36-15,10-17-31 16,5-14-24-16,1-13-52 16,0-8-75-16</inkml:trace>
          <inkml:trace contextRef="#ctx0" brushRef="#br0" timeOffset="106531.633">13155 5309 582 0,'0'0'3'15,"0"0"37"-15,-42 75 16 16,29-22-8-16,-1 13-8 16,2 17-7-16,1 5-14 0,7 5-10 15,3-2-4-15,1-4-3 16,4-15 0-16,11-10-3 16,5-15-19-16,4-15-30 15,3-19-34-15,4-13-31 16,5-9-95-16</inkml:trace>
          <inkml:trace contextRef="#ctx0" brushRef="#br0" timeOffset="106838.951">13470 5802 533 0,'0'0'29'16,"-54"46"31"-16,26-15-22 0,6 5-8 15,7 2-18-15,11-4-9 16,4-2-1-16,18-7-2 15,10-9-1-15,7-6 2 16,6-10-1-16,-2 0 5 16,2-14 3-16,-9-8 5 15,-3-3-1-15,-16-3 5 0,-6 0 3 16,-7-2-4-16,-8 3-9 16,-14 2-2-16,-3 4-2 15,-8 2-1-15,2 2-2 16,7 7 2-16,3 2-2 0,10 6-15 15,11 2-37-15,6 0-37 16,24 0-18-16,10 0-15 16,13 1 3-16,5 3-44 15</inkml:trace>
          <inkml:trace contextRef="#ctx0" brushRef="#br0" timeOffset="107364.265">13999 5821 309 0,'0'0'76'0,"0"0"42"16,0 0-19-16,0 0 7 15,-6 49-39-15,-28-27-32 16,0 4-12-16,0 2-14 16,4 3-3-16,9 0-4 0,11-1-2 15,10-4 0-15,3-4-3 16,25-3 0-16,13-10-2 16,12-7-9-16,9-2-14 15,6-7-13-15,3-11-20 16,2-7 2-16,-4-3 3 15,-4-2 11-15,-8-1 26 0,-15 0 17 16,-11 7 3-16,-17 2 4 16,-14 7 39-16,-4 5 26 15,-21 10-9-15,-9 0-14 16,-5 10-11-16,4 7-13 16,1 5-10-16,13 2-8 0,7 0-4 15,11-1 0-15,3-2-2 16,19-4 0-16,8-4 1 15,6-9 0-15,3-4 0 16,4 0 0-16,-4-12 0 16,-1-7 1-16,-5-5 0 0,-3 0 3 15,-11-1-4-15,-2 5 1 16,-6 4-1-16,-5 8 0 16,-3 8 1-16,0 0-3 15,-7 16-4-15,-1 8 3 16,2 5-1-16,6 2-1 0,0-2-9 15,7-3-5-15,11-4 5 16,5-10-2-16,3-8-5 16,-2-4 1-16,4-13-18 15,-3-12-18-15,-1-8-29 0,0-10-53 16,-3-5-45-16</inkml:trace>
          <inkml:trace contextRef="#ctx0" brushRef="#br0" timeOffset="107558.943">14997 5294 502 0,'0'0'50'16,"-41"66"19"-16,25-12-25 15,2 14-5-15,2 10-9 16,4 7-7-16,1 2-15 16,6-3-6-16,1-7 0 15,0-12 0-15,0-12-3 16,0-14-32-16,0-12-14 0,0-13-16 15,-4-14-35-15,-10-3-61 16</inkml:trace>
          <inkml:trace contextRef="#ctx0" brushRef="#br0" timeOffset="108185.707">14734 5698 422 0,'0'0'94'0,"64"-18"-35"16,-20 13-1-16,14 2-18 15,7 3-14-15,7 0-13 0,-4 0-6 16,-5 4-4-16,-6 4-2 16,-8 2 0-16,-10-1-2 15,-13 1 2-15,-11 2 1 16,-13 1-2-16,-2 1 1 16,-17 7 8-16,-9 2 6 15,-1 5-7-15,-3 4-7 0,7 0 1 16,7 0-3-16,9 2 0 15,7-6-2-15,3-1 0 16,17-7 2-16,3-7 0 16,7-9 1-16,1-4 2 15,3-6 0-15,-2-14 1 0,0-7 3 16,-5-7 6-16,-4-2 4 16,-6-2 1-16,-5-3-1 15,1 2-3-15,-5 1-5 16,3 4-4-16,-2 8-2 15,-1 12-2-15,-1 11-1 0,1 3-3 16,-5 24 0-16,-2 9 3 16,0 11 1-16,-1 5 0 15,0 5 0-15,0 3 1 16,2-4 0-16,3-4 14 0,2-5-6 16,2-9 4-1,-2-10-6-15,-3-11 0 0,-1-13-1 16,-3-1 16-16,0-11 17 15,0-15-32-15,0-9-5 16,0-8-1-16,0-5-1 16,0-3 0-16,8-3-1 0,10 1-2 15,5 2-1-15,5 6 2 16,6 9 0-16,1 9-1 16,2 9 2-16,-2 10-1 15,0 7 1-15,-1 1-3 16,-3 5-26-16,-3 4-24 15,1-3-47-15,-4-4-99 16,-2-2-301-16</inkml:trace>
        </inkml:traceGroup>
        <inkml:traceGroup>
          <inkml:annotationXML>
            <emma:emma xmlns:emma="http://www.w3.org/2003/04/emma" version="1.0">
              <emma:interpretation id="{12DDCA3D-BC34-4617-8604-7D0DB1992312}" emma:medium="tactile" emma:mode="ink">
                <msink:context xmlns:msink="http://schemas.microsoft.com/ink/2010/main" type="inkWord" rotatedBoundingBox="23867,7386 28382,7287 28415,8775 23900,8874"/>
              </emma:interpretation>
              <emma:one-of disjunction-type="recognition" id="oneOf15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108564.106">16320 5955 701 0,'0'0'95'0,"0"0"-18"0,0 0-36 15,0 0-13-15,0 0-21 16,0 0-6-16,0 0-3 15,5 9-43-15,-5-9-53 16,0-9-219-16</inkml:trace>
          <inkml:trace contextRef="#ctx0" brushRef="#br0" timeOffset="108391.989">16419 5396 702 0,'0'0'6'0,"0"0"2"16,0 0-6-16,0 0-2 16,0 0-16-16,20 59-106 15,-17-42-178-15</inkml:trace>
          <inkml:trace contextRef="#ctx0" brushRef="#br0" timeOffset="109465.995">17015 5692 529 0,'0'0'-1'16,"-17"88"3"-16,-6-16 20 15,-6 18 12-15,-2 14-5 0,-3 5-17 16,5 0-8-16,3-6-3 15,6-15-10-15,5-18-17 16,8-22 6-16,4-20-23 16,3-21-29-16,0-14-9 0,0-29-86 15</inkml:trace>
          <inkml:trace contextRef="#ctx0" brushRef="#br0" timeOffset="109845.679">16877 5778 525 0,'0'0'54'15,"75"-58"-10"-15,-24 45-2 16,5 9-10-16,3 4-16 16,-1 0-6-16,-9 13-7 15,-10 6-2-15,-10 5-2 16,-10 2 1-16,-17-2 1 16,-2 6 4-16,-8-3 5 0,-14-1 0 15,-5-3 1-15,4-7-3 16,4-2 0-16,3-8 2 15,11-2-4-15,5-4-2 16,9 0-7-16,16-10 2 16,7-3 2-16,10-4 0 15,-1 3-1-15,1 0 0 0,-7 1 0 16,-7 4 1-16,-7 1-1 16,-11 4 2-16,-2 1-1 15,-5 0 1-15,0 0 2 16,1 2-2-16,3-2-3 15,-1 1-2-15,8-1 1 0,1 2 2 16,0-2-18-16,0 3-32 16,0 0-20-16,-3-2-67 15,-3-4-124-15</inkml:trace>
          <inkml:trace contextRef="#ctx0" brushRef="#br0" timeOffset="110370.886">18060 5091 522 0,'0'0'9'0,"0"0"13"16,0 55 28-16,-10-16-1 16,-1 10-17-16,-2 8-5 15,-1 8 1-15,-2 3 0 16,-1 7-9-16,0-4-8 0,2-1-6 16,5-7-1-16,-4-7-2 15,7-11-2-15,1-10 0 16,2-12 1-16,4-6 0 15,0-9 1-15,0-8-1 16,4-4 3-16,10-17 8 16,5-5-10-16,7-8-2 0,0-1 0 15,5 1 0-15,-3 4-3 16,3 8-11-16,-1 9 2 16,-7 10 5-16,-1 3-3 15,-5 7 3-15,-2 14 2 0,-8 5 3 16,-3 2 2-16,-4 5 1 15,-8-1 1-15,-12 0 3 16,-5-1 3-16,-6-4-2 16,-4-6-3-16,-3-7-2 0,3-6-1 15,3-8-30 1,7-6-52-16,9-18-56 0,12-12-82 16</inkml:trace>
          <inkml:trace contextRef="#ctx0" brushRef="#br0" timeOffset="110758.265">18505 5238 530 0,'0'0'9'16,"-23"105"34"-16,7-40 0 0,-1 9-14 15,8 4-16-15,0 1-4 16,7-3-2-16,2-8-2 15,15-8 5-15,8-15 0 16,7-10-3-16,5-16 1 16,0-10 10-16,2-9 6 15,1-5 0-15,-3-18-10 0,-1-6-10 16,-3-3-2-16,-2 1-1 16,-7 4 0-16,-6 9-1 15,-8 6 0-15,-6 12-1 16,-2 0-4-16,-4 21 4 15,-10 6 3-15,7 3-3 0,2 0 2 16,5-2-5-16,0-6-16 16,11-8-16-16,4-7-15 15,0-7-13-15,2-7-15 16,-1-16-21-16,-2-9-21 16,-3-7-33-16,-4-9-1 15</inkml:trace>
          <inkml:trace contextRef="#ctx0" brushRef="#br0" timeOffset="110851.548">18897 5648 39 0,'0'0'177'0,"-19"-83"-3"15,11 57-55-15,0 12-50 16,8 6-46-16,0 8-20 16,18 0-12-16,13 0-21 0,8 7-54 15,10 2-76-15</inkml:trace>
          <inkml:trace contextRef="#ctx0" brushRef="#br0" timeOffset="111064.086">19391 5640 585 0,'0'0'108'0,"0"0"-20"0,-49 9-54 16,21 1-18-16,-3 2-12 15,-4 7-3-15,2 7-2 16,5 5 0-16,5 5 1 16,12 2-1-16,11-3-6 0,1-3-2 15,25-4 1-15,11-7-2 16,9-10-3-16,8-10-14 15,5-1-34-15,-2-25-43 16,-4-14-202-16</inkml:trace>
          <inkml:trace contextRef="#ctx0" brushRef="#br0" timeOffset="111648.341">19794 5791 508 0,'0'0'2'0,"0"0"20"15,0 0 52-15,94-4 14 16,-39-25-21-16,10-14-17 16,5-13-14-16,1-8-10 15,-1-11-6-15,-3-9-6 16,-1 0-10-16,-9 5-2 16,-10 13-3-16,-12 17-1 0,-12 18 0 15,-11 27-5-15,-12 12-18 16,0 29 11-16,-15 11 15 15,-1 12 1-15,4 8-1 16,4 7-1-16,4-1 0 0,4-2 0 16,3-3-1-16,5-6 1 15,4-10-7-15,-1-8-9 16,1-9-3-16,0-9-17 16,-7-7-27-16,5-10-32 15,-7-10-64-15,-3 0-102 16</inkml:trace>
          <inkml:trace contextRef="#ctx0" brushRef="#br0" timeOffset="111848.101">20087 5668 561 0,'0'0'-7'15,"66"2"23"-15,-13-2 19 16,6 0-11-16,9 0-20 0,0-7-4 16,-4-7-34-16,-3-9-53 15,-9-6-99-15</inkml:trace>
          <inkml:trace contextRef="#ctx0" brushRef="#br0" timeOffset="112031.235">20813 5241 449 0,'0'0'98'0,"-17"71"-97"16,2-18 12-16,-2 10 8 15,4 8-2-15,5 5-10 0,8-1-3 16,0-4-4-16,0-9-1 16,11-14-8-16,6-13-44 15,4-18-33-15,-1-17-20 16,3-12-100-16</inkml:trace>
        </inkml:traceGroup>
        <inkml:traceGroup>
          <inkml:annotationXML>
            <emma:emma xmlns:emma="http://www.w3.org/2003/04/emma" version="1.0">
              <emma:interpretation id="{45D47F8E-3D3D-422A-BD86-827F746BEDEA}" emma:medium="tactile" emma:mode="ink">
                <msink:context xmlns:msink="http://schemas.microsoft.com/ink/2010/main" type="inkWord" rotatedBoundingBox="28648,7396 32173,7318 32198,8417 28672,8495"/>
              </emma:interpretation>
              <emma:one-of disjunction-type="recognition" id="oneOf16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112221.139">21166 5290 582 0,'-20'59'3'0,"0"6"4"16,3 11 15-16,5-1-11 15,10-1-8-15,2-7-2 16,17-9-30-16,13-13-32 16,6-14-22-16,9-19-29 0,3-12-130 15</inkml:trace>
          <inkml:trace contextRef="#ctx0" brushRef="#br0" timeOffset="112466.892">21530 5597 489 0,'0'0'17'0,"-55"51"24"16,32-18-16-16,5 2-12 16,16 0-6-16,2-3 0 15,10-6-7-15,15-4-1 16,6-10 9-16,4-10 11 16,-4-2 4-16,-1-5-2 0,-8-12 7 15,-5-6 14-15,-10-4-13 16,-7 0-16-16,0 0-8 15,-16-2-2-15,-2 7-10 16,-1 3-43-16,6 6-28 16,7 0-37-16,6 8-60 15,12 1-151-15</inkml:trace>
          <inkml:trace contextRef="#ctx0" brushRef="#br0" timeOffset="112666.349">22016 5610 308 0,'0'0'102'0,"0"0"17"15,0 0-20-15,0 0-43 16,-57 30-33-16,15-8 1 16,4 3-13-16,3 3-8 15,12-2-4-15,15 2-1 16,8-3-4-16,23-5-10 16,20-7-4-16,17-5-8 0,14-7-7 15,10-1-21-15,6-7-53 16,-1-13 0-16,-9-3-56 15</inkml:trace>
          <inkml:trace contextRef="#ctx0" brushRef="#br0" timeOffset="112930.962">22546 5640 440 0,'0'0'73'0,"-59"9"6"16,29 7-49-16,4 3-20 16,9 3-8-16,7-3-1 15,9 3-2-15,1-4-1 16,5-3-1-16,9-4-5 0,2-6 2 15,2-1 2-15,-2-4 3 16,2 0-2-16,-6-5 7 16,3-3-3-16,0-1 1 15,-2 4 0-15,-2 1-1 16,-2 4-2-16,1 0-17 16,-3 0-2-16,-1 9 6 0,1 3-6 15,3 0-8-15,3 0-3 16,5-4-11-16,3-3-10 15,5-5-29-15,1 0-54 16</inkml:trace>
          <inkml:trace contextRef="#ctx0" brushRef="#br0" timeOffset="113699.368">22767 5526 176 0,'0'0'286'0,"50"-14"-238"16,-15 11 19-16,7 2-17 15,7 1-21-15,4 0-14 0,-1 0 0 16,4 0-5-16,-3 0-3 15,-9 0-1-15,0 4-3 16,-12 0-3-16,-10 0 2 16,-13 4-3-16,-9 3-1 15,-4 3 6-15,-20 7 5 0,-3 3-1 16,0 5-4-16,4 3-3 16,6-1-1-16,11-2-1 15,6-3-1-15,5-6 1 16,14-7 0-16,7-8 2 15,-5-5-1-15,5-1 4 16,0-17 15-16,-7-8 4 0,-3-1 1 16,-5-5-8-16,-2-1 0 15,-2 1-9-15,-2 2-4 16,2 7-1-16,1 6-2 16,2 6 0-16,3 9-2 15,-1 2-2-15,2 13-1 0,-2 12 2 16,-2 6 1-16,-2 3 2 15,-4 3-2-15,3-1 3 16,1-2-1-16,-3-4 1 16,3-7-1-16,-1-8 6 15,2-7 5-15,-2-8 5 16,0 0 12-16,-2-14 6 0,4-11-20 16,0-3-9-16,3-3-4 15,6-3 0-15,5 6-2 16,5 4-4-16,5 8-18 15,-4 8-13-15,1 7-11 0,-10 1-38 16,-6 0-95-16,-11 1-342 16</inkml:trace>
          <inkml:trace contextRef="#ctx0" brushRef="#br0" timeOffset="113159.931">22975 5276 463 0,'-23'51'26'16,"4"7"51"-16,9 3-23 15,3 4-23-15,7-4-18 16,0-3-1-16,7-7-7 0,-3-7-3 16,-3-13-4-16,-1-9-51 15,-5-10-51-15,-12-12-46 16,-2 0-74-16</inkml:trace>
          <inkml:trace contextRef="#ctx0" brushRef="#br0" timeOffset="116013.425">24585 5203 382 0,'0'0'183'0,"15"-64"-173"0,-11 38 0 16,0 5 9-16,-4 6 0 15,0 4 4-15,-8 7-8 16,-11 4-9-16,-9 4-6 15,-5 17-1-15,-2 2 0 16,3 9 1-16,3 0-1 0,9 4-2 16,8-3 2-16,8 1-1 15,4-3 1-15,1-1 1 16,11-6-1-16,-1-1 2 16,-3-4 2-16,-4-3-3 15,-4 0 1-15,-6-2 1 0,-16 3 8 16,-6-2 4-16,-2 2-3 15,1-4-1-15,6 4-6 16,7-2-4-16,12 2-1 16,4 1-3-16,12 1 3 15,13 1 2-15,3-2 0 0,3 0 1 16,-6-2 0-16,-7-1 0 16,-12 1-1-16,-6-1-1 15,-24 2 4-15,-14 0 0 16,-7 2-1-16,-6-1-2 15,6 3 4-15,7-2 14 0,12 1-5 16,17 3-7-16,9 3-6 16,23 2-1-16,17 2 0 15,13 1 3-15,7 1-1 16,-2 1 1-16,0 0-5 16,-11-2-54-16,-11-4-80 0,-16-5-186 15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4:04.7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715D2C-8172-4949-A1D8-1D8F49905798}" emma:medium="tactile" emma:mode="ink">
          <msink:context xmlns:msink="http://schemas.microsoft.com/ink/2010/main" type="writingRegion" rotatedBoundingBox="2190,1481 21062,1008 21270,9298 2398,9771"/>
        </emma:interpretation>
      </emma:emma>
    </inkml:annotationXML>
    <inkml:traceGroup>
      <inkml:annotationXML>
        <emma:emma xmlns:emma="http://www.w3.org/2003/04/emma" version="1.0">
          <emma:interpretation id="{AA8989A7-4312-4C87-A606-CCEC3F2D5961}" emma:medium="tactile" emma:mode="ink">
            <msink:context xmlns:msink="http://schemas.microsoft.com/ink/2010/main" type="paragraph" rotatedBoundingBox="2204,1481 20931,1011 20983,3087 2256,3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96637B-B1F7-47B1-B8F0-55DEBE338515}" emma:medium="tactile" emma:mode="ink">
              <msink:context xmlns:msink="http://schemas.microsoft.com/ink/2010/main" type="line" rotatedBoundingBox="2204,1481 20931,1011 20983,3087 2256,3557"/>
            </emma:interpretation>
          </emma:emma>
        </inkml:annotationXML>
        <inkml:traceGroup>
          <inkml:annotationXML>
            <emma:emma xmlns:emma="http://www.w3.org/2003/04/emma" version="1.0">
              <emma:interpretation id="{888BC479-8C7B-4282-B3C4-19A43C9F4C12}" emma:medium="tactile" emma:mode="ink">
                <msink:context xmlns:msink="http://schemas.microsoft.com/ink/2010/main" type="inkWord" rotatedBoundingBox="2213,1823 5341,1744 5367,2802 2239,28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1020 183 406 0,'0'0'16'0,"0"0"38"0,0 0 1 16,0 0-16-16,0 0-29 16,0 0-9-16,0 0-2 15,0 0 2-15,0 0 0 16,-46 75 0-16,29-35 0 15,-9 9-1-15,2 5 1 16,1 3-1-16,2 1 0 0,7-7 0 16,4-10 0-16,7-11 0 15,3-8-2-15,4-13-1 16,14-9 3-16,8-7 15 16,4-20 15-16,5-9-5 15,1-12-10-15,-2-6-2 0,-6 0-2 16,-7 2 5-16,-9 6 0 15,-12 8-9-15,0 8-2 16,-7 12-3-16,-13 14-7 16,-9 4-34-16,2 11-25 15,2 9-23-15,3 1-36 0,11-5-124 16</inkml:trace>
          <inkml:trace contextRef="#ctx0" brushRef="#br0" timeOffset="215.947">1521 232 396 0,'0'0'7'16,"-31"89"24"-16,11-37-2 0,2 2-11 16,6-7-11-16,5-5-5 15,2-7-1-15,2-9-1 16,3-8 0-16,0-7-1 15,0-11-29-15,-3-2-18 16,3-21-60-16,0-12-143 16</inkml:trace>
          <inkml:trace contextRef="#ctx0" brushRef="#br0" timeOffset="336.498">1498 44 449 0,'0'0'60'16,"0"0"14"-16,0 0-58 0,0 0-27 15,0 0-29-15,0 0-63 16,0 0-92-16</inkml:trace>
          <inkml:trace contextRef="#ctx0" brushRef="#br0" timeOffset="642.253">1995 310 442 0,'0'0'21'0,"0"0"29"16,0 0 22-16,0 0-33 0,0 0-14 15,-67-33-11-15,32 35-2 16,-8 20-4-16,-2 6-1 16,-1 12-3-16,4 5-2 15,7-1 0-15,7 4 0 0,13-8-3 16,8-4 0-1,7-7-3-15,0-11 3 0,18-12-4 16,3-6 2-16,10-11 0 16,6-23 1-16,3-10-7 15,9-11-19-15,-1-13-30 16,2-8-23-16,-4-8-22 16,-4-4-67-16</inkml:trace>
          <inkml:trace contextRef="#ctx0" brushRef="#br0" timeOffset="827.646">2160-225 340 0,'0'0'52'0,"0"0"27"0,-53 64-14 16,27-13-25-16,5 12-5 15,-2 12 1-15,2 13-13 16,4 5-4-16,4 5-9 16,0-1-6-16,6-3-2 15,0-8-1-15,6-13 1 16,1-13-4-16,0-14-42 0,5-13-26 15,8-19-49-15,3-14-61 16</inkml:trace>
          <inkml:trace contextRef="#ctx0" brushRef="#br0" timeOffset="-1061.223">0 303 327 0,'6'-8'78'0,"-1"2"-33"16,-2 2-3-16,6 4 9 16,-2 0-18-16,7 16-21 15,0 8 3-15,1 15 12 16,0 9 0-16,0 10-4 16,1 5-10-16,-1 3-7 0,3-4 0 15,-3-4 1-15,0-10-1 16,-5-7-1-16,3-11-2 15,-7-7 1-15,5-8 1 16,-4-10 3-16,6-5-1 16,8-21 17-16,6-23 14 0,8-17-12 15,3-20-13-15,9-17-4 16,2-11-2-16,-4 1-3 16,-8 3-2-16,-4 15-2 15,-7 16 0-15,-9 25-15 16,-10 19-39-16,-7 19-79 15,0 11-140-15</inkml:trace>
          <inkml:trace contextRef="#ctx0" brushRef="#br0" timeOffset="1388.331">2442 223 423 0,'0'0'166'16,"73"5"-150"-16,-8-5 61 16,17-10-39-16,15-4-28 15,6-2-7-15,0-2-1 0,-13 0-77 16,-19 0-226-16</inkml:trace>
          <inkml:trace contextRef="#ctx0" brushRef="#br0" timeOffset="1049.023">2605-78 166 0,'0'0'438'0,"0"0"-442"16,16 71-1-16,2-36 10 15,9 6 1-15,4 3-2 16,4-1-2-16,4 1-1 16,5-8 0-16,-7-9-44 15,-1-7-58-15,-7-13-34 0,-6-7-190 16</inkml:trace>
          <inkml:trace contextRef="#ctx0" brushRef="#br0" timeOffset="1241.159">2981-82 590 0,'-38'58'6'0,"-3"8"30"16,9 9 8-16,4-6-26 15,7-4-14-15,9-8-4 16,5-10-1-16,2-12-18 0,0-13-28 16,-5-10-49-16,-5-12-39 15,-5-2-126-15</inkml:trace>
        </inkml:traceGroup>
        <inkml:traceGroup>
          <inkml:annotationXML>
            <emma:emma xmlns:emma="http://www.w3.org/2003/04/emma" version="1.0">
              <emma:interpretation id="{2977EE83-BC88-41CF-BA96-10D5BB3A5654}" emma:medium="tactile" emma:mode="ink">
                <msink:context xmlns:msink="http://schemas.microsoft.com/ink/2010/main" type="inkWord" rotatedBoundingBox="6582,1772 10621,1671 10664,3346 6624,34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66.815">4740 142 337 0,'0'0'141'15,"0"0"-135"-15,-76 32-1 16,33 3 15-16,-2 14 0 16,-5 13-11-16,3 5-6 15,6 4-3-15,7-5 1 16,15-8-2-16,14-11 0 0,5-16-1 15,20-17-4-15,15-14 3 16,7-13 0-16,10-23 13 16,1-13 7-16,-3-8-7 15,-7-4-4-15,-8 2 6 16,-15 5 1-16,-10 8-7 0,-10 10-3 16,-11 14 1-16,-13 9-4 15,-9 13-10-15,-2 3-18 16,1 14-22-16,7 2-35 15,10-6-85-15</inkml:trace>
          <inkml:trace contextRef="#ctx0" brushRef="#br0" timeOffset="2774.886">5167 85 405 0,'-5'53'11'0,"-19"19"28"0,-9 24 18 15,1 20-20-15,3 13-20 16,2 8-12-16,7 0-5 16,4-4-1-16,1-11 2 15,3-15 1-15,-3-20-6 16,-6-14-25-16,-6-20-37 0,2-20-22 16,-1-23-82-16</inkml:trace>
          <inkml:trace contextRef="#ctx0" brushRef="#br0" timeOffset="3386.097">4989 608 132 0,'55'-89'174'0,"-2"18"-84"15,-7 17-37-15,-5 16-13 16,-8 11-9-16,-1 15-2 16,-12 11-13-16,-5 1-11 0,-7 18 12 15,-4 8 16-15,-4 9-7 16,0 4-7-16,-8 2-8 15,-2-3-7-15,1 0 1 16,-2-7-3-16,4-5-3 16,5-9 3-16,2-8-1 15,0-5-5-15,0-4-21 0,20-3 21 16,4-11 6-16,10-8 0 16,11-4 0-16,-1-2 0 15,8-1-3-15,-2 0 1 16,-3 0 0-16,-1 3 2 15,-1 2 0-15,-5-2 3 16,-4 4 2-16,-9 0-4 0,-2 5 6 16,-10 3-6-16,-7 6-1 15,-8 2 3-15,-2 6 2 16,-21 9-5-16,-4 12-6 16,-2 11 2-16,-3 4 0 0,3 5 3 15,10 1-2-15,11-5-4 16,8-4 2-16,3-8 2 15,17-5-2-15,10-9 4 16,5-7 1-16,3-4 1 16,5-9 2-16,-2-10 4 15,1-6 1-15,-1-2-4 0,-4 0-4 16,-1 0 1-16,-4 5 0 16,-6 6-3-16,-5 8-3 15,-3 8 0-15,-4 0-4 16,-5 19 2-16,-1 5 4 15,-1 6 3-15,1 2-1 0,4-1-11 16,6-6-29-16,5-6-7 16,7-11 8-16,13-8 0 15,1-1-16-15,11-21-8 16,0-12-35-16,5-2-76 16</inkml:trace>
          <inkml:trace contextRef="#ctx0" brushRef="#br0" timeOffset="3713.761">6746 290 333 0,'0'0'91'16,"0"0"-15"-16,-73 22-12 16,33 3-32-16,2 4-9 0,3 0-1 15,9-2-5-15,14-5-10 16,9-4-7-16,3-6-5 16,23-8 2-16,12-4 4 15,7-7 1-15,10-12-2 16,-2-7 7-16,-2-5-6 15,-3-1-2-15,-10-2 3 0,-8 7-3 16,-6 2 3-16,-7 6 0 16,-3 6-3-16,-7 7-2 15,-4 6 1-15,0 6-10 16,0 17 6-16,-9 11 9 16,-3 7-3-16,1 3 0 0,7 0 1 15,4-4-11-15,0-8-14 16,7-11-4-16,13-13-18 15,6-8-17-15,3-13 6 16,1-18-18-16,11-12-61 16</inkml:trace>
          <inkml:trace contextRef="#ctx0" brushRef="#br0" timeOffset="4540.334">7083 215 426 0,'0'0'60'16,"0"0"-27"-16,0 0-7 16,91-7 8-16,-33-1-25 15,12-4-5-15,1-1-2 16,-1-1-1-16,-9 1 1 0,-11 5-2 15,-9 1-2-15,-11 1 2 16,-13 6-1-16,-10 0-1 16,-7 16-2-16,-3 6 10 15,-16 5 6-15,-1 11 4 16,0-1 1-16,2-1-7 0,7-2-10 16,11-5-1-16,0-4-1 15,18-11-1-15,8-5 1 16,3-9 0-16,4 0 0 15,5-20 1-15,-2-8 13 16,-2-4 3-16,-6-3 3 16,-5-5 4-16,-5 3-3 0,-10-1-6 15,-4 2-5-15,-4 5-5 16,-8 7 6-16,-14 8-2 16,-9 12 3-16,-3 4-11 15,1 9-1-15,3 16-2 0,4 3-2 16,11 7-13-16,11 0 5 15,4-4 8-15,7 0 3 16,13-5 2-16,3-9-1 16,4-6 2-16,-1-9 1 15,4-2 4-15,-2-7 26 16,5-14 1-16,-1-3-4 0,6-6-10 16,4-1-4-16,7-1-5 15,3 2-7-15,5 7-1 16,1 6-1-16,-3 9-1 15,-5 8-1-15,-14 8-2 16,-7 19-1-16,-9 8 4 0,-11 6 1 16,0 6 1-16,-4-2 1 15,-1 2-1-15,1-7 0 16,1-6-1-16,-2-9 0 16,0-4 0-16,3-11-39 15,-5-10-74-15,-2-4-125 0</inkml:trace>
          <inkml:trace contextRef="#ctx0" brushRef="#br0" timeOffset="3934.983">7458-299 219 0,'-38'66'244'0,"-2"10"-236"16,2 8 56-16,8 5-7 16,4 3-14-16,11-8-25 15,6-4-11-15,6-10-5 16,3-16-1-16,0-10 0 0,0-13-2 16,0-13-29-16,0-10-5 15,0-8-24-15,0-17 7 16,-8-14-140-16,-1-8-96 15</inkml:trace>
        </inkml:traceGroup>
        <inkml:traceGroup>
          <inkml:annotationXML>
            <emma:emma xmlns:emma="http://www.w3.org/2003/04/emma" version="1.0">
              <emma:interpretation id="{B68A45D7-6416-43CA-B8D1-10938A704822}" emma:medium="tactile" emma:mode="ink">
                <msink:context xmlns:msink="http://schemas.microsoft.com/ink/2010/main" type="inkWord" rotatedBoundingBox="11985,1938 13961,1889 13974,2388 11998,243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130.418">11042 72 69 0,'0'0'102'15,"0"0"-20"-15,0 0 26 0,0 0-39 16,0 0-32-16,-47 62-12 16,27-23-6-16,5-2-7 15,12-3 4-15,3-6-3 16,3-7-10-16,18-6 14 16,10-11 0-16,2-4 14 0,5 0-5 15,2-19-4-15,1-3-7 16,-2-4-9-16,-5-2-4 15,-3 2 0-15,-5 5-2 16,-8 4 1-16,-6 7-8 16,-7 10-6-16,-5 0-8 15,0 18 3-15,0 12 19 0,-7 5 1 16,5 2-1-16,2 2-1 16,9-7-2-16,14-3 0 15,12-10 0-15,6-6 2 16,6-12 2-16,3-1 15 15,0-14 13-15,-1-12 14 0,-8-7-6 16,-6-3-23-16,-8-4-2 16,-15-2-8-16,-9-2-3 15,-3-4-18-15,-23 2-80 16,-14 2-202-16</inkml:trace>
          <inkml:trace contextRef="#ctx0" brushRef="#br0" timeOffset="5781.168">10050-42 244 0,'0'0'-6'0,"-67"31"6"15,36-14 4-15,6 2 30 16,-2 2 40-16,6 0-8 16,2-2-15-16,5 3-20 0,5-4-15 15,2-2-11-15,4-2-2 16,2-5 6-16,1-1 9 15,0-3 6-15,0-4 1 16,0-1-4-16,0 0 6 16,0 0 5-16,0 0 0 0,3 0-12 15,2 0-11-15,-2-4-7 16,-1-2 0-16,1 2-3 16,1 0 1-16,2-1 0 15,-4 2-1-15,1 3 1 16,0-1 2-16,-3-2-2 15,0 2 2-15,1 1 4 0,-1 0 4 16,0-1 3-16,0 1-4 16,0-1-4-16,0 1-4 15,0 0 0-15,1 0-2 16,1-2 0-16,-2 2 1 0,1-1 0 16,-1 1 1-16,0 0-1 15,0 0 3-15,0 1-3 16,0 16-5-16,-3 6 4 15,-5 7 5-15,-7 9-1 16,1 1-2-16,-3 1 0 16,5-3 0-16,3-10-1 0,-1-8 0 15,7-9 1-15,2-6-1 16,1-5 1-16,3-18 0 16,14-13-1-16,4-9 1 15,4-10 0-15,8-11-2 16,5 0 2-16,0-1-1 0,0 7 0 15,1 7 0-15,-5 12-7 16,-5 11-8-16,-6 12-7 16,-8 13 2-16,-8 11-9 15,-4 17 18-15,-3 13 11 0,0 7 4 16,-7 9-3-16,-1 1 0 16,0-1-1-16,6-4 0 15,2-9 0-15,3-8-1 16,17-6 0-16,7-9 1 15,6-10-1-15,10-11 3 16,5 0-1-16,4-22 3 16,9-9-2-16,-3-9-2 0,-1-5 6 15,-4-1-6-15,-4-4 7 16,-14 5-5-16,-8 4 0 16,-12 7 0-16,-15 12 1 15,-2 18-1-15,-23 4-4 0,-10 23-1 16,-9 14 3-16,2 5-1 15,7 6 0-15,12-1-3 16,11-5-3-16,12-11-18 16,15-7-10-16,17-13-4 15,16-11 6-15,7-5-6 16,9-18-16-16,3-12-18 0,-2-3-31 16,-4-3-23-16,-5 0 5 15</inkml:trace>
        </inkml:traceGroup>
        <inkml:traceGroup>
          <inkml:annotationXML>
            <emma:emma xmlns:emma="http://www.w3.org/2003/04/emma" version="1.0">
              <emma:interpretation id="{1E8A6C73-7F70-4CED-B4A8-D5065B02E1BF}" emma:medium="tactile" emma:mode="ink">
                <msink:context xmlns:msink="http://schemas.microsoft.com/ink/2010/main" type="inkWord" rotatedBoundingBox="14683,1168 18201,1080 18240,2658 14722,274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713.78">13152-843 495 0,'0'0'18'0,"0"0"2"16,-56 59 14-16,9-4-5 16,-11 17-4-16,-9 21 8 15,-7 17 3-15,-5 19-4 16,1 12-6-16,8 6-15 15,13 1-7-15,13-14-3 0,19-10 0 16,21-18 2-16,4-23 0 16,19-19-1-16,6-13 0 15,2-16 0-15,2-11 0 16,-9-12-2-16,-2-7 0 16,-9-5 0-16,-1 0 5 0,-5 0 3 15,-3-5 4-15,0-3-7 16,0 4-2-16,0 2-4 15,0 1-27-15,0 1-54 16,0-2-81-16,-3-2-141 0</inkml:trace>
          <inkml:trace contextRef="#ctx0" brushRef="#br0" timeOffset="7225.763">13116-80 564 0,'0'0'-2'0,"-85"24"5"16,42-8 1-16,10 3-2 15,6-2-3-15,11-1 0 16,11 0 1-16,5 1-7 15,11-7-12-15,12 2 8 16,6 2 8-16,6-1 3 16,1-2 4-16,-7 1-4 0,-6 1 0 15,-10 5 0-15,-13 3 3 16,-7-2 22-16,-23 6 11 16,-8 1-4-16,-8-4-5 15,2-3-7-15,3-4-8 0,8-4-7 16,13-11-3-16,12 0-2 15,9-16-25-15,31-12-66 16,16-6 19-16,10-6 8 16,13 0 1-16,-1 5 6 15,-8 4 40-15,-6 9 18 16,-16 8 0-16,-15 12 0 0,-14 2 1 16,-11 20 25-16,-8 10 46 15,-13 6-33-15,-3 7-19 16,-2-2-10-16,2 0-4 15,6-9-5-15,3-4-2 16,7-14-1-16,6-6-37 0,2-8-52 16,2-16-67-16</inkml:trace>
          <inkml:trace contextRef="#ctx0" brushRef="#br0" timeOffset="7360.405">13360-220 552 0,'0'0'33'16,"0"0"-32"-16,0 0 0 16,0 0-25-16,0 0-92 0,0 0-93 15</inkml:trace>
          <inkml:trace contextRef="#ctx0" brushRef="#br0" timeOffset="8009.779">13479 191 518 0,'0'0'14'15,"0"0"-22"-15,64 5 42 16,-8-5 7-16,8-5-5 15,13-8-1-15,8-3 0 16,5-3 0-16,-5 1-15 16,-5-2-9-16,-10 1-7 0,-10 0-3 15,-16 3 1-15,-18 2-1 16,-11 1 0-16,-14 7 2 16,-3 4 7-16,-23 2-6 15,-13 6-8-15,-10 13 3 16,-1 7 2-16,0 6-2 0,9 2 1 15,10 3 0-15,12-1-4 16,14 0-1-16,4-6 3 16,25-3 0-16,10-7 0 15,5-10-2-15,8-7-59 16,-1-3-50-16,2-9-111 0</inkml:trace>
          <inkml:trace contextRef="#ctx0" brushRef="#br0" timeOffset="7688.146">13591-38 525 0,'0'0'78'0,"0"0"-72"15,0 0 10-15,53-13-11 16,-19 0-4-16,1 4 1 16,3 2-1-16,-1 5 0 0,-6 2-4 15,-8 4 0-15,-11 14-2 16,-12 11-3-16,0 7 6 15,-27 8 4-15,-8 4-3 16,-6 3 2-16,-2 1 1 16,2-3-1-16,11-5-1 0,13-8-1 15,9-5 1-15,8-9-1 16,20-9-2-16,15-10 1 16,6-3-3-16,5-6 3 15,1-17 3-15,-4-4-6 16,-7-4-78-16,-15-3-52 15,-13-1-119-15</inkml:trace>
          <inkml:trace contextRef="#ctx0" brushRef="#br0" timeOffset="8230.74">14609 323 512 0,'0'0'29'0,"61"0"45"0,-26 0-24 15,5-6-33-15,5 1-13 16,-7 0-4-16,0 0 2 16,-6-2-38-16,-11 2-124 15</inkml:trace>
          <inkml:trace contextRef="#ctx0" brushRef="#br0" timeOffset="8935.559">15353 10 489 0,'0'0'89'0,"93"-23"-87"16,-29 10 33-16,12 1 6 15,9 3-22-15,3 5-16 0,0 4-11 16,-7 0-113-16,-11 0-230 15</inkml:trace>
          <inkml:trace contextRef="#ctx0" brushRef="#br0" timeOffset="8764.883">15737-494 511 0,'0'0'-3'0,"0"0"21"16,0 0 34-16,10 58 3 15,-28-19-18-15,-8 11-12 16,-3 7 0-16,-9 9-2 16,0 4-6-16,3 1-6 15,0 0-2-15,6-4-4 0,10-5-5 16,8-8-1-16,10-7 1 15,1-10-1-15,12-12 0 16,15-7-3-16,8-13 0 16,9-5-2-16,3 0-5 15,3-13-5-15,0-10-18 0,-4-3-21 16,-8-6-59-16,-18-2-105 16</inkml:trace>
        </inkml:traceGroup>
        <inkml:traceGroup>
          <inkml:annotationXML>
            <emma:emma xmlns:emma="http://www.w3.org/2003/04/emma" version="1.0">
              <emma:interpretation id="{03E81A63-3CB5-4BAA-AF84-2867DAF4A0FB}" emma:medium="tactile" emma:mode="ink">
                <msink:context xmlns:msink="http://schemas.microsoft.com/ink/2010/main" type="inkWord" rotatedBoundingBox="18973,1262 20936,1212 20973,2697 19010,274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972.919">17353-96 586 0,'-56'14'0'16,"-6"17"10"-16,-7 12 15 0,-1 6 4 15,2 5-16-15,3 3-4 16,8-3-5-16,10-5-4 15,14-7 1-15,9-10-7 16,11-6-53-16,2-18-72 16,9-8-125-16</inkml:trace>
          <inkml:trace contextRef="#ctx0" brushRef="#br0" timeOffset="14793.582">17063-198 432 0,'-11'-7'-2'0,"5"1"38"15,0 3 37-15,6 3-18 16,0 13-43-16,10 20-16 16,7 13 22-16,5 15 8 15,5 10-11-15,-3 4-8 0,2-4-5 16,-3-3-1-16,-1-12 1 16,2-13-5-16,3-15-59 15,3-16-68-15,-2-12-56 16</inkml:trace>
          <inkml:trace contextRef="#ctx0" brushRef="#br0" timeOffset="15256.354">17667-755 430 0,'0'0'-1'0,"81"76"-1"15,-41-8 30-15,0 23 25 16,-8 18-3-16,-14 21-23 16,-18 16-5-16,-15 8-8 0,-27 6-5 15,-26-1-5-15,-10-8-36 16,-20-22-156-16</inkml:trace>
          <inkml:trace contextRef="#ctx0" brushRef="#br0" timeOffset="17466.418">18706-338 389 0,'11'-18'12'0,"-7"4"44"15,-4 4 19-15,0 2-17 0,0 4-25 16,-14 4-16-16,-5 0-10 15,-5 0-2-15,-9 13 3 16,-3 1-5-16,-1 4-2 16,-1 4 0-16,3-1-1 15,5-3 0-15,12 0 0 0,4 0-2 16,13-2-1-16,1-2 3 16,12 4 0-16,11-1 0 15,5 0 1-15,5 1-1 16,-4 0 2-16,-3-1-1 15,-8 2-1-15,-10 3-1 0,-8 0 1 16,-6 1 1-16,-18 2 2 16,-7 0-1-16,-4 0 2 15,0-2 1-15,-1-2 1 16,8-3-1-16,5-4-3 16,8-1 0-16,8-4-2 0,5 0-3 15,2-1 2-15,6 0-1 16,9-2 1-16,4 1-1 15,2-1 2-15,-2 2-1 16,-5 0 4-16,-3 1-3 16,-8 2-1-16,-3 6-1 15,-11 1 3-15,-11 8 1 0,-13 4 0 16,-3 5-1-16,-2 5 0 16,-1 4-1-16,11 2 0 15,9-2-1-15,15 0 0 16,6-6-1-16,22-6-1 15,16-4 0-15,12-8-3 0,5-5 5 16,-2-6-56-16,-5-9-174 16</inkml:trace>
        </inkml:traceGroup>
      </inkml:traceGroup>
    </inkml:traceGroup>
    <inkml:traceGroup>
      <inkml:annotationXML>
        <emma:emma xmlns:emma="http://www.w3.org/2003/04/emma" version="1.0">
          <emma:interpretation id="{1B855BCA-0361-44ED-8FDD-4AD28764C3B6}" emma:medium="tactile" emma:mode="ink">
            <msink:context xmlns:msink="http://schemas.microsoft.com/ink/2010/main" type="paragraph" rotatedBoundingBox="3982,3597 21116,3165 21160,4939 4027,53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8E804B8-6047-4EC6-8A9B-C9C8FCB82DAB}" emma:medium="tactile" emma:mode="ink">
              <msink:context xmlns:msink="http://schemas.microsoft.com/ink/2010/main" type="line" rotatedBoundingBox="3982,3597 21116,3165 21160,4939 4027,5370"/>
            </emma:interpretation>
          </emma:emma>
        </inkml:annotationXML>
        <inkml:traceGroup>
          <inkml:annotationXML>
            <emma:emma xmlns:emma="http://www.w3.org/2003/04/emma" version="1.0">
              <emma:interpretation id="{EE9CFFD5-CF72-4D86-9A82-B407AF4A4159}" emma:medium="tactile" emma:mode="ink">
                <msink:context xmlns:msink="http://schemas.microsoft.com/ink/2010/main" type="inkWord" rotatedBoundingBox="3987,3782 6129,3728 6154,4710 4012,476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9077.415">2613 2205 351 0,'-10'8'23'16,"0"2"12"-16,-5 6 1 15,0 7-12-15,-3 7-6 16,1 7-2-16,-1 4 0 0,3 5-5 16,4-1-7-16,2-2-2 15,9-5-2-15,0-4 1 16,5-8-2-16,14-9-2 15,7-11 4-15,1-6 13 16,7-1-11-16,2-21 13 16,1-9 1-16,-2-3 1 0,-5-3 10 15,-7-2 0-15,-11 0-10 16,-7 3-10-16,-5 3-4 16,0 1-1-16,-17 9-1 15,-3 5-4-15,-3 5-4 16,-4 7-12-16,6 6-22 0,4 0-33 15,6 0-46-15,4 0-123 16</inkml:trace>
          <inkml:trace contextRef="#ctx0" brushRef="#br0" timeOffset="29482.653">3031 2298 467 0,'0'0'28'15,"0"0"7"-15,0 0 7 0,0 0-22 16,0 0-15-16,-38 74-4 15,23-43-2-15,0 6 2 16,5 3 1-16,0-1-2 16,7 1-1-16,3-5 0 15,0-5 0-15,13-8 1 0,4-7-3 16,9-7 4-16,9-8 4 16,3-3 5-16,2-16 10 15,8-9 3-15,-6-5 0 16,-4-4-5-16,-2-2-8 15,-6 3-5-15,-10 0-2 16,-8 1-1-16,-5 4-16 0,-3-1-59 16,-4 4-116-16,0 1-207 15</inkml:trace>
          <inkml:trace contextRef="#ctx0" brushRef="#br0" timeOffset="30197.468">3598 2423 568 0,'0'0'13'15,"87"-18"48"-15,-36 8-27 0,4 1-23 16,-2 5-9-16,-8-1-30 15,-13 1-173-15</inkml:trace>
          <inkml:trace contextRef="#ctx0" brushRef="#br0" timeOffset="30043.283">3831 1736 370 0,'0'0'105'16,"0"0"-82"-16,0 0 16 16,0 52 21-16,-4-19-28 15,-5 15 1-15,-3 13-2 16,-5 9-7-16,-4 10-8 0,1 5-9 15,0 2-4-15,-3-1 0 16,5-3-2-16,9-10-1 16,-2-8 1-16,7-9-1 15,4-14 0-15,0-9 0 16,0-13-16-16,0-7-22 16,7-13-24-16,-2 0-28 0,0-18-29 15,-5-9-138-15</inkml:trace>
          <inkml:trace contextRef="#ctx0" brushRef="#br0" timeOffset="27088.752">2069 2187 420 0,'0'-5'25'0,"-5"2"17"16,-8 3 16-16,-4 0-17 15,-6 9-27-15,-2 12-11 0,-6 6 0 16,2 11 7-16,-4 7 4 16,1 9-1-16,2 3-2 15,7 1-5-15,8 3-1 16,7-8-2-16,8-8-1 16,0-7-1-16,26-10-3 0,10-14-2 15,13-9 5-15,10-5 1 16,8-18 1-16,0-8-1 15,-3-7-25-15,-11-3-47 16,-15-2-65-16,-17 7-183 16</inkml:trace>
        </inkml:traceGroup>
        <inkml:traceGroup>
          <inkml:annotationXML>
            <emma:emma xmlns:emma="http://www.w3.org/2003/04/emma" version="1.0">
              <emma:interpretation id="{56FC6322-BE2D-4641-B527-3C439104F3DB}" emma:medium="tactile" emma:mode="ink">
                <msink:context xmlns:msink="http://schemas.microsoft.com/ink/2010/main" type="inkWord" rotatedBoundingBox="7120,3955 7998,3933 8012,4497 7134,4519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1221.948">5774 1956 547 0,'0'0'48'15,"0"0"-45"-15,0 0 23 16,-63 60 14-16,31-31-20 15,-3 3-6-15,0-1 5 0,-3 4-2 16,0-1 6-16,5-3-10 16,2-3-8-16,9-6 3 15,5-3-1-15,9-3-4 16,2-2-4-16,6-2-4 16,6-2 1-16,9 3 4 15,8-1 0-15,2 1 1 0,2 0 1 16,2 2-2-16,1 2 0 15,-1 0-21-15,-3 3-21 16,-4 1-16-16,-5-3-42 16,-3 0-88-16</inkml:trace>
          <inkml:trace contextRef="#ctx0" brushRef="#br0" timeOffset="30815.853">5266 1952 546 0,'0'0'42'16,"0"0"11"-16,0 0-7 15,0 0-18-15,-70 63-14 16,44-32-3-16,-4 3-2 16,-1-1 6-16,4 1 5 15,-3 1-8-15,-1-4-2 0,4 0-3 16,2-4-4-16,2-4 1 15,5-1-2-15,8-5 1 16,2-3-3-16,4-1-3 16,4-3-1-16,3-2-1 15,12 1 4-15,2 0 2 16,4 3-1-16,6-2 0 0,-1 1 1 16,3 0-1-16,1 3 2 15,1 1-34-15,2 0-44 16,-4-3-28-16,0-6-64 15,-2-6-224-15</inkml:trace>
        </inkml:traceGroup>
        <inkml:traceGroup>
          <inkml:annotationXML>
            <emma:emma xmlns:emma="http://www.w3.org/2003/04/emma" version="1.0">
              <emma:interpretation id="{A2C3483C-5063-44C8-A682-25B4D6C032B6}" emma:medium="tactile" emma:mode="ink">
                <msink:context xmlns:msink="http://schemas.microsoft.com/ink/2010/main" type="inkWord" rotatedBoundingBox="9077,3469 12242,3389 12269,4469 9104,4548">
                  <msink:destinationLink direction="with" ref="{101DEDBD-0AF3-4B66-86CF-51BA33C6E445}"/>
                </msink:context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3202.906">7468 1749 606 0,'0'0'-4'0,"0"0"-2"0,66-48 6 15,-24 32 1-15,9 4-1 16,7 3-1-16,5 6 0 15,-11 3 4-15,-4 3 1 16,-5 15-2-16,-16 5-2 16,-11 9-1-16,-16 7 6 0,0 5 10 15,-23 5 23-15,-9 3-4 16,-6-2-11-16,-3-2-7 16,-2-4-7-16,5-8-4 15,11-8-4-15,7-8-1 16,8-6 0-16,12-6-10 15,0-8-81-15,23 0-49 0,9-17-18 16</inkml:trace>
          <inkml:trace contextRef="#ctx0" brushRef="#br0" timeOffset="32902.684">7569 1790 516 0,'0'0'-8'15,"0"0"-2"-15,-5 50 7 16,2-9 11-16,0 12 9 15,1 10 4-15,0 11 6 16,-1 3-5-16,3 3-4 16,-2-5-9-16,-1-9-4 15,3-8-3-15,0-10-2 0,0-16 0 16,0-10-22-16,0-14-31 16,0-8-63-16,-5-27-50 15</inkml:trace>
          <inkml:trace contextRef="#ctx0" brushRef="#br0" timeOffset="33500.682">8017 2418 375 0,'0'0'1'0,"-23"66"1"16,16-45 32-16,4-7 3 15,3-6-5-15,0-8 12 16,0 0 43-16,3-17-19 16,9-6-35-16,9-10-18 15,3-7 6-15,4-1-5 0,5-3-6 16,-3 5-2-16,1 7-3 15,-6 2-4-15,0 7 0 16,-1 9-2-16,-1 2-14 16,3 5-33-16,-3 4-16 15,4 0-35-15,-1 2-70 16,-2-1-92-16</inkml:trace>
          <inkml:trace contextRef="#ctx0" brushRef="#br0" timeOffset="33835.49">8691 2166 561 0,'0'0'19'15,"0"0"-16"-15,-75 37-2 16,44-14 1-16,-1 3-2 16,5 3 1-16,4 4 1 15,5 0-2-15,9-6-2 0,7 2-1 16,2-6 0-16,16-6-2 15,7-6 6-15,7-9 10 16,5-2-4-16,3-5 8 16,-3-13 9-16,-2-3-6 15,-6-5 5-15,-8 0-2 0,-7-1 4 16,-9 1 0-16,-3 4-5 16,-8-1-7-16,-10 7-11 15,-5-2 0-15,0 4 1 16,4 1-5-16,3 4-34 15,9 3-19-15,4 0-26 16,3-1-46-16,3 3-127 0</inkml:trace>
          <inkml:trace contextRef="#ctx0" brushRef="#br0" timeOffset="34213.682">9248 2164 401 0,'0'0'41'15,"0"0"-29"-15,-53 2 38 0,20 5-10 16,-3 7-22-16,-6 2-11 16,2 7 5-16,-1 0 3 15,5 2-2-15,10 4-5 16,6 0-4-16,8-5-3 15,10-2-1-15,2-4-1 0,20-2 1 16,12-10 19-16,5-3-10 16,11-3-5-16,-2-5 3 15,1-12-5-15,-8 0 1 16,-5-2-1-16,-11 3 0 16,-8-6 11-16,-12 4 6 0,-3 1-2 15,-6-2-9-15,-11 2-8 16,-3 3-2-16,-3 0-23 15,2 2-32-15,9-2-30 16,3 0-70-16,9-3-142 16</inkml:trace>
          <inkml:trace contextRef="#ctx0" brushRef="#br0" timeOffset="31800.415">6852 1475 443 0,'0'0'81'16,"0"0"-80"-16,0 0-3 16,0 0-1-16,0 0 15 0,0 0-1 15,5 54 3-15,-1-35-7 16,-1 1-7-16,0-2 0 16,2-1 2-16,2-5-17 15,-2-6-74-15,1-6-48 16,-2 0-113-16</inkml:trace>
          <inkml:trace contextRef="#ctx0" brushRef="#br0" timeOffset="31969.754">7010 1529 496 0,'0'0'1'15,"-8"48"21"-15,5-19 11 16,3-1-23-16,0-2-8 15,0-2-1-15,0 1 0 16,0-4-17-16,0-6-70 16,-1-2-166-16</inkml:trace>
          <inkml:trace contextRef="#ctx0" brushRef="#br0" timeOffset="34755.413">9421 2128 668 0,'0'0'25'16,"0"0"-16"-16,0 0 0 15,79-4 52-15,-26-4-38 16,12 0-9-16,5-1-5 16,3 4-8-16,0 2 0 0,-3 3-3 15,-9 0-45-15,-19 0-75 16,-16 0-138-16</inkml:trace>
          <inkml:trace contextRef="#ctx0" brushRef="#br0" timeOffset="34549.727">10025 1713 503 0,'0'0'16'15,"0"0"26"-15,-62-40 1 16,29 37-10-16,2 3-15 0,-3 0 1 16,3 14 0-16,-1 11 1 15,2 7 0-15,-1 11-1 16,6 9 3-16,2 7-1 15,3 6-6-15,5 2-3 16,4 1-7-16,7-6-3 16,2 0 0-16,2-10-2 0,0-4 2 15,0-7-1-15,0-6-1 16,4-8-12-16,-2-9-6 16,1-6-13-16,-2-10-14 15,3-2-23-15,-4-10-13 16,0-16-123-16</inkml:trace>
        </inkml:traceGroup>
        <inkml:traceGroup>
          <inkml:annotationXML>
            <emma:emma xmlns:emma="http://www.w3.org/2003/04/emma" version="1.0">
              <emma:interpretation id="{C27EB427-83C3-4212-B83F-58960622098A}" emma:medium="tactile" emma:mode="ink">
                <msink:context xmlns:msink="http://schemas.microsoft.com/ink/2010/main" type="inkWord" rotatedBoundingBox="13048,3610 14081,3584 14102,4409 13069,4435">
                  <msink:destinationLink direction="with" ref="{101DEDBD-0AF3-4B66-86CF-51BA33C6E445}"/>
                </msink:context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5401.918">11035 2124 537 0,'0'0'-33'0,"-58"19"16"16,23 4 16-16,4 6 0 16,4 4 2-16,4 4 1 15,8 1-3-15,12-3-4 16,3 0 3-16,8-9-1 16,15-3 12-16,11-10 9 0,4-10 7 15,5-3 8-15,2-12 4 16,-4-12-3-16,-7-5-3 15,-5-2-4-15,-14-4-1 16,-11 2-1-16,-4 0-10 16,-4 1-6-16,-11 5-5 15,-5 1-4-15,0 5-1 0,2 7-19 16,3 4-27-16,10 1-28 16,5 4-38-16,0-6-117 15</inkml:trace>
          <inkml:trace contextRef="#ctx0" brushRef="#br0" timeOffset="35860.013">11352 2124 652 0,'0'0'8'16,"61"-12"7"-16,-11 3 26 15,7 1-12-15,9-1-15 16,2 3-10-16,-1 2-4 16,-3-2-50-16,-17 0-114 0,-13-3-352 15</inkml:trace>
          <inkml:trace contextRef="#ctx0" brushRef="#br0" timeOffset="35702.496">11859 1670 472 0,'0'0'34'0,"-12"-49"34"15,-12 32-4-15,-9 8-29 16,-3 8-12-16,-2 1-5 15,3 10-2-15,-2 15-3 16,5 9-2-16,3 8-2 16,5 12-2-16,2 10-1 0,6 8-2 15,5 3 0-15,6 0 0 16,2-3 0-16,3-6-4 16,0-8 1-16,3-11 0 15,5-10-1-15,-2-6-4 16,-5-10-24-16,-1-9-15 15,0-10-23-15,0-2-46 0,-15-18-68 16</inkml:trace>
        </inkml:traceGroup>
        <inkml:traceGroup>
          <inkml:annotationXML>
            <emma:emma xmlns:emma="http://www.w3.org/2003/04/emma" version="1.0">
              <emma:interpretation id="{8F5081AB-8017-46AC-94F5-E888D1DD08C5}" emma:medium="tactile" emma:mode="ink">
                <msink:context xmlns:msink="http://schemas.microsoft.com/ink/2010/main" type="inkWord" rotatedBoundingBox="15087,3492 17640,3428 17680,5027 15128,5091">
                  <msink:destinationLink direction="with" ref="{101DEDBD-0AF3-4B66-86CF-51BA33C6E445}"/>
                </msink:context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7904.382">14258 2063 394 0,'0'0'52'15,"0"0"2"-15,0 0-1 16,0 0-18-16,0 0-13 16,-51 13-5-16,33 5 2 0,-2 4-5 15,1 2-6-15,-2 3-3 16,3 1-2-16,0 0-1 15,5-2-1-15,6-4-1 16,7-1-1-16,0-6 0 16,1-3-2-16,20-7 0 0,10-5 1 15,1 0 0-15,6-5-15 16,3-7-28-16,-5-2-39 16,-5 5-41-16,-8-4-137 15</inkml:trace>
          <inkml:trace contextRef="#ctx0" brushRef="#br0" timeOffset="38318.215">14421 1892 591 0,'0'0'13'0,"0"0"-27"15,0 0 13-15,0 0 0 16,58 24-50-16,-31-15-77 15,-1-3-135-15</inkml:trace>
          <inkml:trace contextRef="#ctx0" brushRef="#br0" timeOffset="38176.115">14536 2011 513 0,'0'0'12'0,"0"0"1"16,-29 51 14-16,23-27-3 0,-3 5-12 15,5-1-7-15,2-1-2 16,2-2-2-16,0-6-1 16,0-2 2-16,0-9-8 15,0-6-39-15,0-2-32 16,-3-11-31-16</inkml:trace>
          <inkml:trace contextRef="#ctx0" brushRef="#br0" timeOffset="38587.015">14971 2032 506 0,'0'0'23'0,"0"0"64"15,0 0-33-15,-48-49-21 16,26 45-14-16,-10 4-10 16,0 0 1-16,0 11-4 15,0 9-2-15,0 6-3 16,8 6-3-16,9 2 0 0,7-2 3 16,8 0-1-16,14-6-1 15,18-4 0-15,11-8 2 16,11-6 2-16,10-8 1 15,-3 0-4-15,4-8-60 16,-12-11-66-16,-13 0-98 16</inkml:trace>
          <inkml:trace contextRef="#ctx0" brushRef="#br0" timeOffset="36642.893">12926 2042 462 0,'0'0'-10'0,"0"0"-29"15,0 0 26-15,0 0 27 16,6 55 9-16,-11-25 3 16,-2 7 8-16,2 0 9 15,-3 3-7-15,4 0-1 0,-2-9-17 16,-1-5 1-16,3-5 0 16,4-10 0-16,-1-7 4 15,1-4 13-15,0-4 13 16,0-15-31-16,12-12-18 15,6-4-1-15,5-9-1 16,4-5 5-16,5 1-2 0,5-1-1 16,-2 7-1-16,-1 4 0 15,-3 11-4-15,-8 10 0 16,-5 12-2-16,-6 5-7 16,-4 14 1-16,-4 13 7 15,-1 8 7-15,-3 8 0 0,0 2 0 16,0 0-1-16,0-3 0 15,0-6 0-15,2-8 1 16,-2-7-1-16,3-9 1 16,-3-7 0-16,3-5 3 15,1-3 18-15,4-15-6 0,1-6-13 16,5-7-3-16,4-7 1 16,3-1-1-16,8-3-1 15,-2 4 0-15,4 7-6 16,-5 8-4-16,-2 10 2 15,-4 13 1-15,-2 0 1 0,-10 23-2 16,1 5 3-16,-5 8 4 16,5 1-3-16,-1 0-20 15,7-3-28-15,2-2-36 16,7-7-36-16,8-9 10 16,0-9-45-16</inkml:trace>
          <inkml:trace contextRef="#ctx0" brushRef="#br0" timeOffset="37056.449">14015 2045 530 0,'0'0'15'16,"-77"1"12"-16,36 12 14 16,3 8-22-16,3 3-3 15,7 5-6-15,5 2-5 16,6-3-4-16,9 3-1 15,6-1 0-15,2-7 1 0,0-1 0 16,9-8 11-16,6-6 1 16,1-4-4-16,2-4-7 15,1-5 7-15,0-11 14 16,1-6-7-16,0-5-10 16,5 1-2-16,-5-6-3 0,-3 6-1 15,-2 3 1-15,-5 6-6 16,-3 6-3-16,-6 7 8 15,-1 4-8-15,0 9-3 16,-10 11 12-16,2 5 0 0,0 1-3 16,6 2 0-16,2-3 0 15,0-2-1-15,16-4 0 16,4-6-7-16,4-5-1 16,6-8-6-16,4 0-21 15,-1-8-19-15,2-11-39 16,-6-7-40-16,0-1-92 0</inkml:trace>
          <inkml:trace contextRef="#ctx0" brushRef="#br0" timeOffset="37328.916">14284 2070 370 0,'0'0'22'0,"0"0"-11"16,0 59 39-16,0-27 13 15,6 7-12-15,0 7-19 16,5 5-3-16,-4 7-4 15,1 5 5-15,-3 3-10 16,-5 1-4-16,0 1 0 16,-2-4 2-16,-15-1-4 0,-1-3-1 15,-11-6-3-15,-1-2-4 16,-12-7-1-16,-1-5 0 16,-8-9-2-16,1-9-2 15,0-5 1-15,6-13-2 16,9-4-10-16,11-10-25 0,6-14-39 15,10-12-52-15,8-4-104 16</inkml:trace>
          <inkml:trace contextRef="#ctx0" brushRef="#br0" timeOffset="42294.282">15119 1488 416 0,'0'0'10'0,"0"0"42"16,0 0 10-16,0 0-24 16,0 0-36-16,0 0 5 15,0 0 18-15,-15 70 2 0,8-39-2 16,5 1-18-16,2-1-6 16,0-5-1-16,0-10-51 15,0-11-101-15,2-5-235 16</inkml:trace>
          <inkml:trace contextRef="#ctx0" brushRef="#br0" timeOffset="38960.856">15384 1435 573 0,'0'0'1'16,"0"0"5"-16,0 0 4 15,-11 62-1-15,11-40-9 0,0 1 0 16,0-1 1-16,0-6-9 15,0-2-41-15,0-9-64 16,0-5-98-16</inkml:trace>
          <inkml:trace contextRef="#ctx0" brushRef="#br0" timeOffset="39116.198">15411 1470 459 0,'0'0'19'15,"0"0"24"-15,0 0-14 16,0 48-17-16,0-31-11 0,0-1 0 16,3-3-20-16,2-6-82 15,-5-5-163-15</inkml:trace>
        </inkml:traceGroup>
        <inkml:traceGroup>
          <inkml:annotationXML>
            <emma:emma xmlns:emma="http://www.w3.org/2003/04/emma" version="1.0">
              <emma:interpretation id="{F661D132-408B-45FC-B5FC-FE83F22EC366}" emma:medium="tactile" emma:mode="ink">
                <msink:context xmlns:msink="http://schemas.microsoft.com/ink/2010/main" type="inkWord" rotatedBoundingBox="17921,3371 21119,3290 21154,4681 17956,4761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0910.96">16736 2108 433 0,'0'0'39'0,"62"-22"60"15,-21 8-47-15,5-3-5 16,-4-2-18-16,1-2 4 15,-5-3-6-15,-8-1-4 16,-7-2-8-16,-10 1-6 0,-9-1 2 16,-4 6 2-16,-15 2-6 15,-12 7-6-15,-4 7-2 16,-7 5 1-16,6 0-2 16,1 17-1-16,9 5-1 15,7 5 1-15,12 7 0 16,3-1 0-16,11 2 1 0,13-5 0 15,9-4 0-15,1-9-4 16,5-7 1-16,-1-9 1 16,0-1 3-16,0-10 2 15,-6-10 1-15,-3-7 1 16,-2-1 1-16,-3-6-3 0,2 3 1 16,-6 1 0-16,-5 3-1 15,-4 9 0-15,-2 5 0 16,-6 8 1-16,-3 5-1 15,0 8-12-15,-10 11 5 0,2 6 7 16,-3 6-1-16,5-3-1 16,0 6 0-16,6-8 1 15,0-3-1-15,0-9 1 16,3-5-1-16,6-6 3 16,6-3 2-16,2-7 3 15,3-12-2-15,2-3-3 0,1-1-1 16,-3-2 0-16,1 3-2 15,-2 5-13-15,-1 5 1 16,-3 4-1-16,-6 6-7 16,2 2 1-16,-5 7 4 15,0 12 9-15,-3 1 5 0,2 8 2 16,5-6-3-16,1 4-7 16,10-7-23-16,9-3-11 15,7-8 24-15,10-6-27 16,3-2-30-16,3-4 7 15,0-9-2-15,-3-6-9 16,-4-3 29-16,-11-1 33 0,-8-2 25 16,-8 3 68-16,-10-1 49 15,-9 5-10-15,-5 1-4 16,-15 8-37-16,-5 5-33 16,-6 4-22-16,1 0-5 0,1 13-5 15,0 12-4-15,8-1-5 16,4 6 2-16,8 0-1 15,3-2 0-15,6-5 0 16,0-3-1-16,15-10 1 16,11-5-1-16,5-5 2 0,6-5-6 15,3-12-7-15,-2-6-6 16,0-9-6-16,-5-6-21 16,-8-2-22-16,-6-6-40 15,-5-5-47-15</inkml:trace>
          <inkml:trace contextRef="#ctx0" brushRef="#br0" timeOffset="41109.979">18109 1440 297 0,'0'0'61'0,"0"53"0"16,0-13 3-16,0 7-2 16,0 3 0-16,0 3-20 0,0 0-11 15,0-2-8-15,-4-4 0 16,0-4-13-16,0-3-6 15,1-8-3-15,3-3 0 16,0-10 0-16,0-3-40 16,8-10-43-16,5-6-47 0,1-6-81 15</inkml:trace>
          <inkml:trace contextRef="#ctx0" brushRef="#br0" timeOffset="41367.044">18535 1306 217 0,'0'0'388'16,"0"0"-371"-16,-23 66 38 16,11-21-4-16,-3 12-10 0,-1 5-18 15,1 5-5-15,3-1-3 16,0-3-8-16,1-2-2 15,4-11-2-15,-1-6-2 16,4-8 1-16,1-10-1 16,3-9-24-16,0-12-53 0,0-5-53 15,0-9-102-15</inkml:trace>
          <inkml:trace contextRef="#ctx0" brushRef="#br0" timeOffset="41730.447">18911 1962 495 0,'0'0'80'15,"-44"97"36"-15,19-35-48 0,0 7-27 16,0 6-14-16,-3 5-12 15,4-2-10-15,-5-1-4 16,-1-9-1-16,-5-11-33 16,-9-13-72-16,-11-16-163 15</inkml:trace>
          <inkml:trace contextRef="#ctx0" brushRef="#br0" timeOffset="41588.614">18860 1675 711 0,'0'0'4'0,"0"0"3"16,0 0-8-16,0 0 0 15,0 0-24-15,-3 48-76 16,13-34-99-16,3-1-182 0</inkml:trace>
          <inkml:trace contextRef="#ctx0" brushRef="#br0" timeOffset="39706.365">16081 1772 394 0,'0'0'186'0,"0"0"-169"16,-47 35 46-16,17-17-9 15,-3 4-15-15,-1 4-17 16,-1-1 6-16,-1 2-6 15,1-3-1-15,3 1-3 0,1-6-4 16,10-2-6-16,3 0-5 16,7-4-3-16,7-2-1 15,4 0-1-15,0-1 0 16,12 0-1-16,9 3 1 16,4-2 1-16,5-1 2 0,5-1-1 15,1 1 1-15,-1 1-6 16,-6-1-19-16,1-3-25 15,-7-1-46-15,-5-6-53 16,-5 0-189-16</inkml:trace>
          <inkml:trace contextRef="#ctx0" brushRef="#br0" timeOffset="40062.759">16476 1785 607 0,'0'0'2'16,"0"0"50"-16,-50 36 6 0,30-16-7 16,-1 4-23-16,0-2-1 15,0 4-5-15,-2 0 1 16,0-4-6-16,3 0-5 15,3-3-4-15,2-5-4 16,5 2-2-16,1-7-1 16,5-2-1-16,2 3 0 0,2-4-2 15,0 5 1-15,10-1-1 16,2 0 2-16,11 1-1 16,0-2 1-16,9 0-9 15,6-3-22-15,3-1-18 16,4-1-44-16,-5-4-80 0,-2 0-109 15</inkml:trace>
        </inkml:traceGroup>
      </inkml:traceGroup>
    </inkml:traceGroup>
    <inkml:traceGroup>
      <inkml:annotationXML>
        <emma:emma xmlns:emma="http://www.w3.org/2003/04/emma" version="1.0">
          <emma:interpretation id="{6AFFD130-1652-4217-98C4-63EAA5BE3A7D}" emma:medium="tactile" emma:mode="ink">
            <msink:context xmlns:msink="http://schemas.microsoft.com/ink/2010/main" type="paragraph" rotatedBoundingBox="4016,5634 14381,5460 14409,7126 4044,73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3646CC-20DE-4FB0-998D-F334F922098E}" emma:medium="tactile" emma:mode="ink">
              <msink:context xmlns:msink="http://schemas.microsoft.com/ink/2010/main" type="line" rotatedBoundingBox="4016,5634 14381,5460 14409,7126 4044,7300"/>
            </emma:interpretation>
          </emma:emma>
        </inkml:annotationXML>
        <inkml:traceGroup>
          <inkml:annotationXML>
            <emma:emma xmlns:emma="http://www.w3.org/2003/04/emma" version="1.0">
              <emma:interpretation id="{F9488A0F-8C7F-4E37-91C2-DB03AF303F07}" emma:medium="tactile" emma:mode="ink">
                <msink:context xmlns:msink="http://schemas.microsoft.com/ink/2010/main" type="inkWord" rotatedBoundingBox="4017,5721 7261,5667 7279,6763 4036,6818">
                  <msink:destinationLink direction="with" ref="{F5134F1D-E9DE-4DEC-94C5-33E0E9B16FEE}"/>
                </msink:context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8285.474">2285 4599 277 0,'0'0'10'0,"-24"48"33"16,19-26 5-16,5-4 3 16,0-5-17-16,12-5 1 15,11-8 14-15,9 0 4 16,6-13-1-16,6-12-11 15,3-11-8-15,6-5-6 0,-7-7-6 16,1-2-6-16,-6-5-9 16,-3 0-2-16,-9-2-3 15,-3-1 1-15,-6 1-2 16,-6 3-7-16,-3 6-8 16,-6 9-1-16,-5 12 11 0,0 15 1 15,-11 12-2-15,-6 12-8 16,-4 19 6-16,1 14 7 15,2 10 1-15,2 9-2 16,8 2 0-16,3 5 2 16,5-1-1-16,0-3 2 0,0-8-1 15,2-4-2-15,1-9-12 16,3-7-27-16,-2-9-3 16,1-11-27-16,3-6-33 15,-1-12-52-15</inkml:trace>
          <inkml:trace contextRef="#ctx0" brushRef="#br0" timeOffset="49175.672">2970 4267 605 0,'0'0'-1'15,"79"-20"5"-15,-27 9 19 16,11-2 3-16,7-2-16 15,3 2-5-15,-1-1-3 16,-7 3 1-16,-7 2-2 16,-14 5-2-16,-15 4-19 0,-9 0 11 15,-13 19-9-15,-7 8 12 16,-12 10 9-16,-8 7-2 16,-4 10 1-16,0-1 0 15,8 3 1-15,9-5-1 0,7-5-1 16,0-13 1-16,20-8 8 15,7-14 0-15,3-11 4 16,7-5 8-16,-1-19 1 16,2-10-1-16,-3-6-7 15,-3-4-5-15,-8-1 1 0,-1 1-4 16,-6 5-4-16,-6 2-3 16,1 5-8-16,1 4-34 15,-1 5-16-15,4 4-54 16,-1 2-87-16</inkml:trace>
          <inkml:trace contextRef="#ctx0" brushRef="#br0" timeOffset="48819.734">3216 3704 504 0,'0'0'29'0,"0"0"-26"16,0 0 15-16,-4 83 28 0,-1-24-16 16,-5 13 11-16,2 11-11 15,-4 5-5-15,0 5-10 16,1-4-10-16,2-5-4 16,-2-9 2-16,3-14-1 15,4-12-1-15,-2-17-20 16,-1-10-18-16,2-14-23 0,-6-8-39 15,-1-17-78-15</inkml:trace>
          <inkml:trace contextRef="#ctx0" brushRef="#br0" timeOffset="49475.228">4117 4243 416 0,'0'0'19'0,"6"63"39"0,-3-27 15 15,5 5-14-15,-2 2-26 16,3 0-11-16,-1-7 0 15,1 0-2-15,-6-9 2 16,-2-5 1-16,-1-6-10 16,0-10 0-16,0-5 5 15,0-1 15-15,-1-10-13 0,-5-9-11 16,6-7-6-16,0-8-2 16,11-6 7-16,11-1-7 15,6-3-2-15,5 4 2 16,2 3-1-16,0 8-5 15,0 7-17-15,-6 9-12 0,1 7-34 16,-9 2-37-16,5 3-55 16,-3-1-108-16</inkml:trace>
          <inkml:trace contextRef="#ctx0" brushRef="#br0" timeOffset="47730.543">1802 4278 403 0,'0'0'19'0,"0"0"12"15,0 0-9-15,0 0-16 16,0 0 8-16,0 0 12 16,26 67 0-16,-16-34-4 15,-2 14 8-15,-6 6 2 16,0 4-1-16,-2 1-26 0,0-4 13 16,0-3-6-16,-4-9-1 15,-4-7-4-15,2-9-1 16,-1-9 4-16,5-11 10 15,-4-6 4-15,2-8 5 16,4-20-18-16,0-10-6 0,4-14-4 16,10-8 1-16,8-6-2 15,6-2 0-15,7 2-1 16,3 4 0-16,0 6 1 16,-2 15 1-16,1 7-1 15,-5 16-1-15,-2 8-1 16,-4 10-11-16,-6 0-9 0,-1 10-12 15,-1 10-8-15,2-2 1 16,0 1-7-16,-2-3-8 16,-5-9-59-16,-3-5-119 15</inkml:trace>
          <inkml:trace contextRef="#ctx0" brushRef="#br0" timeOffset="49831.872">4679 4249 420 0,'0'0'35'15,"-12"53"33"-15,0-17 1 16,-2 3-10-16,5 5-13 16,-2 0-10-16,1-4-10 0,2-4-3 15,4-6-7-15,1-8-9 16,3-9-1-16,0-7 2 16,0-6 3-16,0-4 9 15,6-14-4-15,9-10-13 16,0-6-2-16,8-7 0 15,4-6-3-15,2-4 3 0,7-1-2 16,2 3-8-16,-1 6-6 16,-1 12 2-16,-5 12 11 15,-4 15 0-15,-11 4 0 16,-2 26 1-16,-4 9 1 16,-3 11 0-16,-1 6 0 0,2 2 1 15,-2-2 2-15,5-3-1 16,1-8-2-16,-1-7-1 15,4-11-56-15,-3-14-82 16,-4-9-128-16</inkml:trace>
        </inkml:traceGroup>
        <inkml:traceGroup>
          <inkml:annotationXML>
            <emma:emma xmlns:emma="http://www.w3.org/2003/04/emma" version="1.0">
              <emma:interpretation id="{2DF72447-6060-44C1-B46A-8F8D38986201}" emma:medium="tactile" emma:mode="ink">
                <msink:context xmlns:msink="http://schemas.microsoft.com/ink/2010/main" type="inkWord" rotatedBoundingBox="8687,5820 11779,5768 11793,6612 8701,6664">
                  <msink:destinationLink direction="with" ref="{F5134F1D-E9DE-4DEC-94C5-33E0E9B16FEE}"/>
                  <msink:destinationLink direction="with" ref="{FFDFD50A-648A-4CA3-9964-2EF211F9BC5A}"/>
                </msink:context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50785.849">6519 4319 508 0,'0'0'-11'15,"0"0"7"-15,0 0-3 16,0 0 5-16,0 0 13 0,20 61 12 16,-20-20-1-16,-2 4 3 15,-8 3 8-15,2-4-4 16,-4-5-6-16,1-8-7 16,4-12 1-16,2-6 1 15,0-13 0-15,2 0 8 0,3-16-2 16,3-13-20-16,13-14-4 15,8-7 0-15,5-7 0 16,10-5 1-16,4 1-2 16,-2 11 1-16,1 7-2 15,-2 16 0-15,-10 13-3 0,-4 14-7 16,-9 5 1-16,-9 23 3 16,-4 15 6-16,-4 5 2 15,0 9 1-15,0-2 0 16,-4-2 0-16,-1-6-1 15,2-11 6-15,-1-8 0 16,4-11-2-16,-1-9-2 0,1-8 1 16,0-1 4-16,15-19-1 15,2-11-5-15,9-5-1 16,5-8-1-16,3-1-5 16,4 1-6-16,0 0-2 15,-2 10 4-15,-3 9 2 0,-4 10 5 16,-6 11 2-16,-8 4-1 15,-8 16 0-15,-1 15 1 16,-4 5 2-16,1 9-1 16,0 2 1-16,1-2-1 15,4-4 0-15,-1-4 0 0,6-9-3 16,2-8-48-16,5-9-32 16,1-7-23-16,6-4-12 15,2-17-94-15</inkml:trace>
          <inkml:trace contextRef="#ctx0" brushRef="#br0" timeOffset="51195.795">7727 4354 561 0,'0'0'5'16,"-52"14"10"-16,16 5 29 15,1 2-17-15,0 6-14 0,3 4-8 16,6 0-3-16,3 3-3 15,13-4 0-15,8-1 2 16,2-4 0-16,8-6 1 16,13-6 1-16,8-8 2 0,3-5 4 15,6-8 1-15,-3-11 3 16,1-9-1-16,-5-6-3 16,-7-3-2-16,-4-2-1 15,-7-2-2-15,-5 3-2 16,-8 3 0-16,0 8-2 15,0 6 0-15,-3 10 1 0,-9 11-2 16,-2 4-6-16,2 20 4 16,0 11 3-16,4 6-2 15,2 3 2-15,6-1-1 16,0-3 0-16,14-10-1 16,10-7 2-16,6-13-14 15,7-10-22-15,2-5-23 0,7-25-31 16,-3-7-27-16,-1-11-15 15,1-10-83-15</inkml:trace>
          <inkml:trace contextRef="#ctx0" brushRef="#br0" timeOffset="51406.248">8240 3797 512 0,'0'0'11'0,"-45"80"8"0,22-22 27 16,2 12 2-16,1 6-9 15,-1 8-7-15,8 0-8 16,3 1-13-16,2-6-5 16,8-9-3-16,0-13-1 15,0-16-6-15,6-12-28 16,6-18-16-16,4-11-17 0,6-11-30 16,-1-23-66-16,4-14-171 15</inkml:trace>
          <inkml:trace contextRef="#ctx0" brushRef="#br0" timeOffset="51611.188">8512 3820 475 0,'0'0'42'0,"-15"79"-15"16,-1-22 34-16,0 10-9 15,-6 8-13-15,6 5-19 16,1 0-12-16,6-1-6 0,3-8-2 15,3-10 1-15,3-12-4 16,3-17-42-16,15-14-33 16,6-18-48-16,10-7-9 15,5-24-154-15</inkml:trace>
          <inkml:trace contextRef="#ctx0" brushRef="#br0" timeOffset="51890.568">8871 4176 506 0,'0'0'42'16,"-64"65"-2"-16,29-22-21 0,5 2-5 16,10-1-10-16,5 0-1 15,15-10-2-15,0-6 0 16,15-6 0-16,8-13-2 16,9-9 5-16,3 0 2 15,1-18 7-15,-1-8 6 0,-3-5-8 16,-6-2-3-16,-6-2-3 15,-8 0-1-15,-6 1-1 16,-6 3-1-16,0 4-2 16,0 5-6-16,-8 5-16 15,0 7-19-15,6 4-15 0,2 3-48 16,0 3-59-16,18 0-24 16</inkml:trace>
          <inkml:trace contextRef="#ctx0" brushRef="#br0" timeOffset="52154.726">9434 4177 481 0,'0'0'86'0,"0"0"20"16,0 0-47-16,-55-1-15 16,24 7-28-16,-12 9-5 0,1 6-2 15,-1 6-6-15,5 7-2 16,8 5-2-16,12 3 1 15,16 1-1-15,4-3 1 16,23-4-1-16,13-6 2 16,8-12 1-16,2-10-1 15,7-8 0-15,-3-2-1 16,-3-17 0-16,-2-4-1 0,-9-2-50 16,-15-1-79-16,-13 1-252 15</inkml:trace>
        </inkml:traceGroup>
        <inkml:traceGroup>
          <inkml:annotationXML>
            <emma:emma xmlns:emma="http://www.w3.org/2003/04/emma" version="1.0">
              <emma:interpretation id="{20BB0201-4501-4561-A901-2AFB52F00269}" emma:medium="tactile" emma:mode="ink">
                <msink:context xmlns:msink="http://schemas.microsoft.com/ink/2010/main" type="inkWord" rotatedBoundingBox="12266,5496 14381,5460 14409,7126 12294,7162">
                  <msink:destinationLink direction="with" ref="{FFDFD50A-648A-4CA3-9964-2EF211F9BC5A}"/>
                </msink:context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53699.988">11021 3983 475 0,'0'0'140'15,"-60"34"-127"-15,15 0 47 16,-10 12-1-16,-9 8-29 16,-6 4-18-16,8 2-8 0,6-4-4 15,10-5 1-15,19-10-15 16,19-12-46-16,8-10-37 15,22-18-45-15,13-1-65 16</inkml:trace>
          <inkml:trace contextRef="#ctx0" brushRef="#br0" timeOffset="53509">10685 3971 462 0,'0'0'8'0,"0"0"-4"0,0 0 51 16,50 52-8-16,-24-15-12 15,0 6-8-15,2 1-5 16,3 1-10-16,-5-6-8 16,1-3-2-16,-4-5-1 15,-3-14-14-15,-5-7-54 0,-3-10-72 16,-4-3-151-16</inkml:trace>
          <inkml:trace contextRef="#ctx0" brushRef="#br0" timeOffset="53116.841">10420 3496 375 0,'0'0'163'16,"-68"18"-158"-16,24 10 11 0,-5 14 22 15,0 11-7-15,3 14-9 16,3 13-5-16,8 9 4 16,12 9 7-16,13 2-1 15,10-2-10-15,15-8-3 16,15-7-3-16,13-13 3 0,0-13-2 15,-1-8-2-15,-5-13 0 16,-10-11-4-16,-7-7-3 16,-13-9 0-16,-4-3 0 15,-3-3 4-15,0-3 7 16,-8 0-8-16,-2 0-4 0,1 0-1 16,3 0 0-16,-2 0-1 15,5 0 0-15,3 0 0 16,0 0-3-16,0 0 0 15,0 0 2-15,0 0 0 16,3 0 0-16,3 0-16 0,-4 0-21 16,-2 1-56-16,0 0-64 15,0-1-185-15</inkml:trace>
          <inkml:trace contextRef="#ctx0" brushRef="#br0" timeOffset="55260.424">11964 4479 499 0,'-64'67'164'0,"-6"6"-133"16,-7 3 32-16,-5 13-25 15,0 0-32-15,-3 4-9 16,-2-1-92-16,-1-3-240 0</inkml:trace>
          <inkml:trace contextRef="#ctx0" brushRef="#br0" timeOffset="54201.081">11463 3479 433 0,'0'0'22'0,"0"0"-15"0,0 0 26 16,0 0 15-16,0 0-24 16,53 4-2-16,-38 41 7 15,0 17-1-15,-5 16 13 16,-3 13-2-16,-7 13-1 0,-7 2-12 16,-13 2-10-16,-6 1-9 15,-3-11-4-15,-5-10-2 16,3-16-16-16,5-11-43 15,3-15-64-15,3-16-116 16</inkml:trace>
          <inkml:trace contextRef="#ctx0" brushRef="#br0" timeOffset="55127.573">12165 3966 607 0,'0'0'28'15,"0"0"-2"-15,0 0 1 16,0 0-19-16,0 0-7 16,-23 63 0-16,18-34 1 15,-1 2-20-15,0-8-90 0,-2-1-155 16</inkml:trace>
        </inkml:traceGroup>
      </inkml:traceGroup>
    </inkml:traceGroup>
    <inkml:traceGroup>
      <inkml:annotationXML>
        <emma:emma xmlns:emma="http://www.w3.org/2003/04/emma" version="1.0">
          <emma:interpretation id="{7F05E9D5-F22E-49D6-BA9F-4011766F0E68}" emma:medium="tactile" emma:mode="ink">
            <msink:context xmlns:msink="http://schemas.microsoft.com/ink/2010/main" type="paragraph" rotatedBoundingBox="2605,6664 8235,7322 7925,9966 2295,9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3CBD5D-311E-4D46-AA5F-32795D9AE755}" emma:medium="tactile" emma:mode="ink">
              <msink:context xmlns:msink="http://schemas.microsoft.com/ink/2010/main" type="line" rotatedBoundingBox="2605,6664 8235,7322 7925,9966 2295,9307"/>
            </emma:interpretation>
          </emma:emma>
        </inkml:annotationXML>
        <inkml:traceGroup>
          <inkml:annotationXML>
            <emma:emma xmlns:emma="http://www.w3.org/2003/04/emma" version="1.0">
              <emma:interpretation id="{1E7C0624-0C55-42D3-B47F-DD23DD659328}" emma:medium="tactile" emma:mode="ink">
                <msink:context xmlns:msink="http://schemas.microsoft.com/ink/2010/main" type="inkWord" rotatedBoundingBox="2471,7809 2750,7842 2649,8700 2370,8667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56076.204">246 5816 468 0,'0'0'12'16,"0"0"33"-16,0 0 1 15,0 0-33-15,0 0-26 16,0 0 16-16,64 11 2 0,-26-6-2 15,4 4 2-15,-7 4-4 16,-9 4 0-16,-9 6 5 16,-14 5-2-16,-3 3 4 15,-18 4 7-15,-5 0-1 16,-6-3 11-16,2-3-5 0,6-6-8 16,8-5-8-16,7-1-4 15,6-4-3-15,11-3-1 16,10 3 3-16,2-2 2 15,4 2 2-15,-4 3-1 16,-6 2-2-16,-5 3-2 0,-9 6 2 16,-3 0 1-16,-5 4 1 15,-8 2 1-15,-1-2 1 16,0-3 16-16,2 2 2 16,-3-6 6-16,3-2-5 15,-3-1-5-15,-5 1-9 0,-6 0-6 16,-7 5-2-16,-7 0-23 15,-10-1-104-15,-6-7-240 16</inkml:trace>
        </inkml:traceGroup>
        <inkml:traceGroup>
          <inkml:annotationXML>
            <emma:emma xmlns:emma="http://www.w3.org/2003/04/emma" version="1.0">
              <emma:interpretation id="{FDB0A544-37A1-4A91-B744-4C9C16316F05}" emma:medium="tactile" emma:mode="ink">
                <msink:context xmlns:msink="http://schemas.microsoft.com/ink/2010/main" type="inkWord" rotatedBoundingBox="3999,7887 7421,8287 7234,9885 3812,9484">
                  <msink:destinationLink direction="with" ref="{5B94280B-5ED0-4033-92E5-BCBCA02C06CC}"/>
                </msink:context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71651.362">2838 6890 86 0,'0'0'267'0,"0"0"-211"15,-72 26-27-15,42 5 2 0,-2 5-5 16,-1 4-5-16,10-2-3 16,6-2-7-16,8-7-4 15,9-5-2-15,0-10-7 16,18-5 1-16,4-9 0 15,7-3 5-15,1-13 4 16,0-9 0-16,-2-1-11 0,2-5 8 16,-7 3-15-16,-5-2-9 15,-3 6-11-15,-6 2-6 16,-1 6 5-16,-2 10 5 16,-4 6 9-16,-2 1 4 15,0 22 12-15,0 4 2 0,0 6 2 16,0-1-1-16,4-4 2 15,10-6-1-15,3-10-3 16,5-11 7-16,7-1-4 16,3-18 19-16,-1-12-9 15,3-6-9-15,1-6-2 0,-1-5 1 16,-4 2-2-16,-3 2-1 16,-2 5 2-16,-4 9-2 15,-4 15 0-15,-6 14-9 16,-1 5-2-16,-5 34 9 15,-2 20 6-15,-2 20-4 0,2 18 1 16,0 11 3-16,-1 5 4 16,8-7-5-16,1-9-3 15,1-19 0-15,-4-17 2 16,4-21-2-16,-7-18 18 16,-5-11 14-16,0-11 8 0,0-16 12 15,-8-17-34-15,-1-22-17 16,1-13 1-16,0-19-2 15,6-14 2-15,2-12-15 16,2-2-3-16,15 6-6 16,9 11 18-16,4 11-5 15,3 22 14-15,3 16-5 0,2 15-4 16,-3 11-13-16,0 8-4 16,3 13 3-16,-6 2 2 15,-6 5 10-15,-4 14 5 16,-14 12 1-16,-8 8 3 15,-6 8 28-15,-22 4 7 0,-9 2 3 16,-6 0-1-16,-7-5-2 16,-1-8-8-16,1-8-9 15,8-10-11-15,8-11-7 16,12-9-3-16,7-2-36 16,13-10-90-16,2-7-221 0</inkml:trace>
          <inkml:trace contextRef="#ctx0" brushRef="#br0" timeOffset="170909.201">1685 6661 535 0,'0'0'-38'15,"0"0"40"-15,0 0-21 16,0 0 27-16,0 0-6 0,32 70 3 15,-25-22 3-15,1 10 8 16,-5 13 8-16,1 8-9 16,-3 1 4-16,-1 1-11 15,0-3-2-15,0-11 9 16,0-10-7-16,-2-17-1 16,-1-11-1-16,-3-13 1 0,2-13-1 15,4-3 2-15,0-23-4 16,0-12-2-16,4-12 0 15,9-7 0-15,4-6-2 16,3-1 2-16,3 2-2 16,0 10-2-16,-2 11-13 0,-1 14 8 15,-2 13 1-15,-1 11 0 16,-2 7-4-16,0 22 7 16,-3 7 4-16,2 7 0 15,2-2 0-15,3-1-1 16,5-6 0-16,5-11 0 0,0-9 2 15,7-9 10-15,1-5-1 16,-1-13-3-16,4-10-4 16,-2-9-1-16,-3-4-2 15,-2-6 0-15,-8 2 3 16,0 3-4-16,-14-1 0 0,-5 7 0 16,-6 4 0-16,0 12-3 15,-14 12-3-15,-7 3 3 16,-3 22-1-16,1 17 4 15,0 6-3-15,5 8 4 16,6 1-1-16,12-5 0 0,0-2 0 16,18-12-2-16,11-9-2 15,12-10-13-15,4-13-14 16,3-3-21-16,5-12-13 16,1-15-8-16,0-8-15 15,-3-9-31-15</inkml:trace>
          <inkml:trace contextRef="#ctx0" brushRef="#br0" timeOffset="174710.756">4178 7470 433 0,'0'0'1'16,"99"3"-1"-16,-37-3 2 15,6 0 2-15,13 0-3 16,2-10-1-16,13-3-1 15,1 1 1-15,5-1-5 0,-1-1-45 16,-1-1-129-16</inkml:trace>
          <inkml:trace contextRef="#ctx0" brushRef="#br0" timeOffset="207871.9">4546 6884 219 0,'0'0'2'16,"48"-17"2"-16,-25 17 11 16,-6 8 1-16,-2 16-7 0,-3 9 9 15,-1 8 10-15,-1-1-6 16,-2 1-5-16,0-3-6 16,4-6-1-16,0-5 4 15,3-9 0-15,0-4-1 16,3-8-10-16,2-6 1 0,3-11 8 15,3-19 9-15,6-13-8 16,3-10-5-16,3-8-7 16,10-5-1-16,0-3-3 15,1 1-42-15,-8 1-96 16</inkml:trace>
          <inkml:trace contextRef="#ctx0" brushRef="#br0" timeOffset="207571.771">4702 6236 216 0,'0'0'2'16,"-9"48"14"-16,9-13 12 16,0 9 5-16,0 9-4 0,4 7-7 15,4 5-8-15,1 0-7 16,-1 1-4-16,-2-4-2 16,-2-5 2-16,-2-3-2 15,-2-5 1-15,0-5-2 16,0-5 0-16,-9-11-16 15,-6-6-51-15,-5-16-53 0</inkml:trace>
        </inkml:traceGroup>
        <inkml:traceGroup>
          <inkml:annotationXML>
            <emma:emma xmlns:emma="http://www.w3.org/2003/04/emma" version="1.0">
              <emma:interpretation id="{062EF502-CEC7-448B-923D-E02629E4E941}" emma:medium="tactile" emma:mode="ink">
                <msink:context xmlns:msink="http://schemas.microsoft.com/ink/2010/main" type="inkWord" rotatedBoundingBox="8220,7321 8235,7323 8233,7338 8218,7336"/>
              </emma:interpretation>
            </emma:emma>
          </inkml:annotationXML>
          <inkml:trace contextRef="#ctx0" brushRef="#br0" timeOffset="152181.649">5995 5329 15 0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5:55.5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B19534-ADE1-4BFF-AB46-427146224ECD}" emma:medium="tactile" emma:mode="ink">
          <msink:context xmlns:msink="http://schemas.microsoft.com/ink/2010/main" type="writingRegion" rotatedBoundingBox="25991,2478 29182,2196 29357,4173 26166,4455"/>
        </emma:interpretation>
      </emma:emma>
    </inkml:annotationXML>
    <inkml:traceGroup>
      <inkml:annotationXML>
        <emma:emma xmlns:emma="http://www.w3.org/2003/04/emma" version="1.0">
          <emma:interpretation id="{95619119-ABE8-4516-B628-8154D93EA71D}" emma:medium="tactile" emma:mode="ink">
            <msink:context xmlns:msink="http://schemas.microsoft.com/ink/2010/main" type="paragraph" rotatedBoundingBox="25991,2478 29182,2196 29357,4173 26166,4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A192C6-9500-4A05-A807-875AF3706DA0}" emma:medium="tactile" emma:mode="ink">
              <msink:context xmlns:msink="http://schemas.microsoft.com/ink/2010/main" type="line" rotatedBoundingBox="25991,2478 29182,2196 29357,4173 26166,4455"/>
            </emma:interpretation>
          </emma:emma>
        </inkml:annotationXML>
        <inkml:traceGroup>
          <inkml:annotationXML>
            <emma:emma xmlns:emma="http://www.w3.org/2003/04/emma" version="1.0">
              <emma:interpretation id="{5E2B31D9-DDD8-42F8-AB64-8A8091C5C325}" emma:medium="tactile" emma:mode="ink">
                <msink:context xmlns:msink="http://schemas.microsoft.com/ink/2010/main" type="inkWord" rotatedBoundingBox="25998,2563 28260,2363 28312,2954 26051,31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71 0 513 0,'0'0'67'0,"5"64"-49"15,-2-22 3-15,-3 7-12 0,0 12-5 16,-3 3-1-16,-9 2 1 16,-2 1-1-16,0-9-1 15,1-7 3-15,1-13 2 16,7-13-1-16,-2-9 1 16,6-15 8-16,1-4 14 0,2-23-5 15,17-15-17-15,7-9-9 16,8-14 3-16,2-3 1 15,6 5-2-15,-2 5-3 16,-5 12-5-16,-6 14 0 16,-7 18 1-16,-6 13 0 0,-10 5 1 15,-6 25 7-15,0 9 0 16,-6 10 2-16,-6 0-1 16,4 3 2-16,4-6 0 15,4-6 1-15,0-6-4 16,15-15-1-16,9-7 1 15,5-12 4-15,7 0-2 0,6-18 4 16,-1-11-5-16,6-5 0 16,-6-3 0-16,1 0 0 15,-6 3-2-15,-5 7 1 16,-4 8-1-16,-2 12-3 16,-6 7-5-16,-6 4-1 0,-1 21 5 15,-1 4 7-15,1 6-2 16,0-1 0-16,10-3-2 15,9-8-33-15,13-9-21 16,11-10-11-16,6-4-15 16,8-13 3-16,0-14 25 15,-5-4-2-15,-8-4 9 0,-12 0 34 16,-16 3 20-16,-12 4 29 16,-10 6 44-16,-6 6 6 15,-18 8-6-15,-8 8-28 16,-6 0-25-16,-1 10-1 0,1 9-3 15,4 4-9-15,10 0-9 16,10 1-6-16,8-4-5 16,1 2 0-16,18-9 3 15,6-1 8-15,3-6-3 16,0-2 0-16,1-4 0 16,-2 0-1-16,-3-10 2 0,2-7 1 15,0-4-2-15,1-3-1 16,2-5-1-16,5 2-1 15,-3 4 0-15,0 2-5 16,-1 8 1-16,-1 8 0 16,-6 5-1-16,-3 0 2 0,-2 13 0 15,-1 4 1-15,-2 0 2 16,3 1 1-16,-4-4 0 16,9 1-1-16,1-8 1 15,5-4 0-15,4-3 0 16,7 0-1-16,2-7 2 0,2-2-1 15,0-8-1-15,-3 4-1 16,-5-1 2-16,-5 5 0 16,-10 3-2-16,-4 4 1 15,-3 2-2-15,-6 2-3 16,1 9 4-16,-4 5 2 0,3 3 1 16,0-6-2-16,1 1 0 15,3-5-1-15,-1-7-6 16,-1-2-39-16,-8-11-27 15,-2-13-100-15</inkml:trace>
        </inkml:traceGroup>
        <inkml:traceGroup>
          <inkml:annotationXML>
            <emma:emma xmlns:emma="http://www.w3.org/2003/04/emma" version="1.0">
              <emma:interpretation id="{F5F4DFAD-E8E7-4F58-9E31-0DEF25CD063E}" emma:medium="tactile" emma:mode="ink">
                <msink:context xmlns:msink="http://schemas.microsoft.com/ink/2010/main" type="inkWord" rotatedBoundingBox="27836,4292 27851,4290 27853,4306 27838,4307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968.17">1784 1740 315 0,'0'0'-158'0</inkml:trace>
        </inkml:traceGroup>
        <inkml:traceGroup>
          <inkml:annotationXML>
            <emma:emma xmlns:emma="http://www.w3.org/2003/04/emma" version="1.0">
              <emma:interpretation id="{804BFC2D-0991-4121-87F1-405F46F1CB00}" emma:medium="tactile" emma:mode="ink">
                <msink:context xmlns:msink="http://schemas.microsoft.com/ink/2010/main" type="inkWord" rotatedBoundingBox="28035,2298 29182,2196 29252,2978 28104,307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8.672">1987-202 534 0,'0'0'-18'0,"59"-35"-2"16,-6 20-12-16,16 2-36 0,8 1-48 15,1 8-11-15</inkml:trace>
          <inkml:trace contextRef="#ctx0" brushRef="#br0" timeOffset="385.017">2601-211 126 0,'0'0'115'0,"9"87"25"16,-9-34-17-16,-12 4-23 0,0-2-23 16,1-2-26-16,7-8-21 15,4-6-19-15,0-12-9 16,14-6 1-16,3-9-1 15,6-9 3-15,2-3-3 16,3-5-1-16,4-15-6 16,2-9-9-16,3-6-3 0,3-1-2 15,1 0 2-15,2 10 13 16,-3 12 1-16,-5 14 1 16,-1 4-1-16,-5 24 9 15,-3 15 12-15,-2 7 1 0,1 2-10 16,0 5-5-16,0-2-3 15,-6-3-38-15,-7-7-188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22:22.1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D384F2-9EBC-4C9B-9B45-4D5BAE9C60CD}" emma:medium="tactile" emma:mode="ink">
          <msink:context xmlns:msink="http://schemas.microsoft.com/ink/2010/main" type="inkDrawing" rotatedBoundingBox="1952,2701 20504,2312 20511,2619 1959,3008" semanticType="underline" shapeName="Other">
            <msink:sourceLink direction="with" ref="{6E847429-94F6-4853-869A-08C3C8A7CE49}"/>
          </msink:context>
        </emma:interpretation>
      </emma:emma>
    </inkml:annotationXML>
    <inkml:trace contextRef="#ctx0" brushRef="#br0">0 550 384 0,'0'0'18'16,"0"0"12"-16,0 0-8 15,0 0-21-15,88-39 1 16,16 38-3-16,31-2 1 0,29 2 1 16,26-1-1-16,18 0 2 15,19 2-2-15,19 0 0 16,18-4 0-16,23-2 0 16,20-4-2-16,23-2 4 15,22-4-1-15,26-2 1 0,25 1-1 16,19-2 6-16,26 1 1 15,20-1-2-15,20-2-3 16,14 3 1-16,9 0-2 16,15 0 0-16,7 2 0 15,4 1 0-15,8 2-1 0,10-3 2 16,3 3-3-16,4 0 0 16,13-3 4-16,1 0-4 15,7 1 4-15,-4 2 0 16,-3 0 11-16,-10 1 9 15,-24 2-6-15,-18 2-1 16,-29 3-4-16,-38 1 1 0,-28 1-5 16,-39 3 3-16,-33 0 2 15,-33 8-1-15,-36 10-3 16,-35 3-8-16,-39 5 0 16,-37 5-2-16,-38 6 0 0,-41 6-4 15,-40-7-75-15,-41-19-117 16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03.1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1DEDBD-0AF3-4B66-86CF-51BA33C6E445}" emma:medium="tactile" emma:mode="ink">
          <msink:context xmlns:msink="http://schemas.microsoft.com/ink/2010/main" type="inkDrawing" rotatedBoundingBox="8455,5355 17034,5059 17039,5191 8460,5487" semanticType="underline" shapeName="Other">
            <msink:sourceLink direction="with" ref="{A2C3483C-5063-44C8-A682-25B4D6C032B6}"/>
            <msink:sourceLink direction="with" ref="{C27EB427-83C3-4212-B83F-58960622098A}"/>
            <msink:sourceLink direction="with" ref="{8F5081AB-8017-46AC-94F5-E888D1DD08C5}"/>
          </msink:context>
        </emma:interpretation>
      </emma:emma>
    </inkml:annotationXML>
    <inkml:trace contextRef="#ctx0" brushRef="#br0">0 366 223 0,'0'0'-48'16,"0"0"52"-16,81-2-4 16,-31-5 0-16,10 1 4 15,11-3 9-15,15-4-3 16,14-1 10-16,13-3 4 0,21-3-4 16,19-2 1-16,15 3-10 15,22 0-7-15,17 1-3 16,16 2 1-16,14 2 0 15,14 6-1-15,14-1 0 0,17 3-1 16,10 0-1-16,22 1 2 16,11-1-1-16,17-2 3 15,8-1-3-15,20-4 0 16,7 0 1-16,6-1 2 16,4 0 3-16,-4 2 5 15,-5 2 1-15,-16 3 3 0,-32 6 1 16,-25 1 0-16,-39 0-7 15,-41 0-2-15,-41 4-6 16,-45 5-1-16,-35 5 1 16,-40-2-7-16,-36-12-104 15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36.5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134F1D-E9DE-4DEC-94C5-33E0E9B16FEE}" emma:medium="tactile" emma:mode="ink">
          <msink:context xmlns:msink="http://schemas.microsoft.com/ink/2010/main" type="inkDrawing" rotatedBoundingBox="7062,6832 11140,6721 11143,6800 7064,6911" semanticType="underline" shapeName="Other">
            <msink:sourceLink direction="with" ref="{F9488A0F-8C7F-4E37-91C2-DB03AF303F07}"/>
            <msink:sourceLink direction="with" ref="{2DF72447-6060-44C1-B46A-8F8D38986201}"/>
          </msink:context>
        </emma:interpretation>
      </emma:emma>
    </inkml:annotationXML>
    <inkml:trace contextRef="#ctx0" brushRef="#br0">0 134 129 0,'227'-19'-37'0,"5"-6"55"0,4 6 7 16,11 1-25-16,10 1 76 16,5 4-75-16,6 0 0 15,1 4 0-15,9 3 2 16,-1 3-3-16,5 3 0 16,-8 0-4-16,-5 8-11 0,-10 0-17 15,-24-1-14-15,-29-3-45 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37.0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DFD50A-648A-4CA3-9964-2EF211F9BC5A}" emma:medium="tactile" emma:mode="ink">
          <msink:context xmlns:msink="http://schemas.microsoft.com/ink/2010/main" type="inkDrawing" rotatedBoundingBox="9371,7309 12459,7338 12458,7367 9370,7337" semanticType="underline" shapeName="Other">
            <msink:sourceLink direction="with" ref="{2DF72447-6060-44C1-B46A-8F8D38986201}"/>
            <msink:sourceLink direction="with" ref="{20BB0201-4501-4561-A901-2AFB52F00269}"/>
          </msink:context>
        </emma:interpretation>
      </emma:emma>
    </inkml:annotationXML>
    <inkml:trace contextRef="#ctx0" brushRef="#br0">0 7 11 0,'309'0'24'16,"7"0"-8"-16,0 0-13 15,-3 0 3-15,-5 0-2 16,-14 0-1-16,-11 1-1 0,-13 5-2 16,-18 2-3-16,-26 5-18 15,-25-3-7-15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50.7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F23F66-F302-4DB7-916F-F656D18A7506}" emma:medium="tactile" emma:mode="ink">
          <msink:context xmlns:msink="http://schemas.microsoft.com/ink/2010/main" type="inkDrawing" rotatedBoundingBox="3088,18007 5316,17638 5322,17679 3094,18047" semanticType="callout" shapeName="Other">
            <msink:sourceLink direction="with" ref="{E73476DB-32DC-483B-98D8-838D98BA6BB6}"/>
            <msink:sourceLink direction="with" ref="{6D28AF81-F181-4A32-8AA2-EF742CA9BA9D}"/>
          </msink:context>
        </emma:interpretation>
      </emma:emma>
    </inkml:annotationXML>
    <inkml:trace contextRef="#ctx0" brushRef="#br0">270 8158 341 0,'0'0'-20'15,"0"0"3"-15,0 0 1 16,61 18 15-16,-13-18 18 0,17-5 9 16,16-11 3-16,15-3 4 15,12-4-18-15,15-2-5 16,10-4-1-16,10 2-1 15,9-2 9-15,-1 6 2 16,5 1 6-16,-5 1-9 0,-7 3 1 16,-11 2-6-16,-12-1-6 15,-15 1-3-15,-16 1-1 16,-16-1 1-16,-19 2-8 16,-23 0-78-16,-26-2-124 15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58.8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D14875-26B3-4622-93DE-0FB5BD8F7A5A}" emma:medium="tactile" emma:mode="ink">
          <msink:context xmlns:msink="http://schemas.microsoft.com/ink/2010/main" type="inkDrawing" rotatedBoundingBox="7149,9459 7665,17680 6345,17763 5828,9542" semanticType="callout" shapeName="Other">
            <msink:sourceLink direction="from" ref="{B09A3006-47AF-420C-8052-97DAB7CADA52}"/>
            <msink:sourceLink direction="to" ref="{3BC29278-6785-4862-B4FD-06AF789485CE}"/>
          </msink:context>
        </emma:interpretation>
      </emma:emma>
    </inkml:annotationXML>
    <inkml:trace contextRef="#ctx0" brushRef="#br0">2 0 104 0,'12'32'299'16,"-1"15"-295"-16,-2 16-3 15,1 24 2-15,0 25-2 0,-7 25 0 16,0 22-1 0,-3 26 3-16,-3 20-1 0,-5 20 0 15,-1 11 5-15,0 11-1 16,4 9 4-16,5 10 9 15,0 2-11-15,8 3-1 16,0 8-6-16,4 4 2 0,-1 5-3 16,1 3 3-16,-5 5 1 15,1 2 1-15,-2 1-1 16,1 2-1-16,1-5-1 16,-2-11-1-16,3-4-4 15,3-20 5-15,-1-22 0 0,1-24-6 16,3-25-12-16,5-26-2 15,-3-32-17-15,1-30-26 16,0-31-61-16,-9-34-120 16</inkml:trace>
    <inkml:trace contextRef="#ctx0" brushRef="#br0" timeOffset="2865.754">145 6951 418 0,'0'0'5'16,"-11"60"-5"-16,10-20 0 15,1 6 6-15,0 9 11 0,0 12 8 16,7 10 0-16,-2 9 3 16,2 8-4-16,1 0-13 15,-3 1-8-15,-2-8-1 16,-2-5 1-16,1-10-2 15,-2-10 0-15,0-9 3 0,0-7 3 16,0-9-1-16,0-9-1 16,0-2-4-16,0-12 3 15,0-1-4-15,0-4 0 16,0-1 0-16,0-3 0 16,0 2-1-16,0-1 1 15,4-1 0-15,1-1 0 0,1 1 1 16,3-2 0-16,6-3-1 15,8 0 3-15,3 0 1 16,13-8 0-16,10-6 2 16,9-4-3-16,14-3 2 15,14-5 5-15,14 2-7 16,2-3-2-16,9 0 0 0,1 3-1 16,-6 3 1-16,-8 2 0 15,-15 6-1-15,-15 7-5 16,-14 2-7-16,-12 4-6 15,-17 0-31-15,-10 1-72 16,-12 6-130-16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7:00.9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9A3006-47AF-420C-8052-97DAB7CADA52}" emma:medium="tactile" emma:mode="ink">
          <msink:context xmlns:msink="http://schemas.microsoft.com/ink/2010/main" type="inkDrawing" rotatedBoundingBox="7418,9427 7868,16887 6693,16958 6243,9497" semanticType="strikethrough" shapeName="Other">
            <msink:sourceLink direction="with" ref="{8B48CDED-380A-43EA-8834-83F465346795}"/>
            <msink:destinationLink direction="from" ref="{C5D14875-26B3-4622-93DE-0FB5BD8F7A5A}"/>
          </msink:context>
        </emma:interpretation>
      </emma:emma>
    </inkml:annotationXML>
    <inkml:trace contextRef="#ctx0" brushRef="#br0">0 85 188 0,'0'0'47'16,"0"0"-12"-16,0 0 10 16,0 0 3-16,0 0-17 0,64-30-7 15,-35 30-5-15,4 0 4 16,7 0-8-16,5 5-8 15,5 7-4-15,8-2-2 16,3-2-1-16,7-3-2 16,5-5-17-16,5 0 9 15,5-1 4-15,-2-11-2 0,-4-3-10 16,-6 0-24-16,-10 4-9 16,-11 0 13-16,-10 2 10 15,-7 0-1-15,-10 4 17 16,-6 1 2-16,-5 2 11 15,-3 0 1-15,-5 2 18 0,-3 0 19 16,-1 0 18-16,0 0-5 16,0 8-21-16,0 9-2 15,0 6 4-15,0 12-3 16,1 10-7-16,5 15-11 16,-4 16-5-16,1 12-3 0,0 11-3 15,1 9 0-15,1 6 1 16,3 3-1-16,2-1 0 15,1 0 1-15,1 3 12 16,3 8 19-16,-3 6-22 16,1 7 4-16,-3 11 3 15,-2 9-10-15,-7 5-4 0,2 7-3 16,-3 8 1-16,0-1-1 16,0 1-1-16,0 2 1 15,-1-1-1-15,-2 1 1 16,-2 5 1-16,-3 0 1 0,3 5-1 15,0 7-2-15,-2 4 1 16,2 2 0-16,-1 1-1 16,1 6 1-16,-2 5-1 15,2-4 1-15,-6 1-1 16,4-7 0-16,-1-3 1 16,3-10-1-16,1-8 0 0,1-14 1 15,3-11-1-15,0-11 0 16,0-14 0-16,0-13 0 15,5-16 0-15,-1-13-7 16,5-15-26-16,-4-13-28 16,-1-15-59-16,-4-15-97 0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6:50.4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3163BD-07B0-45F5-8BE6-A1C6EFA1B48D}" emma:medium="tactile" emma:mode="ink">
          <msink:context xmlns:msink="http://schemas.microsoft.com/ink/2010/main" type="inkDrawing" rotatedBoundingBox="3154,15561 3389,18041 3220,18057 2986,15576" semanticType="callout" shapeName="Other">
            <msink:sourceLink direction="with" ref="{E73476DB-32DC-483B-98D8-838D98BA6BB6}"/>
          </msink:context>
        </emma:interpretation>
      </emma:emma>
    </inkml:annotationXML>
    <inkml:trace contextRef="#ctx0" brushRef="#br0">337 5712 396 0,'0'0'-9'15,"0"0"9"-15,0 0 0 16,-54 38-2-16,47-6 0 0,1 7 1 15,-3 13-1-15,4 13 4 16,-2 13-1-16,4 18 8 16,3 20 8-16,0 18 8 15,0 31 12-15,15 20 1 16,5 20-19-16,5 4-15 16,3-4-2-16,2-12 0 0,-2-26-7 15,2-28-27-15,0-28 0 16,-5-18-11-16,-3-22-6 15,-3-18-44-15,-4-15-74 16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7:49.6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DED3FE-8E05-4BCF-A344-6CE5B4132D33}" emma:medium="tactile" emma:mode="ink">
          <msink:context xmlns:msink="http://schemas.microsoft.com/ink/2010/main" type="inkDrawing" rotatedBoundingBox="2867,12654 5606,12208 5613,12251 2875,12698" semanticType="underline" shapeName="Other"/>
        </emma:interpretation>
      </emma:emma>
    </inkml:annotationXML>
    <inkml:trace contextRef="#ctx0" brushRef="#br0">0 451 366 0,'0'0'15'0,"0"0"0"16,0 0 1-16,0 0 1 0,0 0 3 16,0 0 4-16,0 0-1 15,0 0-4-15,0 0 2 16,25-19 0-16,-15 16-6 16,7 2-4-16,1-3-8 15,8-1 8-15,12-2-4 16,9-3-9-16,8-3 27 0,13-1-16 15,11-4-6-15,6 1-2 16,5-1 0-16,7-3 0 16,3 4 1-16,0 1 5 15,7-2 0-15,-2 2-2 16,1 1-3-16,2-1-1 16,0 1 1-16,-2 0-2 0,-5 0 2 15,-3 1 0-15,-10 1-1 16,-10 0 1-16,-5 1 1 15,-5-1 7-15,-6 2-1 16,4-1-2-16,-1-1-1 16,-1 0-3-16,1 3-1 0,-2 0-3 15,0 2 2-15,-8 1 0 16,-2 2-1-16,-8 4 0 16,-6 1-6-16,-5 0-14 15,-6 0-12-15,-8 0-28 16,-8 0-85-16,-9-4-268 0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7:50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3476DB-32DC-483B-98D8-838D98BA6BB6}" emma:medium="tactile" emma:mode="ink">
          <msink:context xmlns:msink="http://schemas.microsoft.com/ink/2010/main" type="inkDrawing" rotatedBoundingBox="5777,9435 6053,17248 2914,17359 2638,9546" semanticType="verticalRange" shapeName="Other">
            <msink:sourceLink direction="with" ref="{8B48CDED-380A-43EA-8834-83F465346795}"/>
            <msink:sourceLink direction="with" ref="{8603A4A8-E5AE-4D38-975F-1BC0F66F8397}"/>
            <msink:destinationLink direction="with" ref="{3AF23F66-F302-4DB7-916F-F656D18A7506}"/>
            <msink:destinationLink direction="with" ref="{A43163BD-07B0-45F5-8BE6-A1C6EFA1B48D}"/>
          </msink:context>
        </emma:interpretation>
      </emma:emma>
    </inkml:annotationXML>
    <inkml:trace contextRef="#ctx0" brushRef="#br0">0 460 396 0,'0'0'11'0,"0"0"31"0,66 0 20 16,-34 0 8-16,1-3-18 16,7-7-19-16,5 2-12 15,11-6-4-15,13 1 0 16,5-5-3-16,14 1-3 15,8-1-6-15,3 0-1 16,6 0-2-16,4 1 2 0,-1-1 3 16,-3-1-3-16,1 2-2 15,-3-1 0-15,-2-3 1 16,-6 3-1-16,-2 2-2 16,-5-3 4-16,-1 2-2 0,-2 1-1 15,-6 0-1-15,-2 2 1 16,-2 1-1-16,-8 0 1 15,-2 4 1-15,-10 1-1 16,-2 3 1-16,-14-1-1 16,-2 2 0-16,-8 0-1 15,-8-1 0-15,-6 2 0 0,-1 2 1 16,-4-2-1-16,1 2 1 16,1-1-1-16,1 0 0 15,0 2 0-15,2 0-1 16,-5 0-13-16,0 0-39 15,-3-6-50-15,1-5-145 0</inkml:trace>
    <inkml:trace contextRef="#ctx0" brushRef="#br1" timeOffset="-61925.259">-33-4242 589 0,'0'48'-24'0,"0"26"-45"15,3 29 60-15,9 30 9 16,4 31 1-16,-1 34 0 16,-5 33 1-16,-8 32 0 15,-2 36 1-15,-9 41 8 0,-14 36 4 16,-3 23-1-16,-4 16 1 15,2 4 0-15,9-17-2 16,11-23-6-16,8-35 2 16,0-38-5-16,15-36-3 15,8-40 0-15,2-26-2 0,5-32 0 16,-3-30-43-16,-1-33-63 16,-11-32-127-16</inkml:trace>
    <inkml:trace contextRef="#ctx0" brushRef="#br1" timeOffset="-61434.301">-138-4194 128 0,'0'0'401'0,"70"-59"-401"0,-27 34-11 16,17 6 10-16,13 4 4 15,11 5-3-15,12 1 2 16,16 1-1-16,14-1 1 16,12-1 2-16,16-4 22 0,13-2-16 15,9-4-4-15,8-2-4 16,0 1 10-16,-5-2-3 15,-4 3-7-15,-14 1-8 16,-18 5 13-16,-14 3-6 16,-13 4 0-16,-16 3-2 0,-14 1 1 15,-11-1-32-15,-12 0-57 16,-15-2-33-16,-12-6-136 16</inkml:trace>
    <inkml:trace contextRef="#ctx0" brushRef="#br1" timeOffset="-60679.18">2837-4655 455 0,'0'0'-9'0,"0"0"8"15,-27 67 0-15,21-15 2 16,1 16 0-16,5 15-1 16,0 16 0-16,0 18-1 15,3 14 2-15,5 17 1 0,1 13 1 16,-3 19 3-16,-6 16 8 15,0 15 1-15,0 11 6 16,-8 14-8-16,-5 10-5 16,-1 3-6-16,-5 3 1 15,4 7 2-15,-2 4-4 0,7 3-1 16,-3-1 0-16,5 7 1 16,0 0 0-16,4-3 2 15,-1 0 2-15,2-1 7 16,-1 0 0-16,1-11-5 15,1-5 0-15,2-6-3 0,0-14-1 16,0-12-2-16,2-13 0 16,10-11 0-16,6-19-2 15,2-12-4-15,3-17-22 16,4-17-26-16,-6-18-27 16,-4-23-95-16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17:52.2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B2AA35-B768-48BA-A19E-E5A8EF48C0C8}" emma:medium="tactile" emma:mode="ink">
          <msink:context xmlns:msink="http://schemas.microsoft.com/ink/2010/main" type="writingRegion" rotatedBoundingBox="11307,19055 11457,19055 11457,19242 11307,19242"/>
        </emma:interpretation>
      </emma:emma>
    </inkml:annotationXML>
    <inkml:traceGroup>
      <inkml:annotationXML>
        <emma:emma xmlns:emma="http://www.w3.org/2003/04/emma" version="1.0">
          <emma:interpretation id="{9C648AD3-667B-484E-80DF-59685A6BD661}" emma:medium="tactile" emma:mode="ink">
            <msink:context xmlns:msink="http://schemas.microsoft.com/ink/2010/main" type="paragraph" rotatedBoundingBox="11307,19055 11457,19055 11457,19242 11307,19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7E15F-B77D-44D2-82D9-21FB1721410C}" emma:medium="tactile" emma:mode="ink">
              <msink:context xmlns:msink="http://schemas.microsoft.com/ink/2010/main" type="line" rotatedBoundingBox="11307,19055 11457,19055 11457,19242 11307,19242"/>
            </emma:interpretation>
          </emma:emma>
        </inkml:annotationXML>
        <inkml:traceGroup>
          <inkml:annotationXML>
            <emma:emma xmlns:emma="http://www.w3.org/2003/04/emma" version="1.0">
              <emma:interpretation id="{D93471A0-8480-4010-9FE2-5F834AF4BD55}" emma:medium="tactile" emma:mode="ink">
                <msink:context xmlns:msink="http://schemas.microsoft.com/ink/2010/main" type="inkWord" rotatedBoundingBox="11307,19055 11457,19055 11457,19242 11307,1924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\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150 187 0,'-84'-122'0,"18"57"16,66 65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26:01.7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6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23T16:22:11.276"/>
    </inkml:context>
  </inkml:definitions>
  <inkml:traceGroup>
    <inkml:annotationXML>
      <emma:emma xmlns:emma="http://www.w3.org/2003/04/emma" version="1.0">
        <emma:interpretation id="{C4376975-543A-4BD2-BC23-D8C5EE97D9D1}" emma:medium="tactile" emma:mode="ink">
          <msink:context xmlns:msink="http://schemas.microsoft.com/ink/2010/main" type="writingRegion" rotatedBoundingBox="1087,4643 26808,3406 27366,15002 1645,16239"/>
        </emma:interpretation>
      </emma:emma>
    </inkml:annotationXML>
    <inkml:traceGroup>
      <inkml:annotationXML>
        <emma:emma xmlns:emma="http://www.w3.org/2003/04/emma" version="1.0">
          <emma:interpretation id="{A96091A0-A101-4169-96DA-23498E6222CA}" emma:medium="tactile" emma:mode="ink">
            <msink:context xmlns:msink="http://schemas.microsoft.com/ink/2010/main" type="paragraph" rotatedBoundingBox="1648,4634 19178,3760 19266,5541 1737,6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B3FA3D-B369-4FF8-B3FC-7C1E74D60292}" emma:medium="tactile" emma:mode="ink">
              <msink:context xmlns:msink="http://schemas.microsoft.com/ink/2010/main" type="inkBullet" rotatedBoundingBox="1705,5787 2119,5766 2122,5810 1708,5830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-2065 701 321 0,'0'0'31'0,"0"0"34"0,0 0-4 16,0 0-4-16,0 0-6 15,70-26-10-15,-34 26-15 16,7 0-13-16,-3 0-5 16,2 0-5-16,-1 4-2 15,-6-1 1-15,-6 3-1 0,3 1-5 16,-12-1-60-16,-2-6-71 15,-9 0-77-15</inkml:trace>
      </inkml:traceGroup>
      <inkml:traceGroup>
        <inkml:annotationXML>
          <emma:emma xmlns:emma="http://www.w3.org/2003/04/emma" version="1.0">
            <emma:interpretation id="{D00C9931-D4F1-43D4-AA08-7DC39C9C8484}" emma:medium="tactile" emma:mode="ink">
              <msink:context xmlns:msink="http://schemas.microsoft.com/ink/2010/main" type="line" rotatedBoundingBox="3729,4530 19178,3760 19266,5541 3818,6311"/>
            </emma:interpretation>
          </emma:emma>
        </inkml:annotationXML>
        <inkml:traceGroup>
          <inkml:annotationXML>
            <emma:emma xmlns:emma="http://www.w3.org/2003/04/emma" version="1.0">
              <emma:interpretation id="{4206030C-D536-4593-9907-4A4A53B46C3A}" emma:medium="tactile" emma:mode="ink">
                <msink:context xmlns:msink="http://schemas.microsoft.com/ink/2010/main" type="inkWord" rotatedBoundingBox="3745,4857 6655,4712 6708,5778 3799,592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64876.627">2 123 24 0,'10'2'440'16,"-5"15"-423"-16,-5 4-16 15,0 10 9-15,0 14 10 16,0 6 0-16,0 10 9 16,0 4-1-16,0 2 0 0,0-1-1 15,0-3-8-15,7-6-8 16,1-12-3-16,-1-7-1 16,1-11-2-16,-3-8 11 15,2-8 0-15,-4-8 6 16,2-3-4-16,2-7-1 0,4-22 7 15,4-11-3-15,8-14-11 16,7-17-6-16,5-11 2 16,3-7-5-16,5 0 1 15,-2 3 1-15,-2 11-1 16,-4 11-2-16,-7 15 0 0,-6 16-1 16,-6 8-7-16,-1 12-19 15,0 8-34-15,-3 5-27 16,-1 0-14-16,1 0-31 15,-5 6-55-15</inkml:trace>
          <inkml:trace contextRef="#ctx0" brushRef="#br0" timeOffset="-164363.136">802 103 464 0,'0'0'38'0,"0"0"-1"15,0 0-3-15,-70 39-22 16,37-6 2-16,-2 10-6 16,1 7 3-16,4 5 0 0,6 2-3 15,4-2-1-15,5-6-3 16,12-6-2-16,3-7-2 15,0-12-1-15,18-7 5 16,5-11 16-16,9-6-13 16,5-15 0-16,1-16 9 15,2-11 2-15,-2-6 2 16,-9-8 3-16,-5 6-6 0,-13 1-8 16,-9 6-4-16,-2 10-3 15,-1 7-1-15,-11 10-6 16,-3 11-27-16,3 5-27 15,0 0-40-15,6 3-69 16,6-1-88-16</inkml:trace>
          <inkml:trace contextRef="#ctx0" brushRef="#br0" timeOffset="-164149.928">1170 77 519 0,'0'0'6'0,"0"52"0"16,-3-12 13-16,-7 9 7 16,0 9-20-16,-2 4-4 0,1-5-1 15,2-2 2-15,1-8-2 16,-2-12-2-16,5-7-20 16,-1-11-35-16,-1-14-6 15,2-6-31-15,2-25-141 16</inkml:trace>
          <inkml:trace contextRef="#ctx0" brushRef="#br0" timeOffset="-164014.116">1276-238 587 0,'0'0'7'0,"0"0"-9"0,0 0-14 15,0 0-72-15,0 0-26 16,62-1-73-16</inkml:trace>
          <inkml:trace contextRef="#ctx0" brushRef="#br0" timeOffset="-163693.916">1764 187 485 0,'0'0'13'0,"0"0"71"0,0 0-8 15,0 0-41-15,0 0-27 16,0 0-1-16,-55-5-3 16,26 5 3-16,-6 12 0 15,-8 12-4-15,3 7-3 16,0 8 0-16,-3 2 1 0,10 4-1 16,6-2-2-16,9-4 0 15,10 1-2-15,8-10-3 16,0-5-10-16,11-8 10 15,8-8-4-15,7-9 9 16,1 0-4-16,4-22-6 16,4-11-32-16,0-14-10 0,3-10-16 15,0-10-14-15,0-16-81 16</inkml:trace>
          <inkml:trace contextRef="#ctx0" brushRef="#br0" timeOffset="-163465.35">1897-347 248 0,'0'0'240'16,"-36"68"-240"-16,19-23 27 15,-1 13 43-15,1 7-17 16,5 7-2-16,-2 8-5 0,2 3-2 16,0 5-19-16,1-3-8 15,4-6-10-15,-1-7-3 16,4-10 1-16,3-8-3 15,1-15 0-15,0-9-2 16,10-12-16-16,8-13-40 16,2-5-46-16,1-13-84 0</inkml:trace>
          <inkml:trace contextRef="#ctx0" brushRef="#br0" timeOffset="-162674.219">2178-22 594 0,'0'0'-3'0,"84"-22"40"16,-22 5 7-16,14 0-3 16,8 0-22-16,1 3-9 15,3 8-8-15,-5 2-6 16,-14 4-67-16,-17 0-89 16,-16 0-248-16</inkml:trace>
          <inkml:trace contextRef="#ctx0" brushRef="#br0" timeOffset="-162845.95">2657-376 599 0,'0'0'12'0,"-73"86"2"16,32-28 14-16,-1 8-3 16,2 5-12-16,2-1-10 0,3 0-1 15,5-8 3-15,4-6-1 16,6-10-2-16,5-10-3 15,4-10-4-15,7-10-52 16,-4-14-34-16,1-2-33 16,-1-24-163-16</inkml:trace>
          <inkml:trace contextRef="#ctx0" brushRef="#br0" timeOffset="-163047.466">2443-256 549 0,'0'0'4'16,"0"0"-4"-16,0 0 34 15,12 72 3-15,1-36-6 16,3 6-6-16,1 2-9 16,-2-2-6-16,0-3-7 0,-4-7-3 15,1-8 2-15,-2-10-32 16,-2-10-43-16,-1-4-60 16,3-25-8-16</inkml:trace>
        </inkml:traceGroup>
        <inkml:traceGroup>
          <inkml:annotationXML>
            <emma:emma xmlns:emma="http://www.w3.org/2003/04/emma" version="1.0">
              <emma:interpretation id="{AB119F80-77F3-4D48-907F-15F6FC7D4384}" emma:medium="tactile" emma:mode="ink">
                <msink:context xmlns:msink="http://schemas.microsoft.com/ink/2010/main" type="inkWord" rotatedBoundingBox="7793,4666 11268,4493 11311,5343 7835,551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59227.412">5965-506 462 0,'0'0'0'0,"0"0"28"16,4 79 32-16,-4-33-11 16,-5 8-11-16,-5 6-8 15,-4 6 6-15,-1 2-15 16,0-2-8-16,4-3-7 16,-1-5-5-16,0-9 1 15,6-5-1-15,1-9-1 0,2-7 1 16,3-8-10-16,0-10-24 15,0-7-21-15,8-3-18 16,4-20-48-16,3-11-83 16</inkml:trace>
          <inkml:trace contextRef="#ctx0" brushRef="#br0" timeOffset="-158920.706">6297-556 558 0,'0'0'11'15,"0"0"-25"-15,0 0 31 16,2 70 30-16,-4-27-10 16,-6 11-4-16,-5 5 5 0,1 7 2 15,-1 1-15-15,1 3-15 16,2-5-5-16,-2-6-3 15,4-2 2-15,2-9-2 16,1-7-1-16,1-5 0 16,1-7 0-16,3-7 0 15,0-7-5-15,0-6-27 0,0-6-32 16,0-3-31-16,4-12-23 16,7-11-103-16</inkml:trace>
          <inkml:trace contextRef="#ctx0" brushRef="#br0" timeOffset="-158537.758">6648-169 577 0,'0'0'6'0,"0"0"31"16,-59 38-7-16,36-16-1 15,-5 9-22-15,3-1-6 16,2 5-1-16,2 1 0 16,7-2 2-16,6-2-2 0,7-4-1 15,1-6-1-15,12-6 0 16,12-8 2-16,10-8 1 16,6 0 1-16,11-15 0 15,-1-8-1-15,-4-5 2 16,-2-2-1-16,-6-9-2 0,-5 2 3 15,-9-6-2-15,-5-2 11 16,-10 5-8-16,-9 2 1 16,0 9 5-16,-14 9 10 15,-9 9-7-15,-10 9-14 16,3 2-10-16,0 2-35 0,9 10-32 16,5 1-63-16,12-1-81 15</inkml:trace>
          <inkml:trace contextRef="#ctx0" brushRef="#br0" timeOffset="-158188.585">7389-228 489 0,'0'0'45'0,"0"0"41"0,0 0-28 15,0 0-8-15,0 0-19 16,-60-23-8-16,32 23-7 16,-5 12-9-16,-2 7-3 15,0 7-3-15,2 2-1 0,2 7-1 16,11-1 0-16,8 2-1 16,9-2 3-16,3-2-1 15,15-5-1-15,13-6 1 16,8-6-1-16,4-6 1 15,2-6 2-15,4-3-1 16,-3 0-1-16,2-8 0 16,-7-4-1-16,-3 3-3 0,-7 0-21 15,-3 2-37-15,-16 3-35 16,-9 0-84-16</inkml:trace>
          <inkml:trace contextRef="#ctx0" brushRef="#br0" timeOffset="-160046.143">4170-66 453 0,'0'1'1'0,"0"-1"4"16,0 0 5-16,0 0 16 15,0 0-3-15,0 0-12 16,0 0 0-16,0 0 7 0,0 0 4 16,0 0-4-16,0 0-1 15,0 0-1-15,0 0 4 16,0 0 1-16,0 0 0 15,0 0-9-15,0 0-5 16,0 0-1-16,0 0-4 16,0 0-2-16,0 0 1 0,0 0-1 15,0 0 0-15,0 0-1 16,0 1 1-16,0-1 0 16,0 0 1-16,0 0 1 15,0 0-2-15,0 0 1 0,0 0 1 16,0 0 0-16,0 0 0 15,0 0 1-15,0 0-1 16,0 0 0-16,0 0 0 16,0 0 0-16,0 0 0 15,0 2-1-15,0-2-2 0,0 0 0 16,0 0 0-16,0 1-1 16,0 3 0-16,0-1 1 15,0 3 4-15,0-2-2 16,0 5 1-16,0-1-2 15,0 3 2-15,0 2-1 16,-8 5 2-16,1 5 0 0,-1 3-1 16,-2 5 0-16,-1 3-1 15,2 2 0-15,-2-4-1 16,2 1 0-16,-1-3 2 16,2-1-2-16,1-6 0 15,5-2 0-15,-4-5 1 16,4-5-1-16,2-3 0 0,0-4 0 15,0-3 0-15,0-1 1 16,0 0 3-16,0-14 0 16,8-8 0-16,7-8-2 15,2-7-2-15,9-10 1 16,5-2 0-16,5-4-1 0,1-1 0 16,4 2 0-16,-1 4 0 15,-5 10-1-15,-5 4 1 16,-1 9-1-16,-9 7 1 15,-3 7-1-15,-4 4 0 16,-4 4 0-16,2 3-2 0,-4 3 0 16,1 15 1-16,-3 10 0 15,-2 9 5-15,-3 4-1 16,0 10 0-16,0-1-2 16,-8 3 1-16,0-8 0 15,4-1 0-15,-2-4 2 0,1-8 2 16,2-7 0-16,3-8 0 15,-1-4 0-15,1-7 2 16,0-3 1-16,0-3 0 16,0-3-1-16,0-15-1 0,12-5-4 15,3-12-1-15,8-9-1 16,4-2 0-16,4-1 0 16,-1-1 0-16,2 3 1 15,-2 8-1-15,-2 2-1 16,-3 9 2-16,-2 3-2 0,-3 6 0 15,-5 5 1-15,-4 6-2 16,1 1 0-16,-4 5 0 16,-1 0 1-16,1 10 0 15,0 8-1-15,1 9 2 16,-4 4 2-16,0 8-2 16,0 1 0-16,-2 5 1 15,-3-5-1-15,3-2 1 0,-3-3-1 16,0-4 1-16,0-4-1 15,0-5 1-15,0-4 0 16,0-5-1-16,0-4 0 16,0-4 0-16,0-1 1 0,0-4-3 15,0 0-20-15,0 0-19 16,0 0-16-16,0 0-51 16,0-4-85-16</inkml:trace>
          <inkml:trace contextRef="#ctx0" brushRef="#br0" timeOffset="-159534.406">5530-90 447 0,'12'-28'6'16,"-12"3"59"-16,0-1 1 15,0 6-7-15,-6 5-16 16,-11 7-12-16,-9 8-13 0,-11 2-2 16,-3 23-6-16,-7 12-7 15,-2 10-2-15,4 6 1 16,7 1-2-16,10-1 2 16,10-6-2-16,13-6 0 15,5-9 0-15,0-5 1 16,13-6 1-16,5-9-2 0,2-10 1 15,1-2 1-15,6-4 0 16,-4-16 0-16,1-6 0 16,2-5 0-16,-1-4 1 15,2-4-1-15,-6 4-1 16,-1-1 0-16,-2 8-1 0,-9 6 0 16,2 6 2-16,-7 10-2 15,-4 6 0-15,0 3-3 16,0 16 0-16,-4 8 5 15,-4 7 0-15,1 7 0 16,-1 0-2-16,5-1 0 0,3-3 0 16,0-4 0-16,0-3 0 15,0-5-5-15,3-5-6 16,2-6-24-16,1-6-19 16,3-7-41-16,3-1-34 15,1-13-47-15</inkml:trace>
          <inkml:trace contextRef="#ctx1" brushRef="#br0">5721 325 0,'-187'-75'0,"187"75"16</inkml:trace>
        </inkml:traceGroup>
        <inkml:traceGroup>
          <inkml:annotationXML>
            <emma:emma xmlns:emma="http://www.w3.org/2003/04/emma" version="1.0">
              <emma:interpretation id="{3045F3C8-3DAA-44A6-BD84-FC2EDE3B8AE4}" emma:medium="tactile" emma:mode="ink">
                <msink:context xmlns:msink="http://schemas.microsoft.com/ink/2010/main" type="inkWord" rotatedBoundingBox="11625,4137 15176,3960 15246,5352 11694,552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156397.619">8899-352 455 0,'0'0'40'15,"-57"0"-40"-15,9 0 0 16,-3 17 5-16,-6 5 5 0,6 1-1 16,1 2-3-16,6-2-2 15,15-1 1-15,8 0 0 16,12-3-4-16,9-2-3 16,0 2 0-16,21-9-1 15,11 1-6-15,7-3 6 0,4-3 5 16,-2 2-2-16,-11 2 7 15,-5 2-6-15,-17 7-3 16,-8 4-5-16,-8 4 20 16,-23 5-2-16,-7 2 7 15,-4-4 0-15,-1-2-6 16,10-6-5-16,8-7-5 0,13-7-1 16,12-7-1-16,20-10-81 15,23-18-36-15,10-12-79 16</inkml:trace>
          <inkml:trace contextRef="#ctx0" brushRef="#br0" timeOffset="-156231.559">8997-220 558 0,'0'0'-3'0,"-61"80"2"0,37-33 1 15,7-2 0-15,4-3-2 16,8-8-17-16,5-7-25 15,0-9 1-15,0-11-25 16,4-7-79-16</inkml:trace>
          <inkml:trace contextRef="#ctx0" brushRef="#br0" timeOffset="-156090.127">8919-385 514 0,'0'0'51'16,"0"0"-17"-16,0 0-21 15,0 0-11-15,0 0-13 0,0 0-27 16,0 0-51-16,69-29-32 16,-39 29-135-16</inkml:trace>
          <inkml:trace contextRef="#ctx0" brushRef="#br0" timeOffset="-155314.383">9194-105 485 0,'0'0'38'0,"0"0"-53"0,0 0 17 16,79 0 16-16,-25-10 12 16,14-5-3-16,2-1 12 15,9-4-15-15,1 2-2 16,-4 1-7-16,-3 1-10 16,-11-1-2-16,-9 1-3 0,-10 5 1 15,-12-2 1-15,-7 0 5 16,-6 0 13-16,-10 1 2 15,-4-1 1-15,-4 2-3 16,0-1-5-16,-4 3 0 16,-13 4-6-16,-4 2-5 0,-10 3-2 15,-3 4-2-15,-2 13 0 16,-2 5-2-16,3 6 1 16,5 6 0-16,7 1-1 15,11 2 0-15,12-2-1 16,0 3 2-16,13-6-1 0,17-6 2 15,7-4 0-15,6-8 1 16,3-6-1-16,4-7-14 16,0-1-25-16,-7 0-22 15,-2-5-47-15,-7-10-73 16,-9-1-154-16</inkml:trace>
          <inkml:trace contextRef="#ctx0" brushRef="#br0" timeOffset="-155741.856">9290-330 646 0,'0'0'10'0,"0"0"5"15,0 0 2-15,52-22-18 0,-19 11-1 16,7 2 4-16,0 2-1 16,0 6 2-16,-7 1 1 15,-8 0-3-15,-10 13-2 16,-9 6 2-16,-6 8-2 0,-26 11 4 15,-12 3 4-15,-7 8-3 16,-7 2 2-16,-4-2-1 16,6-3 1-16,10-2-4 15,10-8 1-15,12-5-3 16,18-6-2-16,0-6-3 16,25-6 4-16,15-9 1 0,8-4 1 15,10-4-1-15,3-15-15 16,-3-6-30-16,-4-1-31 15,-8-6-37-15,-15 0-40 16</inkml:trace>
          <inkml:trace contextRef="#ctx0" brushRef="#br0" timeOffset="-155136.449">10323-25 516 0,'0'0'4'0,"56"0"40"16,-16 0 4-16,4-1-30 16,6-7-16-16,-3 3-1 15,0 0-1-15,-6 1-25 16,-8 1-71-16,-12-2-110 0</inkml:trace>
          <inkml:trace contextRef="#ctx0" brushRef="#br0" timeOffset="-157330.895">8353-994 496 0,'0'0'2'0,"0"0"31"16,-52 0-3-16,18 31 4 16,-8 13-9-16,-7 21-7 15,-4 16-1-15,1 16-1 16,1 9 1-16,10 5 2 15,7 4-7-15,9-3-1 16,12-7 1-16,11-8 1 0,2-7-2 16,6-8-4-16,16-14-1 15,1-11-1-15,1-9-1 16,2-12 1-16,-3-11-1 16,-3-10-1-16,-8-2 0 15,-2-9-1-15,-5 0 2 0,-2-4 3 16,-3 1 7-16,0-1 5 15,0 0-7-15,0 0-10 16,0 0-1-16,0 0-9 16,0 0-39-16,0-1-88 15,-3-13-181-15</inkml:trace>
          <inkml:trace contextRef="#ctx0" brushRef="#br0" timeOffset="-153790.714">10744-375 578 0,'0'0'-1'0,"64"-4"2"0,-12 0 37 16,16-1 6-16,8 4-25 15,6-2-4-15,4 3-9 16,-4 0-5-16,-6 0-19 16,-12-1-127-16,-16-8-271 15</inkml:trace>
          <inkml:trace contextRef="#ctx0" brushRef="#br0" timeOffset="-154033.795">11122-743 99 0,'0'0'386'15,"0"0"-349"-15,0 0 19 0,0 0 4 16,0 0-29-16,0 0-26 16,0 0 10-16,0 51 15 15,-11-8 2-15,-3 5-4 16,-1 6-9-16,-1 3-8 0,-6-2-6 16,2 1-2-16,4-4 0 15,1-5-1-15,6-1-2 16,6-5 0-16,3-6 0 15,3-4 1-15,14-5-2 16,3-8 0-16,10-5 0 16,3-8 0-16,5-5-7 0,2 0-10 15,-2-5-16-15,-3-8-14 16,0 1-13-16,-10-2-7 16,-2-1-37-16,-10-1-33 15,-6 1-112-15</inkml:trace>
        </inkml:traceGroup>
        <inkml:traceGroup>
          <inkml:annotationXML>
            <emma:emma xmlns:emma="http://www.w3.org/2003/04/emma" version="1.0">
              <emma:interpretation id="{AA8D20C8-7DCC-46B7-8D29-8EE56FD123D5}" emma:medium="tactile" emma:mode="ink">
                <msink:context xmlns:msink="http://schemas.microsoft.com/ink/2010/main" type="inkWord" rotatedBoundingBox="16319,4180 19191,4037 19266,5541 16394,568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151273.171">14573-561 576 0,'0'0'40'15,"-63"0"1"-15,27 10-8 16,4 6-12-16,9 3-17 16,5 3-6-16,16 0-3 15,2 1 0-15,12-1 2 16,8 0 3-16,6-2 0 0,-5-1 1 15,0-2 2-15,-8 1-3 16,-10 0 0-16,-3 0 1 16,-19 4 2-16,-15 0 4 15,-9-1 1-15,-6-3 1 16,-4-4-4-16,9-1-1 0,3-7-3 16,17-4-1-16,12-2-36 15,12-8-66-15,6-14-162 16</inkml:trace>
          <inkml:trace contextRef="#ctx0" brushRef="#br0" timeOffset="-150952.878">14748-1038 301 0,'0'0'233'0,"0"0"-244"16,66 27 14-16,-31 2 15 16,6 11 8-16,-3 10 10 0,-6 11 12 15,-6 9-2-15,-10 9 5 16,-11 4-33-16,-5 3-3 16,-18 0-7-16,-18-3-4 15,-12-4 2-15,-8-8 14 16,-7-8-5-16,0-6-9 15,5-9-3-15,8-9-2 16,10-7-2-16,15-9-12 0,9-7-48 16,16-11-84-16,0-5-76 15,20-5-179-15</inkml:trace>
          <inkml:trace contextRef="#ctx0" brushRef="#br0" timeOffset="-150332.62">15408-724 618 0,'0'0'12'15,"0"0"9"-15,0 0-17 16,0 0-12-16,0 0-23 0,0 0-61 16,0 0-56-16,32 57-193 15</inkml:trace>
          <inkml:trace contextRef="#ctx0" brushRef="#br0" timeOffset="-152663.028">12740-742 499 0,'0'0'12'16,"0"0"-6"-16,0 0-5 15,0 0 6-15,-43 87 2 16,25-37 1-16,0 11 3 0,1 2 4 16,1 3 4-16,5-3-5 15,-1-7 0-15,3-10 4 16,4-6-7-16,2-11-5 15,2-10 0-15,1-3 2 16,0-10-1-16,0-6 3 16,0 0 13-16,15-13-5 0,5-10-7 15,4-8-11-15,12-4 0 16,3-3-3-16,3 2 0 16,-2 7 0-16,-3 8-6 15,-3 8-5-15,-4 9-5 16,-10 4-1-16,-9 4 2 0,-5 14 2 15,-6 4 7-15,-6 3 7 16,-16 2 1-16,-5 1 0 16,-8-1 2-16,-6-3-1 15,3-4-1-15,6-4-1 16,5-6-9-16,11-6-36 0,11-4-45 16,5-4-41-16,18-15-104 15</inkml:trace>
          <inkml:trace contextRef="#ctx0" brushRef="#br0" timeOffset="-152248.845">13158-339 409 0,'0'0'3'16,"0"0"-2"-16,-53 69 18 15,42-45 4-15,10-2-9 0,1-4-10 16,1-1 18-16,13-7 19 15,3-6-18-15,4-4-2 16,0 0 12-16,8-10 3 16,-1-8-13-16,3-5-6 15,0-1-7-15,-4 2-6 16,-4 4-3-16,-5 4 0 0,-3 6-3 16,-4 8-1-16,-7 0-7 15,-4 13-7-15,0 18 13 16,0 8 3-16,-7 14 3 15,-9 8-1-15,0 7 0 0,-3 7-1 16,1 3 0-16,-4-2 1 16,-1-4-1-16,-5-3 3 15,-2-10 14-15,-4-7 1 16,-6-11 1-16,-3-6-1 16,-2-9-6-16,2-11-7 0,-2-7-2 15,8-8-3-15,10-6-36 16,10-24-46-16,11-14-86 15,6-14-145-15</inkml:trace>
          <inkml:trace contextRef="#ctx0" brushRef="#br0" timeOffset="-151543.603">13500-405 580 0,'0'0'42'15,"0"0"-53"-15,0 0 30 16,88 2 28-16,-39-2-22 15,10-7-13-15,6-2 0 16,6 0 1-16,-5-4-3 0,-1-1-5 16,-4-2-2-16,-11 1 0 15,-10-2 1-15,-12 4 4 16,-10 0 5-16,-8 0 1 16,-9 3 7-16,-1 1 0 15,-15 6-9-15,-12 3-5 16,-12 0-8-16,-3 13 0 0,0 8 1 15,-2 5 0-15,7 2-4 16,10 2 0-16,12-2 1 16,10 2 0-16,5-5-4 15,12-6-16-15,18-2-21 16,10-12-20-16,12-5-13 0,9 0-48 16,2-13-64-16</inkml:trace>
          <inkml:trace contextRef="#ctx0" brushRef="#br0" timeOffset="-151878.045">13813-885 473 0,'0'0'48'0,"0"0"-32"15,0 0-1-15,0 0 20 16,-21 81 1-16,5-32-13 0,-1 13-2 16,-2 4 2-16,-2 6-3 15,4-2-13-15,-3-4-5 16,2-4 0-16,3-13 0 16,4-5-1-16,2-9-10 15,3-8-18-15,2-13-23 16,3-7-22-16,1-7-56 15,0-12-19-15</inkml:trace>
        </inkml:traceGroup>
      </inkml:traceGroup>
    </inkml:traceGroup>
    <inkml:traceGroup>
      <inkml:annotationXML>
        <emma:emma xmlns:emma="http://www.w3.org/2003/04/emma" version="1.0">
          <emma:interpretation id="{C647472E-6E31-4D9C-BBBE-7620B85AD29D}" emma:medium="tactile" emma:mode="ink">
            <msink:context xmlns:msink="http://schemas.microsoft.com/ink/2010/main" type="paragraph" rotatedBoundingBox="15885,5212 19137,4942 19188,5560 15937,583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B5BA4729-7E65-41A7-BB00-552841335FC6}" emma:medium="tactile" emma:mode="ink">
              <msink:context xmlns:msink="http://schemas.microsoft.com/ink/2010/main" type="line" rotatedBoundingBox="15885,5212 19137,4942 19188,5560 15937,5830"/>
            </emma:interpretation>
          </emma:emma>
        </inkml:annotationXML>
        <inkml:traceGroup>
          <inkml:annotationXML>
            <emma:emma xmlns:emma="http://www.w3.org/2003/04/emma" version="1.0">
              <emma:interpretation id="{1E52C936-220D-414C-A277-9184689684A6}" emma:medium="tactile" emma:mode="ink">
                <msink:context xmlns:msink="http://schemas.microsoft.com/ink/2010/main" type="inkWord" rotatedBoundingBox="15900,5384 17784,5228 17802,5456 15918,5612"/>
              </emma:interpretation>
            </emma:emma>
          </inkml:annotationXML>
          <inkml:trace contextRef="#ctx0" brushRef="#br0" timeOffset="-133875.897">12128 276 201 0,'0'0'24'0,"0"0"-9"0,0 0-27 15,0 0 3-15,0 0 2 16,79 52 21-16,-29-44 7 16,12-2 6-16,10 1 1 15,10-5-5-15,9-2-2 16,5 0-9-16,10 0-6 15,3-2-4-15,5-6-1 0,2 1-1 16,-4 1-4-16,-1-3 0 16,-6 6 4-16,-17 2 0 15,-10 1 4-15,-10 0-1 16,-12 0 1-16,-7 0 3 0,-7 4-5 16,1 0 0-16,-2 1-2 15,-3 0 0-15,-3 0 1 16,-8-1-3-16,-4 1-14 15,-13-5-64-15</inkml:trace>
        </inkml:traceGroup>
        <inkml:traceGroup>
          <inkml:annotationXML>
            <emma:emma xmlns:emma="http://www.w3.org/2003/04/emma" version="1.0">
              <emma:interpretation id="{42FE4BB0-711B-4FD2-9E93-E5DE2D1D5E0E}" emma:medium="tactile" emma:mode="ink">
                <msink:context xmlns:msink="http://schemas.microsoft.com/ink/2010/main" type="inkWord" rotatedBoundingBox="18104,5027 19136,4942 19188,5560 18156,5646"/>
              </emma:interpretation>
            </emma:emma>
          </inkml:annotationXML>
          <inkml:trace contextRef="#ctx0" brushRef="#br0" timeOffset="-150171.619">15365-167 673 0,'-33'56'4'16,"-10"-2"36"-16,-11 8 30 16,-11 1-19-16,-12 3-35 15,-15 4-10-15,-12-1-2 0,-11 1-4 16,-14 0-12-16,-5-4-72 16,-1-8-168-16</inkml:trace>
        </inkml:traceGroup>
      </inkml:traceGroup>
    </inkml:traceGroup>
    <inkml:traceGroup>
      <inkml:annotationXML>
        <emma:emma xmlns:emma="http://www.w3.org/2003/04/emma" version="1.0">
          <emma:interpretation id="{644E3767-B85F-4EF0-9618-1DCF6429F9C9}" emma:medium="tactile" emma:mode="ink">
            <msink:context xmlns:msink="http://schemas.microsoft.com/ink/2010/main" type="paragraph" rotatedBoundingBox="3891,6215 26602,5719 26663,8494 3952,89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B0BC38-80A0-4F5D-BDCD-5B0449E1B9DA}" emma:medium="tactile" emma:mode="ink">
              <msink:context xmlns:msink="http://schemas.microsoft.com/ink/2010/main" type="line" rotatedBoundingBox="3891,6215 26602,5719 26632,7065 3921,7561"/>
            </emma:interpretation>
          </emma:emma>
        </inkml:annotationXML>
        <inkml:traceGroup>
          <inkml:annotationXML>
            <emma:emma xmlns:emma="http://www.w3.org/2003/04/emma" version="1.0">
              <emma:interpretation id="{54A6C2B3-BF21-4DCA-871C-C839C6179403}" emma:medium="tactile" emma:mode="ink">
                <msink:context xmlns:msink="http://schemas.microsoft.com/ink/2010/main" type="inkWord" rotatedBoundingBox="3891,6215 6541,6157 6561,7047 3911,710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5835.605">2121 1948 609 0,'0'0'46'16,"50"3"-41"-16,-6-3 3 15,12-3 14-15,20-8-14 0,8 1-6 16,9 0-5-16,5-3-56 16,-10 0-104-16,-10 2-213 15</inkml:trace>
          <inkml:trace contextRef="#ctx0" brushRef="#br0" timeOffset="-108836.498">123 1246 34 0,'123'-19'1'15,"15"-3"9"-15,16 0 18 16,7 3-1-16,12-3-1 16,6 1-4-16,2 4-7 0,-6 3-8 15,-7 1-2-15,-7 8-2 16,-15 1-2-16,-18 3 2 16,-14 1-6-16,-11 0-3 15,-18 0 0-15,-12 0 4 16,-12 1 0-16,-14-1 2 0,-11 0 0 15,-16 0 0-15,-5 0 0 16,-13 0 0-16,-2 0-11 16,0 0-38-16,-6 0-23 15</inkml:trace>
        </inkml:traceGroup>
        <inkml:traceGroup>
          <inkml:annotationXML>
            <emma:emma xmlns:emma="http://www.w3.org/2003/04/emma" version="1.0">
              <emma:interpretation id="{1C5AF74C-40A1-44F9-8349-183E1F60FFBE}" emma:medium="tactile" emma:mode="ink">
                <msink:context xmlns:msink="http://schemas.microsoft.com/ink/2010/main" type="inkWord" rotatedBoundingBox="7399,6420 9751,6369 9767,7112 7415,716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5151.801">4036 1622 541 0,'0'0'7'0,"0"0"4"0,0 0-11 15,-75-7 2-15,24 35 13 16,-5 11-2-16,0 10 2 16,3 5 0-16,10 2-4 15,10-2-4-15,16-6 0 16,8-7-4-16,9-9 4 0,9-11 0 15,11-8 2-15,10-10 4 16,7-3 7-16,5-13 1 16,4-14-2-16,2-11-3 15,2-6-10-15,-1-6-2 16,-9-4-3-16,1 1 3 0,-7 4-4 16,-6 6 1-16,-8 11-5 15,-8 11 1-15,-3 12 1 16,-9 9-3-16,0 12-10 15,-3 17 13-15,-8 11 2 16,2 8 3-16,3 0-3 16,5 0 1-16,1-9-1 0,13-8-2 15,16-12 1-15,6-10-2 16,8-9-10-16,5-9-31 16,7-21-14-16,1-10-20 15,-1-13-53-15,-2-9-65 0</inkml:trace>
          <inkml:trace contextRef="#ctx0" brushRef="#br0" timeOffset="-14973.095">4892 1284 462 0,'0'0'8'0,"0"106"8"0,-15-34-6 16,-1 11-4-16,1 2-4 15,3-6 1-15,0-8-12 16,6-11 3-16,6-17 4 15,0-14-8-15,9-19-45 16,8-10-48-16,5-19-21 0,6-20-60 16</inkml:trace>
          <inkml:trace contextRef="#ctx0" brushRef="#br0" timeOffset="-14790.248">5314 1292 495 0,'-4'46'3'15,"-16"14"1"-15,0 6-2 16,2 6 6-16,6-2-3 16,4-5-5-16,8-6-1 15,0-13-2-15,20-6-19 0,10-18-34 16,8-13-5-16,9-9-55 16,9-14 30-16,5-17-82 15</inkml:trace>
          <inkml:trace contextRef="#ctx0" brushRef="#br0" timeOffset="-14523.499">5796 1558 310 0,'0'0'81'0,"0"0"6"0,0 0 7 16,0 0-58-16,0 0-16 15,-73 64-7-15,41-23-7 16,9-1-6-16,9-4 1 16,14-5-2-16,3-8-2 0,22-10-3 15,13-8 3-15,3-5 5 16,4-5 1-16,1-17-2 15,-2-4-1-15,-9-5 3 16,-6-1-1-16,-10-2 2 16,-11 3-3-16,-8 7-2 15,-10 2-2-15,-15 9 2 0,-10 8-6 16,-9 5 9-16,2 1-10 16,2 16-18-16,10-2-62 15,12-2-62-15,18-1-195 16</inkml:trace>
        </inkml:traceGroup>
        <inkml:traceGroup>
          <inkml:annotationXML>
            <emma:emma xmlns:emma="http://www.w3.org/2003/04/emma" version="1.0">
              <emma:interpretation id="{04F2C535-9B19-4208-9D3C-D7405D483A18}" emma:medium="tactile" emma:mode="ink">
                <msink:context xmlns:msink="http://schemas.microsoft.com/ink/2010/main" type="inkWord" rotatedBoundingBox="10261,6285 12757,6231 12770,6837 10275,689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3805.96">6680 1497 529 0,'0'0'6'16,"0"0"4"-16,-64 48 8 15,37-20-12-15,-3 5-4 16,4-1-3-16,6 3 2 16,9-3-1-16,11-3-2 0,3-6 2 15,25-6-8-15,12-11-46 16,15-6-12-16,11-6 59 15,5-15-5-15,6-6 4 16,-3-7 0-16,-2 1-8 16,-8-1 12-16,-16 2-2 0,-8 5 0 15,-17 6 6-15,-19 3 7 16,-4 11 28-16,-22 7 9 16,-13 0 0-16,-8 12-16 15,-5 7 1-15,8 2-6 16,2 1-6-16,12-1-8 0,14-3-7 15,12-5-4-15,3-2-1 16,20-5-1-16,9-6 23 16,6 0 5-16,4-3-10 15,4-10-9-15,-3-1-1 16,-5-3-6-16,-3 0 5 0,-8 1-2 16,-4 0 0-16,-5 6-10 15,-6-1-3-15,-4 7-4 16,-4 2-1-16,-2 2 2 15,-2 1-5-15,0 12 24 0,0 1-3 16,0 4-1-16,12-1-4 16,3-4-16-16,12 0-15 15,11-9-17-15,10-4-5 16,9 0-22-16,7-17-58 16</inkml:trace>
          <inkml:trace contextRef="#ctx0" brushRef="#br0" timeOffset="-13242.535">7590 1334 665 0,'0'0'-56'0,"76"0"62"15,2-1-7-15,28-4 2 16,14-3-1-16,13-1-15 15,6-4-93-15,-3-1-170 16</inkml:trace>
          <inkml:trace contextRef="#ctx0" brushRef="#br0" timeOffset="-13408.525">8210 1139 519 0,'0'0'9'0,"-70"71"5"0,33-23-6 16,7 8-3-16,7-1-1 15,11 1-2-15,12-6-1 16,3-5 1-16,22-7 14 15,12-11 22-15,14-9-12 16,5-9-6-16,9-9-12 0,2 0 3 16,1-13-1-16,-4-13-3 15,-3-2-2-15,-11-8-2 16,-8-3 0-16,-11 0 1 16,-14 3 0-16,-9 8 0 0,-8 8-1 15,-8 11 23-15,-23 9-16 16,-5 16-6-16,-8 16 3 15,1 8-6-15,16 0-1 16,12 4-1-16,15-3-1 16,27-6-1-16,23-6 0 0,14-9-14 15,6-8-3 1,3-5-2-16,-2-7-5 0,-10-3 8 16,-11-15-18-16,-15-8-42 15,-20-9-132-15</inkml:trace>
        </inkml:traceGroup>
        <inkml:traceGroup>
          <inkml:annotationXML>
            <emma:emma xmlns:emma="http://www.w3.org/2003/04/emma" version="1.0">
              <emma:interpretation id="{D95A0F44-2F54-423D-98FE-CEF722BBA7C7}" emma:medium="tactile" emma:mode="ink">
                <msink:context xmlns:msink="http://schemas.microsoft.com/ink/2010/main" type="inkWord" rotatedBoundingBox="13468,6283 17181,6201 17204,7271 13492,735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1673.833">12186 1324 478 0,'0'0'26'15,"0"0"17"-15,0 0-35 16,0 0 1-16,0 0-4 15,-59 39-3-15,48-20 0 0,3 2-2 16,8-2-1-16,5 2 0 16,18-2 1-16,13-2 5 15,14 1 2-15,12-5 4 16,11-5 6-16,11-3 4 16,-3-5-5-16,-1 0 1 0,-7 0-1 15,-10-16-7-15,-11-3-5 16,-16-7-1-16,-11-1 0 15,-13 3-2-15,-12 2-3 16,-10 6 1-16,-22 10-6 16,-9 6 14-16,-5 0-4 15,4 10-2-15,11 8-1 0,16 7-1 16,15 0-7-16,26-1 4 16,22-2 0-16,18-3 6 15,12-5 9-15,6-2-7 16,3-7-1-16,-2-4 5 0,-7-1 10 15,-10 0-1-15,-12 0-6 16,-14 0-6-16,-11 0-3 16,-14 0-1-16,-10 0-1 15,-7 4-5-15,0 5-13 16,-1 0-33-16,-7-6-67 16,-7 1-209-16</inkml:trace>
          <inkml:trace contextRef="#ctx0" brushRef="#br0" timeOffset="-12137.878">9928 1169 512 0,'-67'18'27'0,"4"4"-1"15,17 5-14-15,11 2-10 16,18 3-3-16,17-4-3 0,14-2-9 16,27-4-4-16,17-5 6 15,10 1 14-15,2-4 0 16,-5-2-3-16,-1 1 1 16,-22 0 12-16,-14 2-4 15,-21 1-7-15,-7 0-1 16,-24 1 22-16,-18 1 0 0,-2-3-7 15,-6-1-5-15,10-8 5 16,4 0-12-16,16-6-2 16,20 0 1-16,4-3-13 15,37-13 9-15,20-3-5 16,14-9 7-16,16-4-2 16,9-4 2-16,0-2 0 0,-5-4 1 15,-10 1-1-15,-14 1 0 16,-21 4 1-16,-15 7-2 15,-17 9 1-15,-18 13 0 16,-3 8-11-16,-24 32 6 16,-11 18 5-16,-5 22-2 0,-8 16 1 15,8 13-1-15,13 10-2 16,5-2-24-16,18-4 23 16,7-9 3-16,0-15 2 15,3-17 0-15,3-16 1 16,0-14 10-16,-6-15 7 0,-3-14 18 15,-12-6 25-15,-5-18-25 16,-6-17-25-16,2-15-9 16,6-21-3-16,7-17-2 15,11-9-1-15,15-4-2 16,21 7-23-16,12 10 21 0,12 18 6 16,3 22-1-16,-2 21-1 15,-5 14-12-15,-2 9 0 16,-8 4 2-16,-6 11 3 15,-7 6 4-15,-9-1 4 0,-7 0 2 16,-11 3-2-16,-6-5 3 16,0-1 2-16,-5-3-1 15,-5-6 1-15,2-5-1 16,7-3 0-16,1 0 0 16,9-15-19-16,23-4-13 15,12-9-1-15,14-3 10 0,10-4 13 16,0 1-3-16,-3 3-9 15,-10 4 13-15,-14 8 8 16,-16 8-1-16,-21 10 1 16,-4 1-2-16,-19 10 1 15,-16 8 4-15,-3 7 10 16,-2-2 1-16,7-1 1 0,8-1 0 16,12-8-8-16,13-3-9 15,6-4-5-15,18-3 6 16,11-3 5-16,11 0 8 15,-1-4-9-15,1-6-2 16,-4-2 1-16,-8 3-3 0,-7-2 2 16,-10 3 0-16,-10 3-8 15,-4 2-7-15,-3 3-4 16,0 0-11-16,0 0-2 16,0 5-14-16,8 3-12 15,7 0-6-15,13-2-60 0,8-6 23 16,8 0-44-16</inkml:trace>
        </inkml:traceGroup>
        <inkml:traceGroup>
          <inkml:annotationXML>
            <emma:emma xmlns:emma="http://www.w3.org/2003/04/emma" version="1.0">
              <emma:interpretation id="{6289A9F3-F87A-44E5-91AF-2ADDCB73C68A}" emma:medium="tactile" emma:mode="ink">
                <msink:context xmlns:msink="http://schemas.microsoft.com/ink/2010/main" type="inkWord" rotatedBoundingBox="18749,6167 19139,6158 19151,6726 18761,673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10403.106">15329 1209 463 0,'0'0'26'0,"0"0"-3"15,-58-10-7-15,11 16-4 16,-3 15-5-16,-7 2-3 16,8 2-1-16,7 3 0 0,14-5-3 15,14 3-3-15,14-6-2 16,18-5-8-16,24-6 20 16,15-5 1-16,9-4-2 15,2 0-4-15,-7-1 3 16,-15-3-1-16,-18 4-4 0,-23 5-4 15,-15 16-16-15,-31 6 33 16,-13 8-9-16,-10 1-18 16,2 0-13-16,7-6-21 15,14-6-8-15,14-10 14 16,22-11 5-16,7-3 19 16,28-15-4-16,8-15 3 0,4-14-58 15,4-14-35-15</inkml:trace>
          <inkml:trace contextRef="#ctx0" brushRef="#br0" timeOffset="-10254.34">15229 1053 535 0,'-13'49'-3'0,"3"10"2"16,8 14-2-16,2 3 0 15,0 0 8-15,8-4-5 0,1-7-78 16,5-11-13-16,-2-16-82 15</inkml:trace>
        </inkml:traceGroup>
        <inkml:traceGroup>
          <inkml:annotationXML>
            <emma:emma xmlns:emma="http://www.w3.org/2003/04/emma" version="1.0">
              <emma:interpretation id="{05430D4C-6681-4061-A2CB-A03D48DF96BA}" emma:medium="tactile" emma:mode="ink">
                <msink:context xmlns:msink="http://schemas.microsoft.com/ink/2010/main" type="inkWord" rotatedBoundingBox="20415,5920 23575,5851 23592,6620 20432,6689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9527.593">16654 1213 387 0,'0'0'103'0,"0"0"-107"15,0 79 1-15,3-37 2 16,-3 8 2-16,1 1-1 0,1-7 1 16,-1-5 0-16,2-11 13 15,-2-7 15-15,0-11 2 16,2-7-11-16,-3-3 4 16,0-4 31-16,5-17-25 15,-1-7-25-15,10-6-7 0,4-3 4 16,6 1-2-16,7 0-4 15,7 6 4-15,4 10-3 16,4 6 2-16,4 6 0 16,-5 4 0-16,5 2 1 15,-2 2-1-15,2-3 2 16,-1 0-1-16,-2-5 1 0,-2-3-1 16,-7-2 2-16,-5-2 1 15,-8 1-1-15,-10 0 1 16,-5-1 1-16,-9 4 0 15,-1 3-2-15,-3 5-5 16,-14 3-3-16,-6 12 6 0,-3 15-1 16,3 4 0-16,5 9 1 15,12-2-4-15,6-3-3 16,12-8-15-16,22-12-21 16,16-11 11-16,4-4-18 0,9-24-76 15,2-15-77-15</inkml:trace>
          <inkml:trace contextRef="#ctx0" brushRef="#br0" timeOffset="-8807.949">17930 1125 481 0,'0'0'7'16,"65"0"-6"-16,-26 9 1 16,0 5 17-16,2 4-7 0,-2-1-6 15,-1 0-3-15,-4 5-1 16,-4-4 0-16,-7 3-1 16,-6-1-1-16,-7 1 1 15,-2-3-4-15,-1 0 2 16,-2 2 7-16,1-5 7 15,2-2-4-15,5-4 1 0,5-6 1 16,5-3 15-16,7-3 12 16,1-10-11-16,0-6-11 15,-1-6-10-15,-5 1-4 16,-3-1 0-16,-5-1-6 0,-4 7-17 16,-4 2-4-16,-2 4-4 15,2 4-5-15,-5 8-1 16,3 1-2-16,3 0 8 15,-2 13 21-15,5 6 8 16,1 3 0-16,3 1 3 0,1 2 2 16,0-2 12-16,-1-1 1 15,-2-2 5-15,-3-5 10 16,-1-3-8-16,-6-6-1 16,0-5-1-16,-4-1 11 15,-1-2 33-15,1-14-31 16,2-2-29-16,-3-4-5 0,3-5 3 15,3 0-4-15,5 1-1 16,1 2 0-16,9 0-2 16,2 5 0-16,4 2-21 15,5 4-40-15,5 3-45 16,-1-3-70-16,2 4-135 0</inkml:trace>
          <inkml:trace contextRef="#ctx0" brushRef="#br0" timeOffset="-9328.752">18149 779 535 0,'-17'54'5'0,"-15"11"-3"15,3 16-1-15,2 6 0 16,4-1 1-16,2-2-1 15,11-8-7-15,5-10-2 0,5-14 8 16,0-11-20-16,0-12-39 16,0-15-34-16,0-13-40 15,-8-1-37-15</inkml:trace>
          <inkml:trace contextRef="#ctx0" brushRef="#br0" timeOffset="-8501.699">19279 1196 411 0,'0'0'15'0,"3"53"-12"0,-3-26 25 15,0 3 13-15,0-4-8 16,0-4 0-16,0-4-9 16,0-7-3-16,0-4 2 15,2-7-3-15,-2 0 3 0,4-8 24 16,3-11-34-16,4-6-11 15,5-5 0-15,6-4-4 16,9-1 2-16,4 1-3 16,4 8-9-16,6 8 6 15,0 12 4-15,1 6-1 16,-2 14 0-16,-2 14 1 0,-4 11 1 16,-4 3 0-16,-4 2 1 15,-11-2 0-15,-3-3-1 16,-9-12-37-16,-5-8-97 15,0-15-287-15</inkml:trace>
        </inkml:traceGroup>
        <inkml:traceGroup>
          <inkml:annotationXML>
            <emma:emma xmlns:emma="http://www.w3.org/2003/04/emma" version="1.0">
              <emma:interpretation id="{453847D7-6954-4B08-803D-EBDDC96C90BD}" emma:medium="tactile" emma:mode="ink">
                <msink:context xmlns:msink="http://schemas.microsoft.com/ink/2010/main" type="inkWord" rotatedBoundingBox="24992,6178 26611,6142 26620,6516 25000,6551"/>
              </emma:interpretation>
              <emma:one-of disjunction-type="recognition" id="oneOf11">
                <emma:interpretation id="interp11" emma:lang="" emma:confidence="1">
                  <emma:literal>an</emma:literal>
                </emma:interpretation>
                <emma:interpretation id="interp12" emma:lang="" emma:confidence="0">
                  <emma:literal>am</emma:literal>
                </emma:interpretation>
                <emma:interpretation id="interp13" emma:lang="" emma:confidence="0">
                  <emma:literal>air</emma:literal>
                </emma:interpretation>
                <emma:interpretation id="interp14" emma:lang="" emma:confidence="0">
                  <emma:literal>on</emma:literal>
                </emma:interpretation>
                <emma:interpretation id="interp15" emma:lang="" emma:confidence="0">
                  <emma:literal>om</emma:literal>
                </emma:interpretation>
              </emma:one-of>
            </emma:emma>
          </inkml:annotationXML>
          <inkml:trace contextRef="#ctx0" brushRef="#br0" timeOffset="-7454.167">21547 1062 189 0,'0'0'368'16,"-65"5"-358"-16,13 16-13 16,0 11-6-16,1 4 12 15,10 8-2-15,7 0-2 16,16-4 0-16,11-1 3 0,7-8 6 16,13-8-5-16,12-6 22 15,2-8 1-15,7-9-5 16,3 0-6-16,-2-19-5 15,0-5-5-15,2-7-3 16,-5 0-1-16,0 0-3 16,-2 4-6-16,-7 6-5 0,-5 7 0 15,-7 9 4-15,-7 5-6 16,-4 7-13-16,-3 13 23 16,-5 5 8-16,4-1-3 15,4 2-1-15,0-6-1 16,16-8-7-16,15-5 6 0,12-7 7 15,8 0 0-15,7-13-1 16,-3-6 1-16,2-2-5 16,-4-4 4-16,-2 2-1 15,-9-3-1-15,-4 6-1 16,-5 4 0-16,-10 2-1 0,-6 10 0 16,-5 4-3-16,-6 1-3 15,-4 17-3-15,2 3 13 16,2 4 1-16,2-1-1 15,4-5 5-15,7 0-1 16,4-8 7-16,4-4-5 16,3-7 4-16,4 0 3 0,0-12-4 15,1-5-7-15,3-6-2 16,-3 0-2-16,3-3 0 16,-2 3 0-16,-1 3-2 15,-1 3 0-15,-3 10-1 16,-4 7-1-16,-4 1 1 0,-5 21-3 15,-4 6 3-15,-1 10 5 16,-1 3 7-16,4 3-7 16,2-1-4-16,0-11-63 15,-1-11-170-15</inkml:trace>
        </inkml:traceGroup>
      </inkml:traceGroup>
      <inkml:traceGroup>
        <inkml:annotationXML>
          <emma:emma xmlns:emma="http://www.w3.org/2003/04/emma" version="1.0">
            <emma:interpretation id="{EBAEB9C9-17FC-4747-9BC9-97784CF79C9C}" emma:medium="tactile" emma:mode="ink">
              <msink:context xmlns:msink="http://schemas.microsoft.com/ink/2010/main" type="line" rotatedBoundingBox="8569,7384 15520,6958 15616,8524 8665,8950"/>
            </emma:interpretation>
          </emma:emma>
        </inkml:annotationXML>
        <inkml:traceGroup>
          <inkml:annotationXML>
            <emma:emma xmlns:emma="http://www.w3.org/2003/04/emma" version="1.0">
              <emma:interpretation id="{B990EE5C-FB25-4C5A-8140-1AB84ACC49B8}" emma:medium="tactile" emma:mode="ink">
                <msink:context xmlns:msink="http://schemas.microsoft.com/ink/2010/main" type="inkWord" rotatedBoundingBox="8569,7384 12720,7129 12816,8696 8665,8950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-6424.385">4829 2740 462 0,'0'0'10'0,"0"0"-4"0,0 0-3 16,0 0 24-16,5 79 0 16,-5-34-15-16,3 3-8 15,-1 0-1-15,5-4 4 16,4-6 6-16,4-8 0 15,3-12-4-15,7-9 4 0,8-9 5 16,5-18 4-16,4-13-8 16,6-11-7-16,0-4-7 15,-5-5 0-15,-4 1-56 16,-5 0-42-16,-15 6-77 16,-3 4-144-16</inkml:trace>
          <inkml:trace contextRef="#ctx0" brushRef="#br0" timeOffset="-6095.566">5396 2709 499 0,'0'0'-6'0,"12"52"8"0,-7-21 0 16,1 1 24-16,-5-1-10 16,2-4-9-16,-1-2 9 15,1-8-1-15,2-7 4 16,2-6-6-16,7-4-2 15,1-9 10-15,5-13-9 16,6-8-8-16,3-5-1 0,1-5-2 16,3 0-1-16,-1 4 0 15,1 2-3-15,-2 10-6 16,-7 7 0-16,-4 16 0 16,-5 1-14-16,-4 15-3 0,-6 13 15 15,0 4-12-15,3-1 0 16,0-3-15-16,7-5 0 15,5-11-14-15,7-11-9 16,0-1 12-16,10-22-28 16,2-10-92-16</inkml:trace>
          <inkml:trace contextRef="#ctx0" brushRef="#br0" timeOffset="-5385.236">6209 2519 27 0,'0'0'282'0,"0"0"-208"15,0 0-54-15,0 0 6 16,0 0-18-16,53 49-3 16,-16-36-6-16,5 0 2 15,7-5 3-15,-2-7 7 0,1-1 1 16,-2 0-6-16,-6-7-1 15,-3-5-5-15,-3-4 4 16,-9 1-8-16,0-2 12 16,-8 4-19-16,-6 3 20 15,-1 3-7-15,-8 6-2 16,-2 1-3-16,0 3-20 16,0 12 39-16,0 3-5 0,0 3-3 15,0-2 4-15,6 3-7 16,10-6-5-16,3-3 5 15,3-7 9-15,1-3 4 16,0-3 10-16,-2-3 8 16,0-10-11-16,-4-5-11 0,-2 0-8 15,-1 1-3-15,-8 3-1 16,2 5-2-16,-5 8 0 16,0 1-1-16,-2 14-13 15,1 21 16-15,2 15 4 16,1 12-4-16,0 17 2 0,5 10-4 15,1 8-14-15,-2 0-19 16,-3-1 28-16,-6-5 9 16,0-7 4-16,-21-6 19 15,-11-10-7-15,-15-5 5 16,-10-8 5-16,-11-9-8 0,-6-8-14 16,-2-7-5-16,0-12-2 15,6-15-4-15,6-4-37 16,14-23-68-16,8-22-180 15</inkml:trace>
          <inkml:trace contextRef="#ctx0" brushRef="#br0" timeOffset="-5882.457">6364 2208 412 0,'-12'48'17'0,"-14"15"8"16,-1 11-14-16,-2 11-2 16,7-4-2-16,7-6-5 15,11-6-2-15,4-14-1 16,0-11 0-16,10-17 0 0,-2-11-2 16,-2-14-26-16,0-2-30 15,-3-23 34-15,-3-9-36 16,0-12-73-16,-11-6-20 15</inkml:trace>
          <inkml:trace contextRef="#ctx0" brushRef="#br0" timeOffset="-4514.498">7414 2625 405 0,'0'56'4'16,"0"12"-2"-16,-9 12-1 16,3 4 11-16,1 3 15 15,2-8 4-15,-2-8-2 0,1-13-1 16,-2-17 9-16,-2-10-1 15,-1-15-8-15,-6-14 2 16,-3-2 0-16,1-23-23 16,-1-12-10-16,1-17 1 0,6-13 3 15,9-14-4-15,2-8-2 16,17 1-5-16,8 3 4 16,5 12 5-16,4 11 1 15,4 18-2-15,-2 12 1 16,-2 13-1-16,0 8 0 15,-3 6 0-15,-1 3 0 0,-2 0 2 16,-1 3-1-16,-4 7 2 16,0 1 0-16,-5-1-1 15,-6 3 0-15,-6-4 0 16,-5 4 2-16,-1-4-1 16,-1 0 3-16,-13-1-1 15,2 0-1-15,-3-6-1 0,3 2-1 16,4-4 2-16,2 0-1 15,6 0 0-15,0-1-10 16,15-9 7-16,11-1 3 16,4 1 1-16,5-3-1 0,1 0 2 15,2-1 0-15,-4 0 0 16,-3 1 0-16,-8 1 1 16,-5-1 1-16,-6 4 0 15,-5 0-1-15,-5 2-1 16,-2 1 0-16,0 6 5 15,-6 0 0-15,-5 0-5 0,-1 0-2 16,1 9-2-16,4 5 3 16,4-1-2-16,3 2-2 15,3-4-2-15,17-2 1 16,10-2-3-16,5-6-10 0,9-1-15 16,3 0-24-16,-2-8-18 15,1-4-25-15,-11-1-28 16,-3-2-106-16</inkml:trace>
          <inkml:trace contextRef="#ctx0" brushRef="#br0" timeOffset="-4130.378">8487 2456 392 0,'0'0'13'0,"0"0"9"16,0 0-2-16,0 0 6 0,0 0-21 15,0 0-6-15,-63 26 1 16,36-7 4-16,4 6 3 16,4-3-3-16,6-2-3 15,13-4-1-15,9-10-2 16,18-6 4-16,19-4 23 16,6-16 15-16,16-10-9 0,1-9-5 15,1-5 2-15,-1-7 0 16,-9-2-10-16,-9-6-3 15,-11-8-7-15,-11 4-6 16,-11 5-3-16,-18 14-22 16,-3 14 6-16,-28 25 16 0,-13 17 19 15,-16 34-9-15,-4 23 3 16,-2 12-4-16,21 6-1 16,17-1-7-16,28-6-3 15,26-11-2-15,37-15-33 0,23-14-41 16,11-19-97-16,11-15-150 15</inkml:trace>
        </inkml:traceGroup>
        <inkml:traceGroup>
          <inkml:annotationXML>
            <emma:emma xmlns:emma="http://www.w3.org/2003/04/emma" version="1.0">
              <emma:interpretation id="{5BC28EE8-EF76-42C4-BA61-6615C1E54C60}" emma:medium="tactile" emma:mode="ink">
                <msink:context xmlns:msink="http://schemas.microsoft.com/ink/2010/main" type="inkWord" rotatedBoundingBox="13743,7334 15536,7225 15601,8280 13808,8390"/>
              </emma:interpretation>
              <emma:one-of disjunction-type="recognition" id="oneOf13">
                <emma:interpretation id="interp17" emma:lang="" emma:confidence="0">
                  <emma:literal>par.</emma:literal>
                </emma:interpretation>
                <emma:interpretation id="interp18" emma:lang="" emma:confidence="0">
                  <emma:literal>poor.</emma:literal>
                </emma:interpretation>
                <emma:interpretation id="interp19" emma:lang="" emma:confidence="0">
                  <emma:literal>por.</emma:literal>
                </emma:interpretation>
                <emma:interpretation id="interp20" emma:lang="" emma:confidence="0">
                  <emma:literal>poor,</emma:literal>
                </emma:interpretation>
                <emma:interpretation id="interp21" emma:lang="" emma:confidence="0">
                  <emma:literal>pour.</emma:literal>
                </emma:interpretation>
              </emma:one-of>
            </emma:emma>
          </inkml:annotationXML>
          <inkml:trace contextRef="#ctx0" brushRef="#br0" timeOffset="-3365.264">10302 2474 582 0,'0'0'-5'0,"1"62"8"16,-5 0-7-16,-12 19 6 16,-3 15-1-16,-4 9 1 15,-3-3-2-15,2-10-1 0,1-14 2 16,-3-19 1-16,4-18 25 16,2-21 9-16,0-13 6 15,-1-10 3-15,7-25-3 16,0-20-23-16,14-19-15 15,0-16-2-15,22-14 2 16,14-5-4-16,17-1-1 0,8 9 0 16,7 16 0-16,1 20-1 15,-2 22 0-15,-9 19-3 16,-8 17-3-16,-10 4-10 16,-9 19 2-16,-11 11 1 15,-10 2 8-15,-8 5 5 0,-2-3 2 16,0-1 0-16,-6-7 0 15,1-7-3-15,5-9-11 16,0-11 0-16,17-3-26 16,8-22 7-16,15-12 6 15,4-11-9-15,9-8 16 0,5-9 7 16,3-9-9-16,0-1 17 16,-7 2 8-16,0 7 2 15,-15 11 0-15,-10 17 17 16,-9 19-1-16,-17 16-4 15,-3 19-5-15,-23 21 25 16,-3 14-20-16,-1 9-9 0,-3 3-4 16,9-4 2-16,6-5-1 15,8-9-2-15,7-12-5 16,0-9 9-16,3-13-1 16,4-10-6-16,-2-4-1 15,-5-11 9-15,0-15-40 0,-5-11-40 16,-10-9-15-16,-7-7-53 15,-1-4-33-15</inkml:trace>
          <inkml:trace contextRef="#ctx0" brushRef="#br0" timeOffset="-3095.094">10902 2240 256 0,'0'0'93'0,"0"0"-23"15,0 0-22-15,0 0-47 16,0 0 15-16,68 17 6 16,-33 10-16-16,4 8-4 15,-1 2 2-15,-1 3 0 16,-5-1 0-16,-3 1 8 15,-6-5 1-15,-6-5 13 0,-2-8 3 16,-8-3-1-16,-2-6 2 16,-2-4 2-16,-3-6 2 15,0-3 8-15,0-4 12 16,0-14-28-16,7-4-20 16,6-4-3-16,5-6 4 0,5 2-6 15,7 0 2-15,0 7-6 16,1 1 1-16,-2 9 0 15,4 7-52-15,-6 5-34 16,4 1-45-16,-4 0-51 16,3 10-193-16</inkml:trace>
          <inkml:trace contextRef="#ctx0" brushRef="#br0" timeOffset="-2982.632">11776 2569 430 0,'0'0'199'16,"0"0"-141"-16,0 0-11 15,15 52-30-15,-11-48-22 0,-4-4-151 16,0-10-317-16</inkml:trace>
        </inkml:traceGroup>
      </inkml:traceGroup>
    </inkml:traceGroup>
    <inkml:traceGroup>
      <inkml:annotationXML>
        <emma:emma xmlns:emma="http://www.w3.org/2003/04/emma" version="1.0">
          <emma:interpretation id="{6630FFC9-B5F9-4CC8-9496-4DA58DAAB20E}" emma:medium="tactile" emma:mode="ink">
            <msink:context xmlns:msink="http://schemas.microsoft.com/ink/2010/main" type="paragraph" rotatedBoundingBox="1389,10922 15310,10253 15387,11854 1466,12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FFA341-A190-4594-A0C8-9A0E4B24A83C}" emma:medium="tactile" emma:mode="ink">
              <msink:context xmlns:msink="http://schemas.microsoft.com/ink/2010/main" type="inkBullet" rotatedBoundingBox="1438,11939 1933,11915 1935,11950 1440,11974"/>
            </emma:interpretation>
            <emma:one-of disjunction-type="recognition" id="oneOf14">
              <emma:interpretation id="interp22" emma:lang="" emma:confidence="0">
                <emma:literal>-</emma:literal>
              </emma:interpretation>
            </emma:one-of>
          </emma:emma>
        </inkml:annotationXML>
        <inkml:trace contextRef="#ctx0" brushRef="#br0" timeOffset="4600.236">-2332 6863 435 0,'0'0'201'0,"56"0"-185"0,-15-11-2 16,11 0 25-16,13-1-31 16,3 2-7-16,4 4-34 15,2 3-70-15,-8 3-150 16</inkml:trace>
      </inkml:traceGroup>
      <inkml:traceGroup>
        <inkml:annotationXML>
          <emma:emma xmlns:emma="http://www.w3.org/2003/04/emma" version="1.0">
            <emma:interpretation id="{8A183FAC-0D72-47D4-9D72-A7C18F5BF240}" emma:medium="tactile" emma:mode="ink">
              <msink:context xmlns:msink="http://schemas.microsoft.com/ink/2010/main" type="line" rotatedBoundingBox="3321,10829 15310,10253 15387,11854 3398,12430"/>
            </emma:interpretation>
          </emma:emma>
        </inkml:annotationXML>
        <inkml:traceGroup>
          <inkml:annotationXML>
            <emma:emma xmlns:emma="http://www.w3.org/2003/04/emma" version="1.0">
              <emma:interpretation id="{5E660B43-F1F5-4D74-A7DA-4A4C50727874}" emma:medium="tactile" emma:mode="ink">
                <msink:context xmlns:msink="http://schemas.microsoft.com/ink/2010/main" type="inkWord" rotatedBoundingBox="3335,11122 5178,11034 5222,11957 3379,12046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3551.71">-412 6531 103 0,'0'0'286'0,"0"0"-266"16,0 0-3-16,0 0 23 15,0 0 3-15,0 0-17 16,0 0 0-16,0 0-1 15,0 0 6-15,49 70-5 0,-45-24-8 16,2 6-7-16,-4 1-5 16,1-4-1-16,-3-4 1 15,3-9 0-15,-1-10-2 16,1-9 1-16,7-8 1 16,2-9 3-16,5-10 5 15,9-24 5-15,4-10-2 16,8-14-9-16,2-8-1 0,2-5-2 15,-1 5-1-15,-10 7-3 16,-1 6 0-16,-7 10-4 16,-6 12-39-16,-7 12-45 15,-5 11-50-15,-5 8-135 0</inkml:trace>
          <inkml:trace contextRef="#ctx0" brushRef="#br0" timeOffset="13979.946">342 6394 402 0,'0'0'-1'0,"0"0"1"15,0 0 11-15,0 0 15 16,0 0 3-16,0 0 14 16,0 0-3-16,-3 72-3 15,-5-42 0-15,-4 10-15 0,0 3-15 16,1 1-4-16,2-3-2 16,6-7-1-16,3-7 0 15,0-10-1-15,4-11 0 16,14-6-1-16,7-8 3 0,1-19 9 15,4-13 3 1,2-6-2-16,-2-6-2 0,-4 2 5 16,-9 1 9-16,-6 8-8 15,-10 6-7-15,-1 10-4 16,-9 9-2-16,-14 12-2 16,-1 4-27-16,-5 4-23 15,5 12-30-15,1-1-69 0,11-2-103 16</inkml:trace>
          <inkml:trace contextRef="#ctx0" brushRef="#br0" timeOffset="14194.833">770 6386 525 0,'0'0'7'16,"-33"87"5"-16,16-37 19 15,3 3 0-15,5 0-24 0,6-5-5 16,3-5 0-16,0-10-2 16,0-10 0-16,0-11-15 15,5-12-33-15,-1-14-46 16,2-20-13-16,-4-14-111 16</inkml:trace>
          <inkml:trace contextRef="#ctx0" brushRef="#br0" timeOffset="14312.98">744 6142 418 0,'0'0'44'16,"0"0"-18"-16,0 0-21 0,0 0-8 15,0 0-46-15,55-13-61 16,-37 22-160-16</inkml:trace>
          <inkml:trace contextRef="#ctx0" brushRef="#br0" timeOffset="14640.463">1338 6315 545 0,'0'0'8'0,"0"0"13"16,0 0 33-16,-57 0-4 15,35 2-22-15,-2 7 1 16,-3 7-4-16,-1 4-7 15,-2 7-4-15,-1 5-8 16,4 8-3-16,-2 4 0 0,8 0-4 16,3 4 1-16,7-4 0 15,8-5 0-15,3-6 0 16,6-8-4-16,14-11 0 16,6-13-9-16,4-1-12 15,5-23-2-15,0-13-10 0,3-9-14 16,-3-10 1-16,-2-5 5 15,-4-8-43-15,-6-4-39 16,-5-2-141-16</inkml:trace>
          <inkml:trace contextRef="#ctx0" brushRef="#br0" timeOffset="14826.16">1406 5925 437 0,'0'0'83'0,"0"0"-11"15,0 0-12-15,-25 67-4 16,14-16-19-16,2 11-5 15,-1 10-1-15,5 4-9 16,0 2-8-16,-1-1-4 0,3-3-5 16,3-7-5-16,0-5 2 15,0-9-1-15,6-6-16 16,2-14-46-16,4-11-83 16,-4-10-123-16</inkml:trace>
        </inkml:traceGroup>
        <inkml:traceGroup>
          <inkml:annotationXML>
            <emma:emma xmlns:emma="http://www.w3.org/2003/04/emma" version="1.0">
              <emma:interpretation id="{B6947F19-D973-4E06-92AA-F52D08C49B06}" emma:medium="tactile" emma:mode="ink">
                <msink:context xmlns:msink="http://schemas.microsoft.com/ink/2010/main" type="inkWord" rotatedBoundingBox="7049,10655 9036,10559 9084,11569 7097,11664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34111.244">3304 6107 558 0,'0'0'47'16,"0"0"-22"-16,55-59-6 15,-9 35 2-15,14 1-16 16,5 1-3-16,6 3-1 16,1 7 1-16,-3 7-2 15,-11 5-1-15,-8 8-17 0,-14 19-8 16,-16 9 9-16,-13 10 7 15,-7 6 22-15,-3 4 10 16,-9-3 10-16,-3-5-4 16,3-9-4-16,1-10 1 15,4-11-5-15,4-7-7 16,3-11-8-16,0 0-2 0,0-12 20 16,3-10-9-16,4-5-12 15,-2-4 1-15,2-3-1 16,1-1 0-16,0 3-2 15,4 0-1-15,3 2 0 0,6 0-1 16,2 1 0-16,6 1 0 16,0 4 1-16,3 2 0 15,1 0 1-15,-6 5-5 16,-1 3-13-16,-6 4-10 16,-5 2-10-16,-6 1-18 0,-3 2-5 15,-1 3-21-15,-5-2-62 16,0 1-106-16</inkml:trace>
          <inkml:trace contextRef="#ctx0" brushRef="#br0" timeOffset="33705.302">3868 5811 281 0,'0'0'12'0,"22"-89"55"15,-17 50 2-15,-5 1 12 16,0 5-16-16,-7 5-9 16,-13 3-3-16,-3 6-4 0,-7 9-11 15,-4 4-10-15,-2 6-7 16,-7 8-6-16,2 19-8 16,-1 16-3-16,4 14-1 15,3 11-1-15,9 12 1 16,1 12-3-16,4 4 1 0,6 3 2 15,3-4-2-15,0-5-1 16,1-11 0-16,4-14 0 16,2-12 0-16,-2-17 0 15,5-9-21-15,2-14-11 16,-3-13-20-16,0-7-34 0,0-24-69 16,-5-7-123-16</inkml:trace>
          <inkml:trace contextRef="#ctx0" brushRef="#br0" timeOffset="34701.24">4240 6190 414 0,'0'0'-6'0,"49"7"7"0,-17-7 57 16,3-8 4-16,2-8-22 16,0-6 1-16,-8-4-11 15,-2-1-4-15,-4 1-6 16,-9-2-11-16,-5 2-4 16,-9 4-2-16,0 4 0 0,-15 4 3 15,-8 6 27-15,-6 8-35 16,-6 0 6-16,-2 14-2 15,0 8 0-15,5 6-1 16,6 6 1-16,6 6 1 16,8 2-3-16,12 2 0 0,0 1 2 15,15-4-1-15,12-2 4 16,7-8 2-16,8-9 1 16,1-9-1-16,7-7 1 15,0-6-3-15,0-12 0 16,3-16-1-16,0-8-1 0,-2-5-2 15,-4-4 1-15,-3-3-1 16,-9 0-1-16,-8 1 2 16,-7 5-2-16,-10 7 1 15,-8 5 0-15,-2 8 1 16,-6 8-1-16,-20 14 1 16,-9 0 0-16,-6 18 3 0,2 11-3 15,-2 7 2-15,9 6 2 16,11 5 0-16,16 1-1 15,8-2 0-15,29-1-1 16,13-7 2-16,18-8 6 16,8-9-3-16,7-6-6 0,1-9 0 15,-3-6-3-15,-7 0-6 16,-14-6-45-16,-12-14-77 16,-25-2-173-16</inkml:trace>
        </inkml:traceGroup>
        <inkml:traceGroup>
          <inkml:annotationXML>
            <emma:emma xmlns:emma="http://www.w3.org/2003/04/emma" version="1.0">
              <emma:interpretation id="{5BF18BF6-DA56-4751-8247-9E557B5D25DD}" emma:medium="tactile" emma:mode="ink">
                <msink:context xmlns:msink="http://schemas.microsoft.com/ink/2010/main" type="inkWord" rotatedBoundingBox="9729,10642 12049,10530 12103,11665 9783,11777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7883.638">6791 5996 544 0,'0'0'5'0,"0"0"-3"0,0 0 0 16,0 0 13-16,0 0 1 15,29 64 16-15,-26-17-7 16,-3 7 3-16,0 6-4 15,0-1-15-15,0-2-6 0,0-10-1 16,-3-10 1-16,3-12 4 16,0-14 3-16,6-11-6 15,14-3 6-15,10-23 9 16,8-16-9-16,6-7-2 16,6-9 0-16,2 0-5 15,-2-2 0-15,-8 6-3 0,-6 9-5 16,-9 10-38-16,-9 12-61 15,-13 7-83-15,-5 10-209 16</inkml:trace>
          <inkml:trace contextRef="#ctx0" brushRef="#br0" timeOffset="18196.491">7435 5984 660 0,'0'0'12'15,"0"0"-4"-15,0 0 14 0,-79 39 4 16,44-13-21-16,-3 10-1 16,-3 8 4-16,9 1-5 15,8 3-1-15,9-1-3 16,12-5 0-16,3-7-1 16,16-10-2-16,13-11-2 0,2-10 2 15,5-4 3-15,0-10 1 16,-1-14 4-16,-4-8 5 15,-10 1 4-15,-3-5-1 16,-4 2-4-16,-9 3-4 16,-2 3-3-16,-3 2 0 0,0 5-17 15,0 5-33-15,4 1-45 16,1 2-78-16,7 0-153 16</inkml:trace>
          <inkml:trace contextRef="#ctx0" brushRef="#br0" timeOffset="18356.592">7669 6107 365 0,'0'0'220'16,"-18"92"-201"-16,-2-42 7 15,2-1 0-15,5-2-19 16,3-8-6-16,5-11-2 0,2-8-11 16,3-13-24-16,0-7-32 15,4-11-89-15,3-20-89 16</inkml:trace>
          <inkml:trace contextRef="#ctx0" brushRef="#br0" timeOffset="18484.438">7681 5801 558 0,'0'0'13'16,"0"0"11"-16,0 0-25 16,0 0 3-16,58-22-4 15,-31 31-63-15,4 1-68 16,2-2-108-16</inkml:trace>
          <inkml:trace contextRef="#ctx0" brushRef="#br0" timeOffset="18752.811">8218 5995 330 0,'0'0'295'0,"0"0"-277"0,0 0 25 15,-49 32-1-15,14-22-14 16,-5 2-9-16,-5 7 6 15,-4 7-14-15,2 5-4 16,1 4-2-16,7 4-2 0,5 4-3 16,9-2 0-16,13-4-1 15,10-2-2-15,2-6 0 16,14-10-2-16,12-10-10 16,8-9-5-16,7 0-6 15,5-26-17-15,-2-10-16 0,5-12-28 16,-4-6-42-16,-8-12-8 15,-1-9-19-15</inkml:trace>
          <inkml:trace contextRef="#ctx0" brushRef="#br0" timeOffset="18950.976">8288 5642 384 0,'0'0'64'0,"0"0"38"16,0 0-29-16,0 0-17 16,0 0-9-16,-48 35-10 15,33 14-10-15,3 9-3 16,1 7-3-16,1 7-1 15,2 3-6-15,1 4-5 16,2-5-2-16,-3-5-1 0,1-8-4 16,2-11-2-16,-3-8 0 15,4-11-1-15,4-12-22 16,0-10-28-16,0-9-86 16,0-2-150-16</inkml:trace>
          <inkml:trace contextRef="#ctx0" brushRef="#br0" timeOffset="17263.524">6374 5513 578 0,'0'0'2'0,"0"0"24"15,-49 5-4-15,10 31 17 16,-8 20-9-16,-6 16-3 16,-5 21 2-16,8 13-7 15,5 12-5-15,19 1-9 16,15-6-6-16,11-8-2 0,18-18-1 16,21-14 0-16,11-16-1 15,6-13-2-15,1-14 2 16,-1-12-6-16,-4-12-25 15,-9-6-33-15,-15-4-47 16,-10-14-124-16</inkml:trace>
        </inkml:traceGroup>
        <inkml:traceGroup>
          <inkml:annotationXML>
            <emma:emma xmlns:emma="http://www.w3.org/2003/04/emma" version="1.0">
              <emma:interpretation id="{7BB9055A-BA9A-413F-B92B-D5C8675DF284}" emma:medium="tactile" emma:mode="ink">
                <msink:context xmlns:msink="http://schemas.microsoft.com/ink/2010/main" type="inkWord" rotatedBoundingBox="12640,10632 13247,10603 13273,11143 12666,11172"/>
              </emma:interpretation>
            </emma:emma>
          </inkml:annotationXML>
          <inkml:trace contextRef="#ctx0" brushRef="#br0" timeOffset="19734.718">8878 5717 247 0,'0'0'443'16,"0"0"-445"-16,0 0 3 15,56 14 33-15,-10-14 2 16,9 0-26-16,13 0 2 0,5 0-5 16,-3 0-5-16,3 4 0 15,-6 4-24-15,-11 1-74 16,-10 0-128-16</inkml:trace>
          <inkml:trace contextRef="#ctx0" brushRef="#br0" timeOffset="19549.878">9375 5499 536 0,'0'0'15'0,"-68"53"20"0,28-7 1 15,-6 10-15-15,4 6-15 16,-2 1 3-16,12 0 6 15,2-2-6-15,10-10-6 16,5-9-3-16,7-8-5 16,4-15-36-16,4-11-43 0,0-8-75 15,-2-9-138-15</inkml:trace>
          <inkml:trace contextRef="#ctx0" brushRef="#br0" timeOffset="19371.211">9070 5563 396 0,'0'0'20'0,"0"0"13"16,0 0-6-16,0 0 21 16,0 0-9-16,33 75-5 0,-20-35-6 15,5 4 7-15,1 4-5 16,-3 0-11-16,0-7-11 16,1-7-5-16,-5-10-3 15,3-12-10-15,0-9-28 16,2-3-22-16,2-24-57 0,0-9-89 15</inkml:trace>
        </inkml:traceGroup>
        <inkml:traceGroup>
          <inkml:annotationXML>
            <emma:emma xmlns:emma="http://www.w3.org/2003/04/emma" version="1.0">
              <emma:interpretation id="{B42A2552-BDD8-438D-8369-85712B796E97}" emma:medium="tactile" emma:mode="ink">
                <msink:context xmlns:msink="http://schemas.microsoft.com/ink/2010/main" type="inkWord" rotatedBoundingBox="13889,10321 15310,10253 15387,11854 13966,11922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20390.484">10480 5696 497 0,'0'0'-2'0,"0"0"2"16,0 0 14-16,4 62 29 16,-16 2-17-16,-5 20-6 15,-6 18-5-15,0 9 1 0,1 5 8 16,-1-1-11-16,0-8-8 15,3-12 0-15,-1-19 3 16,4-15 5-16,-2-16 1 16,-2-14 2-16,4-17 8 15,-1-14-3-15,6-11-6 16,7-26-13-16,5-18-2 0,1-20 3 16,19-17 0-16,14-10-1 15,11-4-2-15,6 7 1 16,9 8-1-16,1 16 0 15,4 18 0-15,-7 17 0 0,-5 16-8 16,-10 12-13-16,-7 11 6 16,-10 1 3-16,-12 13 5 15,-10 11 6-15,-4 11 1 16,-18 5 2-16,-17 6 5 16,-12 5 5-16,-9 1 2 15,-2-6-5-15,0-6-3 0,8-7-5 16,12-13-3-16,9-8-33 15,16-12-38-15,13 0-77 16,1-22-139-16</inkml:trace>
          <inkml:trace contextRef="#ctx0" brushRef="#br0" timeOffset="20710.306">11130 5164 616 0,'0'0'11'0,"0"0"-17"0,0 0 4 16,52 49 10-16,-29-2 17 15,5 17 5-15,-8 18 10 16,-3 12-3-16,-13 12-2 16,-4 5-11-16,-9-2-12 0,-19-1-7 15,-9-10-2-15,-6-12-1 16,-7-15-1-16,1-16-21 16,2-13-96-16,3-19-172 15</inkml:trace>
          <inkml:trace contextRef="#ctx0" brushRef="#br0" timeOffset="22059.624">11552 6279 766 0,'-65'82'-21'16,"-11"-4"28"-16,-9 6 0 15,2-1-5-15,2-3-43 16,-5 5-171-16</inkml:trace>
          <inkml:trace contextRef="#ctx0" brushRef="#br0" timeOffset="21919.577">11544 5563 307 0,'0'0'42'16,"0"0"21"-16,0 0-10 15,0 0 1-15,0 0-29 16,0 0-18-16,0 0-4 16,0 0-4-16,0 0-16 0,0 0-148 15</inkml:trace>
        </inkml:traceGroup>
      </inkml:traceGroup>
    </inkml:traceGroup>
    <inkml:traceGroup>
      <inkml:annotationXML>
        <emma:emma xmlns:emma="http://www.w3.org/2003/04/emma" version="1.0">
          <emma:interpretation id="{173FD7C6-F008-4490-BCEC-8B3FB35CE093}" emma:medium="tactile" emma:mode="ink">
            <msink:context xmlns:msink="http://schemas.microsoft.com/ink/2010/main" type="paragraph" rotatedBoundingBox="5578,12284 27229,11762 27273,13581 5622,141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BF12D56-A7D5-4901-8D0F-7A29A5BC67ED}" emma:medium="tactile" emma:mode="ink">
              <msink:context xmlns:msink="http://schemas.microsoft.com/ink/2010/main" type="inkBullet" rotatedBoundingBox="5604,13322 6057,13311 6057,13334 5604,13344"/>
            </emma:interpretation>
            <emma:one-of disjunction-type="recognition" id="oneOf19">
              <emma:interpretation id="interp27" emma:lang="" emma:confidence="0">
                <emma:literal>-</emma:literal>
              </emma:interpretation>
            </emma:one-of>
          </emma:emma>
        </inkml:annotationXML>
        <inkml:trace contextRef="#ctx0" brushRef="#br0" timeOffset="45554.47">1832 8213 537 0,'0'0'80'0,"0"0"-70"15,55 5-2-15,-14-2 25 16,12-3-6-16,3 0-17 0,8 0-7 16,-4 3-1-16,-2-2-28 15,-15-1-112-15,-19 0-247 16</inkml:trace>
      </inkml:traceGroup>
      <inkml:traceGroup>
        <inkml:annotationXML>
          <emma:emma xmlns:emma="http://www.w3.org/2003/04/emma" version="1.0">
            <emma:interpretation id="{2DB1CF7D-503E-4725-9CB7-ABB766F36AEC}" emma:medium="tactile" emma:mode="ink">
              <msink:context xmlns:msink="http://schemas.microsoft.com/ink/2010/main" type="line" rotatedBoundingBox="6834,12253 27229,11762 27273,13581 6878,14073"/>
            </emma:interpretation>
          </emma:emma>
        </inkml:annotationXML>
        <inkml:traceGroup>
          <inkml:annotationXML>
            <emma:emma xmlns:emma="http://www.w3.org/2003/04/emma" version="1.0">
              <emma:interpretation id="{98A623B9-C83B-42E4-8C18-83856F72EB52}" emma:medium="tactile" emma:mode="ink">
                <msink:context xmlns:msink="http://schemas.microsoft.com/ink/2010/main" type="inkWord" rotatedBoundingBox="6840,12521 10270,12439 10293,13373 6863,13456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48444.95">4404 7864 485 0,'0'0'13'16,"70"-37"-8"-16,-29 24 13 15,5 0 29-15,8 7-9 16,1 0-17-16,4 5-9 0,-7 1-5 16,1 0-2-16,-10 1-3 15,-7 11-2-15,-9 2 0 16,-11 7 1-16,-7 7 0 15,-9 2 1-15,0 6 1 16,0 3-3-16,-9-3 0 0,5 2 2 16,4-10-1-16,0-1-1 15,13-10 2-15,8-9 5 16,6-8 7-16,5-3 7 16,3-16 5-16,1-11-5 15,-3-1-5-15,-3-5-7 16,-6-1-3-16,-3 0-4 0,-5 5 0 15,-1 2-2-15,-7 3-1 16,4 5-9-16,0 4-9 16,1 6-22-16,4 5-29 15,6-2-46-15,0 6-53 16,4 2-88-16</inkml:trace>
          <inkml:trace contextRef="#ctx0" brushRef="#br0" timeOffset="48069.708">4764 7372 427 0,'0'0'5'15,"-68"98"3"-15,33-28 4 16,2 13 17-16,8 6 7 15,2 3-6-15,8 1-16 16,0-4-12-16,4-13 2 16,4-5-2-16,-3-15 0 0,0-12-6 15,-2-13-37-15,-6-13-26 16,-2-16-37-16,-3-3-84 16</inkml:trace>
          <inkml:trace contextRef="#ctx0" brushRef="#br0" timeOffset="48688.393">5544 7858 337 0,'0'0'37'0,"-2"61"34"16,-8-27-1-16,2 4-7 0,5-2-32 16,3-3 2-16,0-3 46 15,0-7-46-15,0-7-13 16,3-9-5-16,0-7 1 16,2-4 4-16,2-18 6 0,2-8-19 15,5-10-5-15,-2-4-1 16,11-6-1-16,4 1 1 15,6-3-2-15,5 7-1 16,2 2-9-16,1 11-7 16,-3 6-13-16,-3 13-26 15,-9 7-25-15,-5 6-28 0,-6 0-54 16,-1 2-106-16</inkml:trace>
          <inkml:trace contextRef="#ctx0" brushRef="#br0" timeOffset="49031.57">6073 7819 406 0,'0'0'35'15,"0"0"33"-15,-10 66-3 16,3-34-15-16,3 1-14 16,0 0-3-16,4 2-4 0,0-5-9 15,0-7-3-15,0-4-5 16,2-8 0-16,8-11-1 15,-2 0 1-15,4-13 8 16,3-13-5-16,0-5-8 16,5-5-3-16,3-6-3 15,7-1-1-15,4 0-1 0,5 0 1 16,2 8-1-16,-1 9-3 16,-3 10-1-16,-1 13 0 15,-9 6 4-15,-9 23 1 16,-6 10 0-16,-4 7 1 15,-2 5 0-15,-2-5 0 0,4 0-8 16,-1-8-36-16,1-13-80 16,0-17-121-16</inkml:trace>
          <inkml:trace contextRef="#ctx0" brushRef="#br0" timeOffset="47472.409">3079 7831 231 0,'3'-9'26'16,"2"-2"22"-16,-2 5-2 16,0 2 5-16,-3 0-6 15,4 4-7-15,1 0-6 0,1 0-4 16,2 12-1-16,1 11-2 15,-1 9 1-15,-4 11-2 16,2 11-9-16,-6 6-5 16,0 4-5-16,0-4-2 15,0-6-2-15,0-6 0 16,0-11 2-16,0-10 0 0,-3-6 0 16,3-10 1-16,-3-8 4 15,3-3 7-15,0-5 19 16,0-18-14-16,11-11-19 15,10-15-1-15,8-10-1 16,9-10 1-16,12-3 0 0,3 2 1 16,5 5-1-16,-2 10 0 15,-4 11 0-15,-10 13-1 16,-4 14-4-16,-7 12-36 16,-9 5-27-16,-8 9-38 15,-8 12-67-15,-3 1-155 0</inkml:trace>
          <inkml:trace contextRef="#ctx0" brushRef="#br0" timeOffset="47872.322">3813 8098 373 0,'0'0'5'16,"0"0"-7"-16,58 32 10 16,-26-30 48-16,9-2 8 15,-3-12-10-15,4-10-20 16,-2-5-6-16,-5-4-5 16,-2-1-6-16,-10-3-8 0,-3 0-3 15,-10 4-1-15,-8 4-2 16,-2 5 1-16,-2 9-1 15,-20 13 0-15,-6 3-3 16,-5 24 0-16,-5 13-2 16,3 10 4-16,3 6-2 0,11-2-2 15,10-1-2-15,11-9-15 16,9-8 7-16,18-15 4 16,11-16 4-16,12-5 1 15,8-23-30-15,8-19-44 16,4-11-23-16,-2-10-9 15,-6-14-54-15</inkml:trace>
        </inkml:traceGroup>
        <inkml:traceGroup>
          <inkml:annotationXML>
            <emma:emma xmlns:emma="http://www.w3.org/2003/04/emma" version="1.0">
              <emma:interpretation id="{06AEF454-B6B9-4281-934F-B94F11CF8008}" emma:medium="tactile" emma:mode="ink">
                <msink:context xmlns:msink="http://schemas.microsoft.com/ink/2010/main" type="inkWord" rotatedBoundingBox="11084,12274 12800,12233 12822,13158 11106,13199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50438.813">7836 7323 389 0,'0'-2'63'0,"-12"8"-40"15,-17 34-5-15,-7 18 26 16,1 18-18-16,-3 14-10 15,10 1-6-15,8 2-3 16,7-9-6-16,8-9-1 16,2-13 2-16,3-18-2 0,-1-14-31 15,-7-16-47-15,-7-14-46 16,-5-22-153-16</inkml:trace>
          <inkml:trace contextRef="#ctx0" brushRef="#br0" timeOffset="51022.887">7326 7720 493 0,'0'0'-5'15,"76"32"5"-15,-14-27 3 0,18-5 4 16,12-18 21-16,11-17 4 16,0-9-14-16,-2-9-13 15,-3-4-4-15,-16-7-9 16,-7-6-3-16,-13-4-56 15,-17 3-3-15,-14 12 31 16,-19 11 22-16,-12 25 48 0,-15 23-2 16,-20 33-5-16,-15 25 14 15,-3 21-2-15,-2 13-2 16,9 8-10-16,6-1-9 16,17-10 7-16,10-5 10 15,10-14 6-15,3-12-5 0,5-16-13 16,8-11-13-16,4-12-5 15,2-18-2-15,8-1-1 16,3-23 6-16,8-13-5 16,5-7-19-16,0-7-6 15,2 5 4-15,-4 9 5 0,-9 13 10 16,-5 14 4-16,-8 9 1 16,-7 17-2-16,-2 12 3 15,1 2 3-15,5 1 1 16,7-5 6-16,11-9 3 15,13-6 6-15,6-11 5 0,2-1 1 16,1-17-3-16,-3-6-8 16,-9-9-9-16,-9-2 0 15,-9-3-2-15,-11 4 1 16,-7 7-2-16,-8 12 0 16,-9 13-2-16,-13 4-1 15,-5 25 1-15,1 4 2 0,6 9-2 16,16-2 0-16,5-4-4 15,36-10-4-15,17-12-21 16,18-13-76-16,7-12-173 16</inkml:trace>
        </inkml:traceGroup>
        <inkml:traceGroup>
          <inkml:annotationXML>
            <emma:emma xmlns:emma="http://www.w3.org/2003/04/emma" version="1.0">
              <emma:interpretation id="{206A7990-6FF1-4636-9E70-03582B5F5836}" emma:medium="tactile" emma:mode="ink">
                <msink:context xmlns:msink="http://schemas.microsoft.com/ink/2010/main" type="inkWord" rotatedBoundingBox="13637,12581 17409,12490 17439,13736 13667,13827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51904.539">10088 7550 405 0,'0'0'286'0,"0"0"-286"0,0 0-8 15,4 56 12-15,-27 2 0 16,-4 12 0-16,-6 7 17 16,1 2 6-16,4-8 1 15,2-9-2-15,8-14-6 16,5-12-2-16,5-17-7 15,5-16-2-15,3-4 4 0,3-29 5 16,14-15-16-16,16-16-2 16,7-14 0-16,13-10 0 15,9-3 0-15,6 2 1 16,1 9-1-16,-10 17-1 0,-7 18-1 16,-13 23-1-16,-13 19 0 15,-17 22-1-15,-9 23 3 16,-4 13 3-16,-12 8-2 15,1 0 1-15,0-4 0 16,6-8-1-16,6-10-1 16,3-13 1-16,0-10-1 0,5-16 0 15,13-5-2-15,5-10 3 16,4-20 2-16,8-6-2 16,3-9-1-16,0 1-2 15,-1 0-4-15,2 5-7 16,-5 8-6-16,-6 9-4 0,-5 13 6 15,-5 9 7-15,-6 9 3 16,-7 17 7-16,1 6 3 16,3 2-2-16,2-2 0 15,11-5-1-15,7-5 0 16,12-11-1-16,9-9 17 0,4-2-4 16,3-15 0-16,-2-10-3 15,-6-7 2-15,-8-3-5 16,-10-1-1-16,-11 5-1 15,-9 4-1-15,-11 11 0 16,-3 11-1-16,-22 5-7 0,-9 22-4 16,-6 14 4-16,3 4 4 15,3 5 1-15,12 0-9 16,18-6 6-16,7-8-1 16,27-10-4-16,10-12 4 15,10-9 2-15,8 0 1 0,-2-19 1 16,2-11-17-16,-3-5-38 15,-2-6-16-15,-3-3-19 16,-2-3-22-16,-10 5-20 16,-9 7-21-16</inkml:trace>
          <inkml:trace contextRef="#ctx0" brushRef="#br0" timeOffset="53586.369">11625 7559 173 0,'0'0'103'0,"-26"67"-23"16,9-24-14-16,2 4-12 15,5 0 2-15,2-5-15 16,4-4 2-16,4-9-7 15,0-7-4-15,0-10-15 16,10-11-6-16,3-1 3 0,9-17 2 16,3-11-14-16,8-12 4 15,2-9-2-15,4-4-3 16,2-3-2-16,-2 3 0 16,0 11-5-16,-9 10 3 15,-4 13 0-15,-9 18-1 0,-11 5-3 16,-6 24 4-16,-3 10 4 15,-10 7 0-15,-2 3 1 16,5-3-2-16,2-4 0 16,5-7 0-16,3-7-1 15,0-9 1-15,9-5-1 0,1-9 4 16,5-4-1-16,3 0 5 16,-1-17-3-16,5-2-3 15,4-6-3-15,1-1-18 16,1 1-11-16,-1 3-10 15,2 6-9-15,-6 7-1 0,-2 9-10 16,-3 0 9-16,-3 9 29 16,-2 9 8-16,0-1 9 15,0 0 4-15,3-4 0 16,5-5-2-16,7-4 2 16,5-4 2-16,4 0 0 0,4-16-4 15,6-2-6-15,-2-6-16 16,1-3-15-16,-8 0 28 15,-3 0 18-15,-8 3 9 16,-7 3 9-16,-5 5 14 16,-4 3 6-16,-4 7-9 15,-4 2 3-15,-3 4-6 0,1 0-22 16,-1 0-9-16,0 5 8 16,0 4 0-16,1 2 0 15,1 0 2-15,2-2-3 16,-2 0 2-16,3-1-4 0,0-3-4 15,3 0 1-15,2-5 2 16,0 0 7-16,-2 0 6 16,2 0 4-16,-5-5 3 15,2-1-1-15,-4-1 3 16,0 0-5-16,-2 1-8 16,-1 1-7-16,0 0-3 15,0 0-1-15,0 1-2 0,0 3 1 16,0-1-1-16,0 0 0 15,0 0-1-15,0 2 2 16,0 0-1-16,-1-1 0 16,-2 1 0-16,-4 0 0 0,-1 0-2 15,-3 11 2-15,-1 4 2 16,-8 6-2-16,-1 7 1 16,6 1-1-16,1 3-1 15,3-4 1-15,7 1-2 16,4-7 0-16,0-8 0 0,17-8-1 15,4-6 2-15,6 0 1 16,1-11 3-16,2-11-2 16,-3-7 0-16,-1-6 2 15,-6-3-2-15,-5-4 1 16,-6-2 0-16,-5 3-1 16,-4 4 1-16,0 7-1 0,-8 5 1 15,-9 12 2-15,-4 8-1 16,-2 5-5-16,3 3 1 15,5 16 0-15,3 2 1 16,7 2-2-16,5 6-2 16,0-5-1-16,9 2 0 0,9-4 1 15,-1-8 2-15,3-2 0 16,-1-10 0-16,6-2 3 16,-5 0 2-16,3-14 3 15,4-3 4-15,0-2-3 0,4-3 1 16,-2 3-3-16,2-1-2 15,-3 4-2-15,-3 6-1 16,-5 3 0-16,-4 4 0 16,-1 3-2-16,-11 1 1 15,-1 15-1-15,-3 3 3 0,0 7 0 16,0 2 0-16,-7 1-1 16,2-3 1-16,5-3-1 15,0-5 0-15,0-2 0 16,8-6-1-16,7-5 1 15,5-5 0-15,2 0 0 16,6-9 2-16,0-6-2 0,2-2 1 16,-6 0-1-16,-1 0-2 15,-2 4-6-15,-9 6-1 16,-1 1-2-16,-3 6-1 16,-4 0-2-16,-1 4 3 15,-3 9 6-15,0 3 3 0,0 3 3 16,0-4-1-16,0 1-1 15,8-7 2-15,5-1-2 16,5-8 2-16,5 0 4 16,5-8 5-16,-3-9 0 15,3-3 7-15,-4-4 3 0,2 1 6 16,-11 1 0-16,-1 1-17 16,-2 2 3-16,-5 9 5 15,-2 6-7-15,-5 4-8 16,0 10-6-16,-5 19 1 15,-13 16 5-15,-5 16-1 16,-5 15-9-16,-1 14 9 0,1 11-5 16,1 9 3-16,-5-3 1 15,3-1-1-15,-4-12 3 16,-10-12-1-16,-4-15 0 16,-6-17 6-16,-4-10 6 15,-3-16 5-15,5-13 6 0,4-11-9 16,7-9-3-16,12-23-1 15,14-12-5-15,18-14-6 16,7-12 0-16,36-13-1 16,20-13-1-16,18-4 1 15,9-1 0-15,1 7-5 16,-3 10-12-16,-12 14-9 0,-15 20-29 16,-14 11-76-16,-12 7-157 15</inkml:trace>
        </inkml:traceGroup>
        <inkml:traceGroup>
          <inkml:annotationXML>
            <emma:emma xmlns:emma="http://www.w3.org/2003/04/emma" version="1.0">
              <emma:interpretation id="{54D010F1-ED5E-4DCA-B554-898D89F58139}" emma:medium="tactile" emma:mode="ink">
                <msink:context xmlns:msink="http://schemas.microsoft.com/ink/2010/main" type="inkWord" rotatedBoundingBox="18127,12065 21797,11976 21830,13338 18160,13426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54611.772">14749 7353 519 0,'-13'0'2'0,"0"5"-2"16,-2 23-1-16,1 20 4 15,0 19 13-15,-1 17 6 16,0 15 1-16,0 10 4 16,-2 4-11-16,-6-8-2 0,-2-9-2 15,0-18-2-15,-5-19 1 16,-1-17 2-16,1-18 8 16,4-17 3-16,5-10 1 15,6-27-4-15,9-19-11 16,6-20-6-16,18-17-2 0,20-16-1 15,9-5-2-15,9 5 1 16,2 9-2-16,1 15 2 16,2 20-2-16,-11 19-12 15,-1 16-8-15,-7 15-4 16,-1 8 11-16,-10 0 8 0,-4 19 6 16,-10 8 0-16,-8 7 1 15,-8 5 1-15,-1 4 0 16,-10-1-2-16,-7-3-1 15,-1-5-1-15,2-11 2 16,7-9 1-16,7-9 1 0,2-5-6 16,22-11-12-16,8-16 17 15,13-6 2-15,6-8-1 16,5 0 0-16,4-2 1 16,-8 3-2-16,-4 10 1 15,-11 6-1-15,-11 7 0 16,-7 9-2-16,-12 8-2 0,-5 0-7 15,-3 16 3-15,-13 10 8 16,0 8 2-16,0 5-2 16,5 4 1-16,10 1-2 15,1-4 1-15,17-6-2 16,13-6 2-16,10-11 0 0,2-8 3 16,4-9 1-16,-8 0-1 15,-5-15 0-15,-10-11 3 16,-11-6-1-16,-9-4-2 15,-3-4 0-15,-23-1 0 16,-7-1-2-16,-5 1 3 16,-6 5-1-16,6 6 1 0,2 8 1 15,8 7-3-15,9 7-1 16,10 8-3-16,6 0-3 16,7 0-31-16,19 9-16 15,11-3-50-15,11-2-27 0,5-2-32 16,2-2-61-16</inkml:trace>
          <inkml:trace contextRef="#ctx0" brushRef="#br0" timeOffset="54770.634">15837 7419 382 0,'0'0'26'0,"0"0"18"16,-6 60-16-16,-8-23 0 16,-3 4-13-16,0 0-12 15,5-1-1-15,2-7-2 16,5-10-3-16,5-10 1 15,0-13-29-15,0-8-19 0,0-19-45 16,0-13-57-16</inkml:trace>
          <inkml:trace contextRef="#ctx0" brushRef="#br0" timeOffset="55173.702">15781 7189 271 0,'0'0'69'0,"27"-69"-22"15,-12 56-22-15,3 7-8 0,2 6-13 16,5 5-4-16,6 9 0 15,1 8-13-15,1 5-20 16,-4 4-11-16,0 6 9 16,-9 4 25-16,-9 1 0 0,-7 6 55 15,-4 4 18-15,0 1 22 16,-15-3 6-16,0-1-14 16,0-5-19-16,2-5-13 15,5-13-16-15,4-8-9 16,4-6-12-16,0-12-4 15,6 0 0-15,15-20 10 16,2-8 1-16,5-9-10 0,5-6-4 16,2-2 0-16,-3-1 0 15,3 5-4-15,-5 6 0 16,-1 9 0-16,-8 12-1 16,-2 12-1-16,-7 2-2 0,-5 20 0 15,-4 11 10-15,2 9-2 16,-5 0-1-16,0 5-1 15,0-6-15-15,3-4-12 16,0-5-12-16,1-10-16 16,1-10-9-16,3-5-26 15,-5-5-41-15,1-7-34 0</inkml:trace>
          <inkml:trace contextRef="#ctx0" brushRef="#br0" timeOffset="56399.679">16626 7402 534 0,'0'0'19'0,"0"0"-9"16,0 0-6-16,51 8 35 15,-1 1-7-15,10-3-4 16,13 2 12-16,8-3-1 16,1 0-12-16,0-3-11 15,-7-2-9-15,-7 0-4 0,-12 0-1 16,-14-2 1-16,-10-7-1 15,-12-1-1-15,-6-2 3 16,-14 0 1-16,0-2-1 16,-16 8 2-16,-14 5-1 0,-11 1 2 15,-6 10-3-15,-1 14 0 16,2 8 1-16,9 5-2 16,10 3-2-16,12 0-2 15,15 1-1-15,0-6 1 16,23-5-1-16,13-11-4 15,10-10-21-15,10-9-32 0,9-3-56 16,2-19-83-16,2-9-75 16</inkml:trace>
          <inkml:trace contextRef="#ctx0" brushRef="#br0" timeOffset="56084.33">16929 6910 569 0,'7'-11'9'0,"-2"6"-6"16,-5 5 4-16,0 13 6 15,0 18-3-15,-4 21 8 0,-10 16-4 16,-10 16 4-16,-2 11-4 15,-3 5-2-15,0-3-6 16,-2-6-5-16,9-15 1 16,2-15-5-16,5-15-16 15,4-15-8-15,6-17-15 0,4-14-25 16,1-9-34-16,-3-22-60 16</inkml:trace>
          <inkml:trace contextRef="#ctx0" brushRef="#br0" timeOffset="56735.442">17746 7430 503 0,'0'0'79'0,"-57"9"-64"16,21 10 6-16,-1 2 5 15,3 5-5-15,7 4-17 16,4-3-1-16,11 3-1 16,9-6-2-16,3-7-3 0,7-4 2 15,17-13 1-15,10 0 4 16,4-17 1-16,7-11 11 16,4-11-8-16,-2-9 1 15,3-9-1-15,-1-16-2 16,-3-13-4-16,-2-8-1 15,-6 4-2-15,-13 6-1 0,-11 18 3 16,-14 23 25-16,-6 33 16 16,-34 20-29-16,-8 33-3 15,-5 24 5-15,0 13-7 16,2 8-5-16,14 5-2 0,14-4 0 16,15-10-2-16,8-9-1 15,12-17-21-15,14-16-69 16,15-15-166-16</inkml:trace>
        </inkml:traceGroup>
        <inkml:traceGroup>
          <inkml:annotationXML>
            <emma:emma xmlns:emma="http://www.w3.org/2003/04/emma" version="1.0">
              <emma:interpretation id="{7775A2E4-93A8-4A34-9943-109ADAD0AD03}" emma:medium="tactile" emma:mode="ink">
                <msink:context xmlns:msink="http://schemas.microsoft.com/ink/2010/main" type="inkWord" rotatedBoundingBox="22934,11993 23865,11970 23884,12797 22954,12819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57476.722">19536 6875 506 0,'0'0'-4'15,"0"0"-34"-15,0 0 33 16,4 63 20-16,-16-7 41 16,-6 17-10-16,-2 15-11 15,-3 4-4-15,1 5-8 0,-2-7-13 16,2-7-10-16,3-15 0 15,-1-15-12-15,0-15-7 16,-3-15-6-16,-3-14-5 16,-1-9-19-16,-1-22-49 15,3-16 24-15,8-8 45 16,3-11 28-16,11-2 38 0,3 2 20 16,17 5-4-16,11 12-12 15,14 8-2-15,11 11-5 16,5 12 0-16,2 4-6 15,3 5 1-15,-2 3-4 16,-4 7-14-16,-8 3-7 0,-7 0-3 16,-9 1 0-16,-6 0 0 15,-10 3-1-15,-5 1-1 16,-7 7-7-16,-5 0 2 16,0 5 4-16,0 4-5 15,7-2-4-15,8 0 2 0,12-6 4 16,12 0 4-16,10-12 1 15,2-4 2-15,-3-9 15 16,-10-1 7-16,-14-11-6 16,-13-11 20-16,-11-6 6 15,-18-4-20-15,-14-1-15 0,-14 0-6 16,-4 2-3-16,2 2-11 16,5 6-33-16,15 1-30 15,19 1-65-15,13-1-176 16</inkml:trace>
        </inkml:traceGroup>
        <inkml:traceGroup>
          <inkml:annotationXML>
            <emma:emma xmlns:emma="http://www.w3.org/2003/04/emma" version="1.0">
              <emma:interpretation id="{486E2A41-1489-4CB7-8BD8-814C8AE5BCAB}" emma:medium="tactile" emma:mode="ink">
                <msink:context xmlns:msink="http://schemas.microsoft.com/ink/2010/main" type="inkWord" rotatedBoundingBox="24632,11824 25780,11797 25824,13616 24676,13644"/>
              </emma:interpretation>
              <emma:one-of disjunction-type="recognition" id="oneOf25">
                <emma:interpretation id="interp33" emma:lang="" emma:confidence="0">
                  <emma:literal>by</emma:literal>
                </emma:interpretation>
                <emma:interpretation id="interp34" emma:lang="" emma:confidence="0">
                  <emma:literal>hy</emma:literal>
                </emma:interpretation>
                <emma:interpretation id="interp35" emma:lang="" emma:confidence="0">
                  <emma:literal>my</emma:literal>
                </emma:interpretation>
                <emma:interpretation id="interp36" emma:lang="" emma:confidence="0">
                  <emma:literal>ky</emma:literal>
                </emma:interpretation>
                <emma:interpretation id="interp37" emma:lang="" emma:confidence="0">
                  <emma:literal>hey</emma:literal>
                </emma:interpretation>
              </emma:one-of>
            </emma:emma>
          </inkml:annotationXML>
          <inkml:trace contextRef="#ctx0" brushRef="#br0" timeOffset="58560.936">21141 6709 287 0,'0'0'36'0,"0"0"10"16,0 0 9-16,-50 16-28 15,36 24 5-15,-3 15 15 16,-4 20-6-16,0 16-4 0,-4 11-2 16,0 5-5-16,3 2-10 15,4-7-9-15,2-12-4 16,7-11 2-16,0-18 4 15,4-15-6-15,4-13-4 16,-2-14-1-16,3-14-1 16,0-5-2-16,18-22 15 0,2-15-13 15,7-11 1-15,11-9-3 16,5-4-1-16,2-1-8 16,3 10-2-16,0 5 7 15,-5 13-6-15,-5 16-3 16,-8 10-5-16,-10 8 6 15,-10 13 9-15,-9 11 4 0,-1 5 2 16,-8 5 0-16,-11 1 9 16,-3-3 8-16,2-5-3 15,-2-5-5-15,9-4-3 16,2-5-3-16,10-8-3 0,1-5-4 16,16 0-7-16,18-7 13 15,9-10-2-15,8-5 1 16,2 0-2-16,-1-4-1 15,-8 4-3-15,-11 1-3 16,-10 6 1-16,-6 4-3 16,-7 1 5-16,-8 6 4 0,-2 4-1 15,0 0-2-15,0 13 0 16,0 6 2-16,0 2-1 16,0 3 0-16,4 3 0 15,9-4 1-15,4-2-1 16,5-6 0-16,4-6 6 0,3-4 5 15,4-5 4-15,1-2-2 16,-2-14 0-16,-3-2-6 16,-2-2-2-16,-6 1-1 15,-5 1-1-15,-6 7 1 16,-2 8-1-16,-8 3 0 16,0 27-6-16,-8 13 5 0,-4 21 0 15,-4 15-1-15,-2 16 1 16,2 13 0-16,-3 7-1 15,0-1 0-15,-4-5 0 16,-6-10 1-16,-3-14-1 0,-9-16 3 16,-5-17 9-16,-8-15 9 15,-4-15-5-15,-4-11 1 16,1-8-3-16,7-17 0 16,11-18-3-16,9-14-6 15,17-16-4-15,17-9-3 0,25-12 1 16,22-1-2-16,22-4 2 15,19 7 0-15,4 9-3 16,7 11 5-16,-3 13-2 16,-5 15-11-16,-13 10-50 15,-13 11-69-15,-18 2-123 16</inkml:trace>
        </inkml:traceGroup>
        <inkml:traceGroup>
          <inkml:annotationXML>
            <emma:emma xmlns:emma="http://www.w3.org/2003/04/emma" version="1.0">
              <emma:interpretation id="{87C7309F-9DF8-4E27-98B8-1B7CB00F6A0C}" emma:medium="tactile" emma:mode="ink">
                <msink:context xmlns:msink="http://schemas.microsoft.com/ink/2010/main" type="inkWord" rotatedBoundingBox="26576,12180 27239,12164 27268,13384 26606,13400"/>
              </emma:interpretation>
              <emma:one-of disjunction-type="recognition" id="oneOf26">
                <emma:interpretation id="interp38" emma:lang="" emma:confidence="0">
                  <emma:literal>p</emma:literal>
                </emma:interpretation>
                <emma:interpretation id="interp39" emma:lang="" emma:confidence="0">
                  <emma:literal>P</emma:literal>
                </emma:interpretation>
                <emma:interpretation id="interp40" emma:lang="" emma:confidence="0">
                  <emma:literal>.</emma:literal>
                </emma:interpretation>
                <emma:interpretation id="interp41" emma:lang="" emma:confidence="0">
                  <emma:literal>D</emma:literal>
                </emma:interpretation>
                <emma:interpretation id="interp42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59214.306">23304 7059 436 0,'-28'83'-9'16,"-6"15"5"-16,-4 21 8 15,0 14 20-15,-2 4 9 16,-1-1 7-16,-1-4-9 16,3-16 0-16,2-18 18 15,6-22 2-15,3-24-14 0,1-16-6 16,6-20 1-16,7-16-4 15,4-16-5-15,7-25-1 16,3-16-15-16,11-16-4 16,15-20-2-16,10-10 1 15,9-4 0-15,5 1-2 0,7 9 0 16,3 12-1-16,-2 18-1 16,-6 21-6-16,-4 14-3 15,-5 14-6-15,-2 14-3 16,-6 4 0-16,-5 7 4 0,-5 16 9 15,-7 11 6-15,-9 8 2 16,-9 11 0-16,-6 4 4 16,-25 4 12-16,-15-2 2 15,-11-6-5-15,-10-6-4 16,1-12-4-16,7-11-5 16,11-13-25-16,18-11-129 0,16-17-348 15</inkml:trace>
        </inkml:traceGroup>
      </inkml:traceGroup>
    </inkml:traceGroup>
    <inkml:traceGroup>
      <inkml:annotationXML>
        <emma:emma xmlns:emma="http://www.w3.org/2003/04/emma" version="1.0">
          <emma:interpretation id="{7DD2B6CC-4187-49A3-AD5F-E70E4E6D0E25}" emma:medium="tactile" emma:mode="ink">
            <msink:context xmlns:msink="http://schemas.microsoft.com/ink/2010/main" type="paragraph" rotatedBoundingBox="5317,14125 20495,12937 20678,15286 5501,1647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A86E3E9-1106-49D9-A3C9-4CDC533865B9}" emma:medium="tactile" emma:mode="ink">
              <msink:context xmlns:msink="http://schemas.microsoft.com/ink/2010/main" type="inkBullet" rotatedBoundingBox="5433,15614 5860,15580 5864,15622 5436,15655"/>
            </emma:interpretation>
            <emma:one-of disjunction-type="recognition" id="oneOf27">
              <emma:interpretation id="interp43" emma:lang="" emma:confidence="0">
                <emma:literal>-</emma:literal>
              </emma:interpretation>
            </emma:one-of>
          </emma:emma>
        </inkml:annotationXML>
        <inkml:trace contextRef="#ctx1" brushRef="#br0" timeOffset="-194731.075">2092 10513 0,'-233'-19'16,"177"19"-16,-19 19 16,10-10-1</inkml:trace>
      </inkml:traceGroup>
      <inkml:traceGroup>
        <inkml:annotationXML>
          <emma:emma xmlns:emma="http://www.w3.org/2003/04/emma" version="1.0">
            <emma:interpretation id="{B30E887F-B19E-4AC3-AE7F-A15788636D60}" emma:medium="tactile" emma:mode="ink">
              <msink:context xmlns:msink="http://schemas.microsoft.com/ink/2010/main" type="line" rotatedBoundingBox="5329,14124 20495,12937 20678,15286 5513,16473"/>
            </emma:interpretation>
          </emma:emma>
        </inkml:annotationXML>
        <inkml:traceGroup>
          <inkml:annotationXML>
            <emma:emma xmlns:emma="http://www.w3.org/2003/04/emma" version="1.0">
              <emma:interpretation id="{F4122FE6-742D-4CE4-93EB-71D547977858}" emma:medium="tactile" emma:mode="ink">
                <msink:context xmlns:msink="http://schemas.microsoft.com/ink/2010/main" type="inkWord" rotatedBoundingBox="5440,15541 5835,15510 5847,15662 5452,15693"/>
              </emma:interpretation>
              <emma:one-of disjunction-type="recognition" id="oneOf28">
                <emma:interpretation id="interp44" emma:lang="" emma:confidence="0">
                  <emma:literal>.</emma:literal>
                </emma:interpretation>
                <emma:interpretation id="interp45" emma:lang="" emma:confidence="0">
                  <emma:literal>*</emma:literal>
                </emma:interpretation>
                <emma:interpretation id="interp46" emma:lang="" emma:confidence="0">
                  <emma:literal>-</emma:literal>
                </emma:interpretation>
                <emma:interpretation id="interp47" emma:lang="" emma:confidence="0">
                  <emma:literal>P</emma:literal>
                </emma:interpretation>
                <emma:interpretation id="interp48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105357.307">1680 10584 152 0,'0'0'6'0,"0"0"-2"0,0 0-5 15,0 0-1-15,0 0 4 16,0 0 7-16,58-41 14 15,-40 34 5-15,0 2-8 16,7-1 7-16,5-2-8 16,5 0-9-16,0-1 0 0,6 2 0 15,-3 0-3-15,-6-1 1 16,-6 6-2-16,-4-1-3 16,-11-2-3-16,-11 5-3 15,-6 0-1-15,-14 0 14 16,-10 0-6-16,-8 0 3 15,-8 6 5-15,1-3 6 0,-1 1-9 16,7-2-2-16,4-2 1 16,9 0-4-16,11 0-1 15,5 0 3-15,6 0 8 16,4 0-7-16,2 0-12 16,16 0 7-16,9-1-5 0,5-3 9 15,9 2-7-15,-3-2 3 16,2 0-1-16,0 1-15 15,-9 2 21-15,-11-2-2 16,-2 0-3-16,-9-1 1 0,-9-1 2 16,-7-2 9-16,-13 4-8 15,-12-4-1-15,-8 4-1 16,1-1 9-16,-1 4-12 16,4 0 0-16,8 0 0 15,16 9-4-15,5-9-103 16,7-9-163-16</inkml:trace>
        </inkml:traceGroup>
        <inkml:traceGroup>
          <inkml:annotationXML>
            <emma:emma xmlns:emma="http://www.w3.org/2003/04/emma" version="1.0">
              <emma:interpretation id="{2E1DFFB5-2358-4AF3-A558-20B2285F6A5C}" emma:medium="tactile" emma:mode="ink">
                <msink:context xmlns:msink="http://schemas.microsoft.com/ink/2010/main" type="inkWord" rotatedBoundingBox="7833,13954 8660,13889 8731,14795 7903,14860"/>
              </emma:interpretation>
              <emma:one-of disjunction-type="recognition" id="oneOf29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0" timeOffset="60134.755">4258 8830 522 0,'0'0'1'0,"0"0"2"0,0 0 8 16,0 0 35-16,0 0-11 16,0 0-2-16,0 0-6 15,46 53-15-15,-46 10 11 16,-3 20 28-16,-15 12-36 15,-2 6-11-15,-7 4-2 16,4-9-1-16,0-9 1 16,8-13-1-16,4-15-1 0,11-15-1 15,0-10-2-15,21-19-1 16,10-12 0-16,13-4 2 16,9-25 1-16,5-14 2 15,1-8 0-15,-4-5-12 16,-8 1-28-16,-17 7-31 0,-19 6-32 15,-11 11-52-15,-28 12-88 16</inkml:trace>
          <inkml:trace contextRef="#ctx0" brushRef="#br0" timeOffset="60453.284">4106 9420 532 0,'0'0'60'0,"0"0"-23"0,0 0-20 15,46-48-9-15,10 21-6 16,5-4-1-16,10-1 0 15,2 2 2-15,-2 3-4 0,-5 7-19 16,-13 7-34-16,-10 9-9 16,-11 4 11-16,-14 6 21 15,-15 20 27-15,-3 6 10 16,-18 7 14-16,-5 6 20 16,0-1 7-16,3 0-11 15,13-3-4-15,7-10-15 0,15-5-7 16,23-14 8-16,12-11 3 15,8-1 12-15,-2-18 1 16,-6-9-7-16,-12-5-4 16,-18-3-5-16,-17 1-3 15,-6 3-6-15,-35 7-4 0,-13 4-8 16,-12 4-44-16,-7 0-73 16,2-5-151-16</inkml:trace>
        </inkml:traceGroup>
        <inkml:traceGroup>
          <inkml:annotationXML>
            <emma:emma xmlns:emma="http://www.w3.org/2003/04/emma" version="1.0">
              <emma:interpretation id="{B51F2EC1-7105-4A2B-9D07-6EE968B1573C}" emma:medium="tactile" emma:mode="ink">
                <msink:context xmlns:msink="http://schemas.microsoft.com/ink/2010/main" type="inkWord" rotatedBoundingBox="9578,13791 11195,13665 11255,14435 9638,14561"/>
              </emma:interpretation>
              <emma:one-of disjunction-type="recognition" id="oneOf30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0" timeOffset="65640.695">5839 9100 266 0,'0'0'177'0,"0"0"-187"16,27 50 7-16,6-39-3 16,14-9 11-16,14-2 15 0,10-19 14 15,7-13-28-15,5-11-2 16,2-2-2-16,-4-9-4 15,-5-4-43-15,-11-8-40 16,-13-7-54-16</inkml:trace>
          <inkml:trace contextRef="#ctx0" brushRef="#br0" timeOffset="65462.706">6224 8826 198 0,'10'-24'53'16,"-3"6"60"-16,-4 7-47 0,-3 10 19 15,0 1-66-15,-12 18-29 16,-4 17 22-16,-2 12 10 15,-2 16-5-15,-5 14-13 16,5 6-2-16,2-2 0 16,4-7 0-16,3-8 0 15,7-16-3-15,1-15-4 0,3-16-12 16,0-13-18-16,0-6-42 16,-5-16 9-16,-8-18-168 15</inkml:trace>
          <inkml:trace contextRef="#ctx0" brushRef="#br0" timeOffset="66067.143">6671 8615 266 0,'-35'62'12'0,"-11"21"56"16,2 13-18-16,-2 11-22 15,9-4-7-15,11-10 5 16,14-13-5-16,10-14-2 15,2-18-1-15,2-18 1 0,13-14 0 16,-4-9-10-16,5-7 11 16,2-12 25-16,3-14-26 15,4-11-18-15,2-8-2 16,4-4-4-16,-1 2-30 16,-3 8 0-16,-2 10 13 0,-4 13 17 15,-4 16 2-15,-7 10-18 16,1 20 4-16,-2 6 19 15,5 3 2-15,3-3-3 16,10-6-1-16,9-11 1 16,7-7-4-16,4-11 7 0,9-1 21 15,-4-14-2-15,4-9 1 16,-7-6-8-16,-2-2-5 16,-12-2-3-16,-9-1-3 15,-9 4-2-15,-7 7 0 0,-10 9-4 16,-6 8 0-16,-17 6-1 15,-4 18 4-15,-4 11-1 16,10 10 0-16,6 0-2 16,15 0-2-16,27-6 0 15,24-7-2-15,26-13-53 16,9-13-107-16,7-16-203 0</inkml:trace>
        </inkml:traceGroup>
        <inkml:traceGroup>
          <inkml:annotationXML>
            <emma:emma xmlns:emma="http://www.w3.org/2003/04/emma" version="1.0">
              <emma:interpretation id="{0701213E-8570-421A-AACE-5055386A5C66}" emma:medium="tactile" emma:mode="ink">
                <msink:context xmlns:msink="http://schemas.microsoft.com/ink/2010/main" type="inkWord" rotatedBoundingBox="12306,13834 16286,13523 16339,14202 12359,14514"/>
              </emma:interpretation>
              <emma:one-of disjunction-type="recognition" id="oneOf31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0" timeOffset="71548.031">10238 8848 390 0,'0'0'39'16,"0"0"-12"-16,-82 32-8 15,38 0 21-15,1 7-10 16,5 1-2-16,11 0-2 16,9-1-9-16,12-7-4 15,6-5-5-15,4-7 1 16,16-10 11-16,0-8-4 0,6-2-3 15,1-10 0-15,0-12-6 16,2-6-4-16,-2-7-1 16,1 0 0-16,-5-1-1 15,-1 1-1-15,-3 4-5 16,-3 9-6-16,-5 9 0 0,-5 13-1 16,-4 0-12-16,-2 18 4 15,0 12 16-15,0 8 3 16,0 0 0-16,0 2-2 15,0-5-11-15,12-6-13 16,6-10-4-16,2-12-20 16,7-7-2-16,5-7-3 0,5-23-28 15,5-8-70-15</inkml:trace>
          <inkml:trace contextRef="#ctx0" brushRef="#br0" timeOffset="71748.578">10806 8610 526 0,'-24'58'0'0,"-7"8"0"15,7 5 3-15,1 1 0 0,8-4 2 16,8-8 3-16,7-9-2 16,0-13-5-16,15-13 0 15,6-16-21-15,8-9-30 16,1-18-11-16,2-18-50 15,7-12-63-15</inkml:trace>
          <inkml:trace contextRef="#ctx0" brushRef="#br0" timeOffset="72198.056">11149 8521 453 0,'0'0'12'0,"-27"70"11"15,4-15 7-15,0 11-20 0,1 4-7 16,6 2 7-16,4-1-1 15,9-6-8-15,3-8-1 16,3-11-1-16,15-14 1 16,12-13-2-16,0-17 1 15,8-2 1-15,2-23-4 0,2-11 4 16,6-11-15-16,-5-3 0 16,3-5-1-16,-7 7 11 15,-5 4 6-15,-11 11 1 16,-9 13-2-16,-12 17 1 15,-2 4 5-15,-17 25 1 0,-5 8 4 16,-4 8-6-16,2 5-4 16,6 0 1-16,8-5-1 15,6-5 4-15,4-10 8 16,6-7-1-16,12-11 1 16,5-9 13-16,-1-2 7 15,3-15 0-15,-2-8-8 0,-4-8-4 16,-3-4-4-16,-3-1 4 15,-8-4-15-15,-2 2-3 16,-3 2 0-16,0 5-3 16,0 7 2-16,-6 9-5 15,4 5-26-15,-1 7-34 0,3 3-50 16,5 0-90-16,10 0-115 16</inkml:trace>
          <inkml:trace contextRef="#ctx0" brushRef="#br0" timeOffset="72458.848">11932 8828 555 0,'0'0'20'16,"0"0"7"-16,-78-4 31 16,48 4-16-16,-5 16-15 0,2 3-9 15,1 6-4-15,6 6-9 16,4 2-2-16,12 0-3 15,7 2 0-15,3-6-2 16,13-4 2-16,16-2 0 16,7-10-1-16,6-5-2 0,8-8-1 15,2 0-21-15,-2-14-8 16,0-4-17-16,-3-3-27 16,-8 0-43-16,-7-1-46 15</inkml:trace>
          <inkml:trace contextRef="#ctx0" brushRef="#br0" timeOffset="72774.233">12479 9053 103 0,'0'0'464'0,"0"0"-452"16,0 0 36-16,0 0 24 16,0 0-1-16,0 0-24 15,0 0-6-15,47 38-14 16,-33-36-9-16,-2-1-7 0,-3-1-7 15,-3 0-3-15,-6 0-13 16,0-10-52-16,-18-11-146 16</inkml:trace>
          <inkml:trace contextRef="#ctx0" brushRef="#br0" timeOffset="70877.465">8570 8859 312 0,'0'0'32'0,"0"0"13"16,0 0 0-16,0 0 6 16,0 0-1-16,0 0-30 0,0 0-16 15,0 0 10-15,0 62 3 16,0-16-6-16,0 5-5 15,0 6-4-15,0-3-1 16,0-2 0-16,12-11-1 16,11-10 1-16,1-10 4 0,9-16 9 15,5-5 5-15,5-14 4 16,2-18-2-16,3-11-9 16,-3-5-8-16,4-5-3 15,-9 2-1-15,2 1-34 16,-4 4-44-16,-8 7-28 15,-2 4-32-15,-7 7-75 0</inkml:trace>
          <inkml:trace contextRef="#ctx0" brushRef="#br0" timeOffset="71199.554">9261 8856 298 0,'0'0'145'0,"12"47"-128"15,-9-15 18-15,-3 3 27 16,0 4-21-16,0 1-7 15,0-1-10-15,0-8-8 16,0-4 0-16,0-9-5 16,0-6-4-16,0-8 6 0,3-4-3 15,8-7 8-15,3-13-6 16,7-10-9-16,11-5-3 16,6-9 0-16,7 3 0 15,3 3 0-15,-3 10 0 16,-4 10-1-16,-9 11-7 0,-6 7-19 15,-14 13-2-15,-4 16 11 16,-6 5 6-16,0 3-1 16,4-1-18-16,2-3-14 15,7-7-22-15,6-10-10 16,10-10 6-16,7-6-11 0,12-13-28 16</inkml:trace>
        </inkml:traceGroup>
        <inkml:traceGroup>
          <inkml:annotationXML>
            <emma:emma xmlns:emma="http://www.w3.org/2003/04/emma" version="1.0">
              <emma:interpretation id="{1FE1C975-CA56-4E4F-BF5F-C0BAA0AB909C}" emma:medium="tactile" emma:mode="ink">
                <msink:context xmlns:msink="http://schemas.microsoft.com/ink/2010/main" type="inkWord" rotatedBoundingBox="17324,13422 20513,13173 20678,15286 17490,15535"/>
              </emma:interpretation>
              <emma:one-of disjunction-type="recognition" id="oneOf32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1" brushRef="#br0" timeOffset="-210608.296">15051 10084 0,'0'0'0</inkml:trace>
          <inkml:trace contextRef="#ctx0" brushRef="#br0" timeOffset="73770.841">13594 8840 410 0,'0'0'2'16,"0"0"-1"-16,0 0 12 15,0 0 26-15,0 0-6 0,0 0 9 16,0 0-3-16,56 40 10 15,5-43 3-15,12-18-14 16,10-9-1-16,3-12-13 16,5-7-5-16,-8-6-6 15,-2-9-9-15,-14-4-1 0,-8-3-2 16,-12 1 0-16,-15 9-7 16,-13 10 0-16,-15 17 4 15,-9 20-3-15,-22 14-11 16,-19 22-1-16,-7 19 16 0,-2 15 0 15,-1 14 1-15,9 7 0 16,8 4-1-16,13-2 0 16,10-4 3-16,12-6 7 15,4-14 2-15,0-11 2 16,4-9-6-16,7-13-3 16,1-9-1-16,4-11-1 0,3-2 0 15,7-15 1-15,1-8-3 16,5-8-2-16,3-3-10 15,5 4-5-15,-4 3-6 16,-1 7-3-16,-2 8 2 16,-8 11 3-16,-6 1 12 15,-5 10 4-15,0 9 4 0,-2 6 1 16,0 1 1-16,11-2 4 16,5-7 6-16,10-4 0 15,10-5 2-15,2-8 7 16,5 0-2-16,-2-13-5 15,0-8-2-15,-9-5-1 0,-2-1-6 16,-9 0 1-16,-10 2-3 16,-10 1-1-16,-10 7 1 15,-3 8 1-15,-18 9-1 16,-9 4-4-16,-7 18 2 16,1 5 0-16,7 5 0 0,11 3 1 15,15 0-3-15,4-3-14 16,33-7-17-16,17-7-3 15,12-8-12-15,7-9-46 16,7-1-55-16,1-11-23 16</inkml:trace>
          <inkml:trace contextRef="#ctx0" brushRef="#br0" timeOffset="74491.313">15585 8798 81 0,'0'0'395'0,"0"0"-279"15,0 0-25-15,-63-32-34 16,22 39-17-16,-4 10-19 0,6 6-5 15,4 4-6-15,13-1-8 16,9 2-1-16,11-3 0 16,2-2-1-16,19-4 1 15,10-7-1-15,-1-5 2 16,5-7-1-16,2 0 0 16,-5-10 2-16,-5-6-3 0,0-5 1 15,-2-2-1-15,-3 1 0 16,-5 0-7-16,-3 4-4 15,0 3-7-15,-1 6-7 16,-8 8 2-16,1 1 6 16,-3 5 10-16,1 11 7 0,2 3 0 15,5 3 0-15,2-1-1 16,11-4 1-16,2-4-1 16,7-7 2-16,1-6 0 15,6 0 9-15,3-9 1 16,-5-12 1-16,2-4-2 0,-1-6-1 15,-1-2-1-15,0-3-7 16,-1 0 1-16,-4 6-1 16,-8 7-2-16,-8 14-1 15,-10 9-6-15,-5 23-10 16,-16 22 17-16,-14 22 0 0,-10 20-8 16,-5 13 7-16,-8 8 3 15,4 2-2-15,5-5 0 16,2-12 0-16,11-18 2 15,5-19 6-15,11-17 17 16,6-17 8-16,1-18 1 0,6-4 2 16,2-26 0-16,7-18-32 15,13-13-5-15,7-18 4 16,14-15 0-16,6-16-2 16,14-9-2-16,0 0-10 15,4 4-7-15,-3 15 11 0,-5 20 7 16,-7 27 0-16,-8 22 0 15,-7 20-1-15,0 7-1 16,-5 24 1-16,1 10 2 16,-10 4 0-16,-6 11 4 15,-13-5 4-15,-4 1 7 16,-27-5 2-16,-13-7 5 0,-13-8 2 16,-9-9-11-16,2-10-8 15,1-6-4-15,16 0-21 16,13-20-54-16,14-14-135 15</inkml:trace>
          <inkml:trace contextRef="#ctx1" brushRef="#br0" timeOffset="96679.951">15638 10261 0</inkml:trace>
          <inkml:trace contextRef="#ctx1" brushRef="#br0" timeOffset="79645.199">16786 8824 0,'0'0'15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8:01.1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1EBE3A-6146-42E5-826D-51C667D6BE3F}" emma:medium="tactile" emma:mode="ink">
          <msink:context xmlns:msink="http://schemas.microsoft.com/ink/2010/main" type="inkDrawing" rotatedBoundingBox="5539,12151 11166,10826 11192,10934 5564,12259" semanticType="callout" shapeName="Other"/>
        </emma:interpretation>
      </emma:emma>
    </inkml:annotationXML>
    <inkml:trace contextRef="#ctx0" brushRef="#br0">29 1402 49 0,'-1'0'18'0,"-1"0"5"16,2 0-9-16,0 0 6 15,-4 0-7-15,2 0-3 16,-1 0 2-16,-5 0 1 16,4 0 4-16,1 0 4 0,0 3 1 15,1-3 0-15,2 0-5 16,0 0 2-16,0 0-6 16,0 0 4-16,0 0 7 15,0 0 0-15,2 0-3 16,1 0-7-16,-3 0-2 0,3 0-4 15,-3 0-1-15,1 1 1 16,-1 0 2-16,0 2-2 16,2-2 4-16,-2-1-3 15,0 3 1-15,0-3-1 16,1 0 4-16,-1 0-1 16,0 0 2-16,1 0-3 0,1 0-4 15,0 0-3-15,-2 0-3 16,3 0-1-16,-3 0 1 15,0 0-1-15,0 0 0 16,0 0 0-16,0 1 2 16,0-1-1-16,0 0-1 0,0 0 1 15,3 0-1-15,-1 0 3 16,0 0 3-16,0 0 3 16,4 0-2-16,-3 0-3 15,-1-1 1-15,-2-2-2 0,3 3 0 16,-3 0-2-1,0 0 0-15,0 0 0 0,0 0-1 16,3-1 0-16,-3 0 0 16,4-2-1-16,1 2 2 15,1-2 0-15,-2-1-1 16,4 0 1-16,-3-1 0 16,1 0 1-16,0 1 0 0,2 2-3 15,-2-2 2-15,3 0-1 16,1 0 1-16,1-1-2 15,4 1 2-15,-3-1-1 16,1-2 0-16,2 1 0 0,0 2-1 16,3-4 2-16,-3 4-1 15,2-3 0-15,-2 1 0 16,5-1 0-16,1 0 0 16,-1 2 0-16,3-3 0 15,4 2 0-15,-1-2 1 0,1 2-2 16,0 0 2-16,4-1-2 15,-1 0 2-15,-1 2-1 16,5-3 0-16,-1 2 0 16,2-4 0-16,3 0 0 15,0 0 0-15,1-1 0 16,7 0 0-16,-1-2 0 0,3-2 1 16,2 3-2-16,-2-1 2 15,-2 3-2-15,-2-3 2 16,2 4-1-16,-6-3-1 15,0 4 1-15,3-2 1 16,-1 1-2-16,2 0 2 0,2-1-2 16,1-2 2-16,0 2-2 15,-1-2 1-15,2 3 1 16,-5-1-2-16,0-2 1 16,5 1 0-16,-4 0 0 15,5-3-1-15,1 1 2 16,3 0-1-16,-3 0-1 0,-1 3 1 15,1-2 0-15,-3 2 0 16,3-2 0-16,-7 3 1 16,8-2-1-16,-4 0-1 15,3 0 1-15,4 0 1 16,0 1-1-16,4 1-1 0,3-3 1 16,-3 3 0-16,2 0 0 15,1 0 0-15,-6 0 1 16,1 1-2-16,-1-3 1 15,-5 0 0-15,-1 2 1 16,1-2-1-16,-3-1 0 0,4 2 0 16,-4-3 1-16,4 1-2 15,2 1 2-15,-3 0 1 16,3 1 0-16,0 1-1 16,-6-1 1-16,2 1-1 15,-6 1 0-15,-1 0 1 16,-1 0 0-16,-4 0 2 0,3 2 1 15,0-2-1-15,1-1-2 16,-3 4 0-16,2-3 0 16,-3 2-1-16,-1-2 2 15,0 2 3-15,-1-2-4 0,0 0-1 16,-3 0-1-16,4 2 0 16,-4-3 1-16,3 2 0 15,0 0 0-15,1-2 0 16,-1 1 1-16,-4-1-2 15,1 0 1-15,-5 1 0 0,-1 0-1 16,-3 2 1-16,-4-2-2 16,4 3 2-16,-3-3-2 15,1 4 2-15,-1-1-1 16,-2 0 0-16,-1 0 0 16,-2 1 1-16,-4 0-2 15,1-1 2-15,-4 1-1 0,4 1 1 16,-2-3-2-16,3 2 2 15,2 0-2-15,4 0 1 16,1-1 0-16,3 1 0 16,-2-1 1-16,-1 0-1 15,-2 0 0-15,-4-2 0 0,0 2 0 16,0 1 1-16,-1-3 1 16,-2 1 0-16,2 0-1 15,4-1-1-15,-2 1 1 16,5 0-1-16,0-1 0 15,5-1 0-15,0 2 0 0,-3-1 0 16,4 0 1-16,-3-1-1 16,-3 0 1-16,0-1 0 15,-2 1-1-15,-1-1 2 16,1 0 0-16,1 3-1 0,4-2 0 16,3 0-1-16,2-1 1 15,4 3-1-15,8-2 0 16,0-1 0-16,1 1 0 15,-3 2 0-15,-6-2 0 16,-5 0 0-16,-4 0-4 0,-11 1-28 16,-1-6-56-16,-7-3-102 15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7:03.6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48CDED-380A-43EA-8834-83F465346795}" emma:medium="tactile" emma:mode="ink">
          <msink:context xmlns:msink="http://schemas.microsoft.com/ink/2010/main" type="writingRegion" rotatedBoundingBox="6397,16867 6234,10712 7921,10667 8084,16822">
            <msink:destinationLink direction="with" ref="{B09A3006-47AF-420C-8052-97DAB7CADA52}"/>
            <msink:destinationLink direction="with" ref="{E73476DB-32DC-483B-98D8-838D98BA6BB6}"/>
          </msink:context>
        </emma:interpretation>
      </emma:emma>
    </inkml:annotationXML>
    <inkml:traceGroup>
      <inkml:annotationXML>
        <emma:emma xmlns:emma="http://www.w3.org/2003/04/emma" version="1.0">
          <emma:interpretation id="{45BFE437-B3AA-43B7-AE6C-C12C04F28DEA}" emma:medium="tactile" emma:mode="ink">
            <msink:context xmlns:msink="http://schemas.microsoft.com/ink/2010/main" type="paragraph" rotatedBoundingBox="6397,16867 6234,10712 7921,10667 8084,16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0AC27D-1598-41B7-9AD0-E7108FB54E82}" emma:medium="tactile" emma:mode="ink">
              <msink:context xmlns:msink="http://schemas.microsoft.com/ink/2010/main" type="line" rotatedBoundingBox="6397,16867 6234,10712 7921,10667 8084,16822"/>
            </emma:interpretation>
          </emma:emma>
        </inkml:annotationXML>
        <inkml:traceGroup>
          <inkml:annotationXML>
            <emma:emma xmlns:emma="http://www.w3.org/2003/04/emma" version="1.0">
              <emma:interpretation id="{3BC29278-6785-4862-B4FD-06AF789485CE}" emma:medium="tactile" emma:mode="ink">
                <msink:context xmlns:msink="http://schemas.microsoft.com/ink/2010/main" type="inkWord" rotatedBoundingBox="6397,16867 6351,15123 8038,15079 8084,16822">
                  <msink:destinationLink direction="to" ref="{C5D14875-26B3-4622-93DE-0FB5BD8F7A5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4207 14397 324 0,'0'0'8'16,"0"0"16"-16,0 0 25 0,0 0-1 15,-46 23 2-15,46-10-13 16,0 4-23-16,8 4-2 16,12 6 6-16,7 8 2 15,8 6 0-15,9 5-7 16,-2 5-6-16,4-1-3 15,1-6-3-15,-4-8 1 0,-5-9-1 16,-8-17 0-16,-3-10 0 16,-1-10-1-16,-13-22 1 15,1-7 2-15,-3-5-5 16,-2 3 1-16,5 4-5 16,3 8 8-16,5 16-3 0,6 13-8 15,7 6 15-15,1 22-4 16,2 9 1-16,-6 8 1 15,-4 1 1-15,-3-10-3 16,-10-1 1-16,-7-17-2 0,-8-9 0 16,-3-9-11-16,-23-22-63 15,-7-14-77-15,-11-8-112 16</inkml:trace>
          <inkml:trace contextRef="#ctx0" brushRef="#br0" timeOffset="351.262">4617 14365 463 0,'0'0'3'15,"53"14"-4"-15,-24-14 1 0,0 0 2 16,-8 0 1-16,0-13 1 16,-8-5 4-16,-6-3-9 15,-7-5 10-15,0-1 24 16,-7-4 10-16,-12 1-33 15,-2-2-3-15,-2 4-6 16,-3 1 0-16,4 1 0 0,5 2 0 16,3 5-1-16,10 2 0 15,4 6-4-15,10 2-1 16,13 5 2-16,12 1 2 16,7 2 3-16,9 1 0 15,2 0 2-15,0 0 10 0,-1 0-3 16,-2 0-8-16,-6 0-2 15,-9 0-1-15,-3 0-20 16,-9 0-46-16,-10-1-24 16,-13-3-71-16</inkml:trace>
          <inkml:trace contextRef="#ctx0" brushRef="#br0" timeOffset="671.301">4582 13671 442 0,'0'0'1'15,"0"0"1"-15,32 51 4 16,-14-38 0-16,-3-6-7 16,-1-7 1-16,3 0 0 0,-2-9-2 15,-3-13 0-15,-4-5 3 16,1-6 0-16,1 1-1 15,3 6 6-15,5 6 1 16,2 8-3-16,5 12-2 16,0 0 5-16,0 21 8 15,0 8 4-15,-4 5-4 0,-4 1-5 16,-6-2-7-16,-4-7-1 16,-7-4-2-16,0-10-23 15,-12-8-60-15,-17-4-169 16</inkml:trace>
          <inkml:trace contextRef="#ctx0" brushRef="#br1" timeOffset="110660.541">5243 13238 354 0,'0'0'53'0,"0"0"-20"15,0 0-13-15,58-22 39 0,-22 5-13 16,5 2-32-16,5-3-12 16,5 1-1-16,-1 4-2 15,1-1 2-15,-1 5 2 16,-3 1-5-16,-1 1-43 16,-9 1-43-16,-3 2-54 0,-11 1-125 15</inkml:trace>
        </inkml:traceGroup>
        <inkml:traceGroup>
          <inkml:annotationXML>
            <emma:emma xmlns:emma="http://www.w3.org/2003/04/emma" version="1.0">
              <emma:interpretation id="{3143BF17-B83D-46B3-8810-075D8DD8EDAB}" emma:medium="tactile" emma:mode="ink">
                <msink:context xmlns:msink="http://schemas.microsoft.com/ink/2010/main" type="inkWord" rotatedBoundingBox="6558,14810 6449,10706 7047,10690 7155,1479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48.217">4931 12801 532 0,'0'0'-2'15,"0"0"3"-15,-65-66 16 16,19 30 19-16,-7-7 0 15,-7-2-8-15,-9 4-9 16,-1-2-11-16,0 3-6 16,7 8-1-16,11 2-2 0,11 7-4 15,21 6 2-15,20 3-2 16,11 6 1-16,24 7 1 16,12 1 3-16,9 0 1 15,3 0 1-15,2-5-2 16,-5-3 0-16,-5-5 0 0,-6-4 0 15,-10 2 0-15,-8 1-4 16,-8 2-15-16,-10 4-13 16,-6 8-10-16,-3 0-19 15,-16 10-63-15,-9 15-204 16</inkml:trace>
          <inkml:trace contextRef="#ctx0" brushRef="#br0" timeOffset="1397.997">4594 12593 538 0,'0'0'-1'16,"0"0"2"-16,40-76 2 16,-32 27-2-16,-3-8-1 0,-5-1 0 15,0-3-14-15,-15 0-10 16,-10 6-43-16,-3 3-34 16,-10 7-128-16</inkml:trace>
          <inkml:trace contextRef="#ctx0" brushRef="#br0" timeOffset="1568.619">4388 11981 462 0,'53'14'4'15,"4"3"-3"-15,4-11 9 0,-3-6 20 16,0 0-12-16,-5-6-11 16,-9-10-3-16,-8 0-5 15,-13-3 2-15,-11 1-20 16,-12-4-32-16,-7-1-21 15,-21 0-73-15</inkml:trace>
          <inkml:trace contextRef="#ctx0" brushRef="#br0" timeOffset="1742.129">4322 11695 394 0,'0'0'52'15,"67"5"-44"-15,-21 8 6 0,7-5-1 16,0-3-9-16,0-5-1 15,-5 0-3-15,-3-1-21 16,-7-16-14-16,-12-6 0 16,-10-7-14-16,-11-9-39 15,-5-1-36-15</inkml:trace>
          <inkml:trace contextRef="#ctx0" brushRef="#br0" timeOffset="1999.831">4634 11390 383 0,'0'0'31'0,"48"47"11"0,-16-28-10 16,-1-6-20-16,2-12-9 16,-8-1 0-16,0-14-2 15,-13-13 0-15,-4-3 1 16,-8-6 8-16,0 3-1 16,-20 0-2-16,-5 9 3 0,-3 4 5 15,0 14 8-15,-2 6-9 16,3 1-8-16,4 17-4 15,5 3-1-15,1 1-1 16,6-3-5-16,7-7-25 16,1-4-30-16,3-8-30 15,0-11-52-15,0-20-72 0</inkml:trace>
          <inkml:trace contextRef="#ctx0" brushRef="#br0" timeOffset="2210.087">4617 10789 390 0,'0'0'6'16,"0"0"25"-16,0 0 18 16,35 70 1-16,-20-32-27 15,0-1-11-15,0-4-8 16,2-10-3-16,-2-13 0 16,1-10 0-16,-4-13-1 0,-2-22-2 15,-5-14 0-15,-2-12-5 16,-3-7-24-16,-3-6-29 15,-9-3-21-15,-5 7-51 16,-1 8-17-16</inkml:trace>
          <inkml:trace contextRef="#ctx0" brushRef="#br0" timeOffset="2496.38">4649 10377 223 0,'0'0'78'16,"-2"53"2"-16,2-13 1 16,8-1-13-16,4-3-31 15,3-6-13-15,0-13-7 16,-1-12-8-16,3-5-4 15,-5-13 2-15,-5-14 2 0,-2-3-1 16,-2-6-4-16,-3 1-1 16,-6 5-1-16,-3 1-1 15,-6 4-1-15,-3 8-4 16,4 3-10-16,-1 4-5 16,7 3-14-16,-1 0 0 0,9 3 10 15,0 1-12-15,6-2 14 16,11 1 18-16,4-5 3 15,-1-1 0-15,-2-6 0 16,2-2-5-16,-5-5-16 16,-7-2-17-16,-4-5-29 0,-4-2-26 15,-7 1-35-15</inkml:trace>
          <inkml:trace contextRef="#ctx0" brushRef="#br0" timeOffset="3242.053">4520 10028 213 0,'0'0'197'0,"-12"-94"-194"16,10 37 0-16,2-3 6 0,0 0-5 15,0 2-4-15,0 4-7 16,0 3-14-16,0 10 5 16,0 6-2-16,2 9 4 15,2 11 13-15,7 8 1 0,-2 7 1 16,4 0 25-16,4 11 2 16,3 4-10-16,0 2 1 15,4-5-1-15,-2-5-12 16,2-7-1-16,-3 0-3 15,-4-11-1-15,-5-11 1 16,-8-3 1-16,-4-3-1 0,0 2 0 16,-12 0 0-16,-8 7 1 15,-2 6 2-15,-2 6 4 16,-2 7 3-16,3 0-4 16,1 0-3-16,5 7-3 15,5-1 1-15,7-3 5 16,5-3 3-16,0 0-10 0,9-16 0 15,11-4 1-15,2-6-2 16,0 0 1-16,5 0-1 16,-5 3 1-16,1 11-1 15,-6 2 2-15,-5 7 14 16,-7 3 12-16,-5 0 8 0,0 0 8 16,-8 0-12-16,-12 0-15 15,-4 0-4-15,-1 0-5 16,-2 0-1-16,0-19 4 15,1-11-4-15,9-14-6 0,1-13-1 16,12-10 0-16,4-9-2 16,0-3-34-16,9 8-59 15,-1 9-150-15</inkml:trace>
          <inkml:trace contextRef="#ctx0" brushRef="#br0" timeOffset="2705.154">4398 9859 450 0,'0'0'27'16,"0"0"16"-16,0 0 8 15,55 27-18-15,-20-22-21 16,3-3-9-16,3-2 2 0,3-4-2 16,-3-10-1-16,0-2-1 15,-6 0-1-15,-8 3-16 16,-4 5-41-16,-11 6-24 15,-4 2 2-15,-8 13-75 16</inkml:trace>
        </inkml:traceGroup>
      </inkml:traceGroup>
    </inkml:traceGroup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8:21.9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03A4A8-E5AE-4D38-975F-1BC0F66F8397}" emma:medium="tactile" emma:mode="ink">
          <msink:context xmlns:msink="http://schemas.microsoft.com/ink/2010/main" type="writingRegion" rotatedBoundingBox="9548,8863 21549,7914 21759,10574 9758,11523">
            <msink:destinationLink direction="with" ref="{E73476DB-32DC-483B-98D8-838D98BA6BB6}"/>
          </msink:context>
        </emma:interpretation>
      </emma:emma>
    </inkml:annotationXML>
    <inkml:traceGroup>
      <inkml:annotationXML>
        <emma:emma xmlns:emma="http://www.w3.org/2003/04/emma" version="1.0">
          <emma:interpretation id="{FF118282-E6B3-48CC-98D2-9F1BF1E1C331}" emma:medium="tactile" emma:mode="ink">
            <msink:context xmlns:msink="http://schemas.microsoft.com/ink/2010/main" type="paragraph" rotatedBoundingBox="11091,8729 16589,8362 16636,9063 11137,94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805CA0-073C-4DCC-B2CD-C21D8B5E6AE1}" emma:medium="tactile" emma:mode="ink">
              <msink:context xmlns:msink="http://schemas.microsoft.com/ink/2010/main" type="line" rotatedBoundingBox="11091,8729 16589,8362 16636,9063 11137,9429"/>
            </emma:interpretation>
          </emma:emma>
        </inkml:annotationXML>
        <inkml:traceGroup>
          <inkml:annotationXML>
            <emma:emma xmlns:emma="http://www.w3.org/2003/04/emma" version="1.0">
              <emma:interpretation id="{6E3CC71B-B400-4E45-BFBC-7D8E23D5D952}" emma:medium="tactile" emma:mode="ink">
                <msink:context xmlns:msink="http://schemas.microsoft.com/ink/2010/main" type="inkWord" rotatedBoundingBox="11105,8943 11695,8904 11718,9254 11128,9293"/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c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9052 6938 442 0,'0'0'8'16,"0"0"27"-16,0 0-6 16,0 0-9-16,-46 61-10 15,31-34-2-15,0 9 5 0,0-1 2 16,-1 1 4-16,4-1 2 15,0-1-2-15,1-6-1 16,7-5-6-16,1-3 1 16,3-7-5-16,3-5-2 15,14-5 2-15,8-3 1 16,11-3-1-16,13-10-5 16,11-4-1-16,9-4-2 0,6 2 0 15,4 1-24-15,-9-3-42 16,-12-1-103-16,-16 0-246 15</inkml:trace>
        </inkml:traceGroup>
        <inkml:traceGroup>
          <inkml:annotationXML>
            <emma:emma xmlns:emma="http://www.w3.org/2003/04/emma" version="1.0">
              <emma:interpretation id="{AE10E233-13F9-4081-82A0-1022DD2364D2}" emma:medium="tactile" emma:mode="ink">
                <msink:context xmlns:msink="http://schemas.microsoft.com/ink/2010/main" type="inkWord" rotatedBoundingBox="11374,8710 12836,8612 12858,8946 11397,904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65.366">10630 6902 466 0,'0'0'1'0,"0"0"30"0,-13-57 7 16,-10 34 3-16,-9-3-15 15,-11 0-6-15,-10 0-10 16,-15-1-5-16,-16 7-5 15,-9 2 1-15,-10 8-1 16,-9 8 0-16,-5 2 2 16,0 19-2-16,3 11 0 0,3 4 0 15,11 4 1-15,15 6 0 16,19-1-1-16,13-3 0 16,15-3 0-16,16-3 1 15,14-9 3-15,5-6-3 16,3-6-1-16,0-7 1 15,7-6-7-15,-1 0-54 0,-4-9-57 16,-2-9-137-16</inkml:trace>
        </inkml:traceGroup>
        <inkml:traceGroup>
          <inkml:annotationXML>
            <emma:emma xmlns:emma="http://www.w3.org/2003/04/emma" version="1.0">
              <emma:interpretation id="{C2C6CDB2-3D3D-45A3-A5A9-97B3699205B9}" emma:medium="tactile" emma:mode="ink">
                <msink:context xmlns:msink="http://schemas.microsoft.com/ink/2010/main" type="inkWord" rotatedBoundingBox="13306,8634 16593,8415 16636,9063 13349,928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243.458">13041 6591 417 0,'0'0'0'0,"0"0"12"15,-13 73 25-15,13-34 6 0,0 5-14 16,0 0-15-16,0 1-7 16,0-1-4-16,0-8-1 15,0-4-2-15,-2-9-29 16,-4-7-22-16,1-12 8 15,1-4-2-15,-2-9-24 0,-2-17-39 16,6-5 37-16,-2-9 47 16,-3-8 33-16,3-1 30 15,0 0-11-15,1 5-3 16,0 3 55-16,3 6 17 16,0 9-39-16,12 7-9 15,11 7-14-15,3 6-16 0,9 3-8 16,6 3 1-16,6 0 1 15,-2 1-6-15,1 10-3 16,-11-1-2-16,-5 4-2 16,-10-1 1-16,-9 4-1 15,-11 1 2-15,0-1 2 0,-13-2 12 16,-6 2 5-16,-2-4-3 16,2 1-7-16,7-2-7 15,1-2-3-15,11 2-1 16,0-1-1-16,6 1 0 15,11 2 1-15,5 2 1 16,2-1-1-16,-2 5 0 0,-4 3 1 16,-8 0-1-16,-7 3-1 15,-3 4 3-15,-17 0 2 16,-13-2 9-16,-5-1 3 16,-6-5 1-16,0-4-5 15,4-4-1-15,4-3-6 0,3-7-3 16,11-4-1-16,13 0-14 15,6-2-41-15,0-12-44 16,9-3-91-16</inkml:trace>
          <inkml:trace contextRef="#ctx0" brushRef="#br0" timeOffset="-2751.739">13605 6498 392 0,'0'0'9'16,"0"0"24"-16,0 0 23 16,-3 55 1-16,3-21-10 15,0 4-5-15,0 4-9 16,0 7-8-16,0-4-12 0,3 2-10 16,-3-6-1-16,0-1 0 15,4-6-11-15,1-7-26 16,3-8-31-16,1-9-47 15,3-10-23-15,-5 0-85 16</inkml:trace>
          <inkml:trace contextRef="#ctx0" brushRef="#br0" timeOffset="-2395.86">13748 6517 411 0,'0'0'6'0,"0"0"48"15,68-38 9-15,-36 32-21 16,4 2-18-16,7 4-3 16,-5 0-5-16,2 0-6 15,-3 13-1-15,-6 1-1 0,-7 3-3 16,-6 2 0-16,-7 6 2 16,-8-2 2-16,-3 3 2 15,-9 3 1-15,-12-1 1 16,-5-1 0-16,-2 0-2 15,3-1-6-15,0-4-1 16,7-3-4-16,8-2 0 0,10-4 0 16,0-1 0-16,15-6 0 15,14-4 0-15,5-1 3 16,9-1-2-16,3 0 0 16,3 0 0-16,2 1-2 15,-5 7-28-15,-1 1-49 0,-6-1-102 16,-5-2-283-16</inkml:trace>
          <inkml:trace contextRef="#ctx0" brushRef="#br0" timeOffset="-3968.837">12275 7211 407 0,'11'0'4'0,"1"-12"49"16,7-11 36-16,5-12-30 0,3-8-22 16,4-3-6-16,2-10-4 15,-1-3-3-15,-5-3-9 16,4 0-8-16,-6 4-4 15,1 5-2-15,-9 10-1 16,-2 12 0-16,-4 12 2 16,-4 12-4-16,1 7-3 0,-6 16 1 15,1 8 3-15,1 10 1 16,7 3 1-16,1 6 0 16,6 1-1-16,-1-1 0 15,6-1 0-15,-1-2-2 16,0-9-3-16,-2 0-11 15,-4-9-1-15,-2-5-15 0,-9-8-10 16,-1-8-18-16,-4-1-42 16,-9-6 5-16,-14-10-137 15</inkml:trace>
          <inkml:trace contextRef="#ctx0" brushRef="#br0" timeOffset="-3821.147">12444 6910 418 0,'0'0'31'15,"0"0"-10"-15,64-17 18 16,-17 9-12-16,8 0-17 0,6-6-5 16,4-1-2-16,-3-3-5 15,2-2 2-15,-8-2-90 16,-12-1-73-16</inkml:trace>
          <inkml:trace contextRef="#ctx0" brushRef="#br0" timeOffset="-1262.624">11267 6699 356 0,'-29'18'-1'16,"0"4"2"-16,0 14-1 15,5 8 0-15,4 12 4 16,5 6 0-16,4 5 1 0,11-2 6 16,5-6-5-16,18-11 6 15,10-16 16-15,7-14 14 16,8-15 15-16,-1-3-11 15,9-23-17-15,-4-15-14 16,0-8-7-16,-5-10-4 0,-9-6-1 16,-12-2 2-16,-13 1 2 15,-11-3-1-15,-4 8-3 16,-19 4-3-16,-12 13 0 16,-5 14 0-16,0 14-3 15,0 13-1-15,7 3-20 16,10 18-45-16,9 4-41 0,12-1-100 15</inkml:trace>
          <inkml:trace contextRef="#ctx0" brushRef="#br0" timeOffset="-1062.356">11732 6912 456 0,'0'0'8'0,"0"0"25"15,0 0 6-15,65 13-8 16,-38 0-10-16,8 5-8 0,2 2-11 16,-2 0-1-16,-2 0 0 15,-4-6-1-15,-3-5-58 16,-11-9-88-16,-4 0-139 16</inkml:trace>
          <inkml:trace contextRef="#ctx0" brushRef="#br0" timeOffset="-941.509">11900 6858 478 0,'0'0'0'0,"-42"76"-1"15,22-25 4-15,-5 2-5 16,0-2-154-16</inkml:trace>
        </inkml:traceGroup>
      </inkml:traceGroup>
    </inkml:traceGroup>
    <inkml:traceGroup>
      <inkml:annotationXML>
        <emma:emma xmlns:emma="http://www.w3.org/2003/04/emma" version="1.0">
          <emma:interpretation id="{B751F2A3-DAA5-4F6F-896A-0C973F4ACB55}" emma:medium="tactile" emma:mode="ink">
            <msink:context xmlns:msink="http://schemas.microsoft.com/ink/2010/main" type="paragraph" rotatedBoundingBox="9598,9503 21599,8553 21759,10574 9758,11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1030F1-9A6C-4FE4-8278-D810661E838E}" emma:medium="tactile" emma:mode="ink">
              <msink:context xmlns:msink="http://schemas.microsoft.com/ink/2010/main" type="line" rotatedBoundingBox="9598,9503 21599,8553 21759,10574 9758,11523"/>
            </emma:interpretation>
          </emma:emma>
        </inkml:annotationXML>
        <inkml:traceGroup>
          <inkml:annotationXML>
            <emma:emma xmlns:emma="http://www.w3.org/2003/04/emma" version="1.0">
              <emma:interpretation id="{273B12AD-FBE6-4081-809B-18A90E91B0EA}" emma:medium="tactile" emma:mode="ink">
                <msink:context xmlns:msink="http://schemas.microsoft.com/ink/2010/main" type="inkWord" rotatedBoundingBox="9613,9682 12768,9432 12895,11028 9739,11278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56399.832">8259 7796 455 0,'0'0'-11'0,"0"0"10"16,0 0-1-16,0 0 2 15,60 32-48-15,-35-18-78 16,2-3-133-16</inkml:trace>
          <inkml:trace contextRef="#ctx0" brushRef="#br1" timeOffset="-56171.395">8692 7961 334 0,'0'0'32'16,"0"0"-6"-16,0 0 13 0,-73 65-24 15,38-38-13-15,1 5-1 16,4 7 0-16,0 1-1 15,10 1 1-15,3-2-1 16,7-3-1-16,7-2 1 16,3-12 1-16,0-8-3 0,15-10-12 15,4-4-5-15,6-18-4 16,4-13-19-16,7-12-18 16,-1-10-5-16,3-9-6 15</inkml:trace>
          <inkml:trace contextRef="#ctx0" brushRef="#br1" timeOffset="-55972.577">8672 7587 338 0,'0'0'-1'0,"-18"64"35"0,18-19 19 16,0 12-14-16,10 7-4 15,5 8-11-15,-3 4-11 16,1-1-8-16,-5 0-3 15,-1-7-1-15,-4-8-1 16,0-8-25-16,-3-8-33 16,0-12-28-16,-3-13-84 0</inkml:trace>
          <inkml:trace contextRef="#ctx0" brushRef="#br1" timeOffset="-55351.61">9001 7650 385 0,'0'0'16'16,"0"0"33"-16,0 0-26 16,0 0 14-16,0 0-10 15,70 72-18-15,-44-41-6 0,1 4 0 16,1-1-1-16,-5-3 1 15,-1-4-2-15,-5-5-1 16,0-5-44-16,-5-11-39 16,-6-6-60-16</inkml:trace>
          <inkml:trace contextRef="#ctx0" brushRef="#br1" timeOffset="-56991.261">7430 8070 490 0,'1'24'-25'0,"-1"7"23"16,0 8 22-16,0 11 4 15,3 5-16-15,4-1-7 16,2-5 1-16,5-5 0 16,-2-12 6-16,3-7 6 0,2-12 2 15,-2-13 2-15,4 0 8 16,3-23 7-16,3-15-12 16,-2-6-11-16,4-13-4 15,0-2-3-15,2-7-2 16,-2 3 0-16,-1 7-8 0,-6 8-36 15,-5 12-23-15,-7 10-59 16,-3 8-86-16</inkml:trace>
          <inkml:trace contextRef="#ctx0" brushRef="#br1" timeOffset="-56700.8">7971 8070 386 0,'0'0'8'16,"0"0"-2"-16,0 0 6 0,-62 70-2 16,33-38-6-16,8 5-1 15,0 2-3-15,9 0 0 16,7-3 0-16,5-6 0 16,5-6 0-16,14-8 0 15,7-11 0-15,2-5 13 16,5-4 11-16,-4-18-4 0,-3-1 3 15,-4-11-12-15,-5-2-3 16,-3 0-5-16,-7-2-1 16,1 2-2-16,-6 5-37 15,1 3-30-15,3 8-25 16,0 2-63-16</inkml:trace>
          <inkml:trace contextRef="#ctx0" brushRef="#br1" timeOffset="-56485.079">8225 8129 238 0,'0'0'11'16,"6"61"66"-16,-6-26-7 16,0 2-29-16,-6 1-23 15,2-5-11-15,1-4-6 16,3-10 0-16,-2-6-1 16,2-12-1-16,0-1-29 15,0-20-21-15,0-13-126 0</inkml:trace>
          <inkml:trace contextRef="#ctx0" brushRef="#br1" timeOffset="-55003.428">8973 7842 399 0,'0'0'30'0,"80"-32"39"15,-34 19-16-15,-2 3-29 16,0 5-21-16,-9 3-3 15,-9 2-60-15,-14 0-94 16</inkml:trace>
          <inkml:trace contextRef="#ctx0" brushRef="#br1" timeOffset="-55158.683">9190 7661 393 0,'0'0'32'0,"-50"51"30"0,27-16-10 16,3 3-28-16,2 3-15 15,6 1-5-15,6-6-3 16,6-3 0-16,0-7-8 16,0-7-45-16,0-9-30 15,0-6-46-15,0-4-145 0</inkml:trace>
          <inkml:trace contextRef="#ctx0" brushRef="#br1" timeOffset="-53691.883">9532 8350 407 0,'0'0'8'0,"0"0"19"15,0 0 13-15,76-27 10 16,-26 14-24-16,8-2-19 16,2 0-5-16,6 4-2 15,2-2-15-15,-3 1-44 0,1-1-36 16,-6-1-84-16</inkml:trace>
          <inkml:trace contextRef="#ctx0" brushRef="#br1" timeOffset="-53905.891">9550 8094 391 0,'0'0'35'0,"0"0"-7"16,55-45 27-16,-30 35-20 15,3 1-16-15,1 5-14 16,-2 4-3-16,-3 0-1 16,-4 13-2-16,-4 10-1 0,-3 7 2 15,-8 7 2-15,-5 5 0 16,0 4 0-16,-5-1-1 16,-9 0-1-16,2-2 1 15,0-3 0-15,1-6 0 16,4-6 1-16,4-6-2 0,3-5 0 15,0-4 0-15,13-7 0 16,6-6 2-16,10 0 0 16,1 0 0-16,8-11-2 15,0-5 1-15,7-1-1 0,1-2 0 16,-6 0 0-16,-2 3-29 16,-7 1-40-16,-5 3-6 15,-11-1-12-15,-10 5-31 16</inkml:trace>
          <inkml:trace contextRef="#ctx0" brushRef="#br1" timeOffset="-53378.101">10385 8318 444 0,'0'0'5'0,"52"0"34"16,-15 2-3-16,2 7-25 0,-1 7-21 15,-5 3-141-15</inkml:trace>
          <inkml:trace contextRef="#ctx0" brushRef="#br1" timeOffset="-53504.677">10401 8151 413 0,'0'0'2'0,"0"0"9"16,65-13 5-16,-35 4-9 15,1 3-7-15,1-1-18 0,-9 3-53 16,-8 2-61-16</inkml:trace>
          <inkml:trace contextRef="#ctx0" brushRef="#br0" timeOffset="-19956.786">8699 8684 302 0,'0'0'4'15,"3"0"42"-15,6-3 16 16,5 2-9-16,0 1-6 15,4 0-8-15,2 0-5 16,2 0-5-16,4 0-5 0,2 0-13 16,2 1-2-16,0 2-3 15,-2 2-1-15,-4-4 1 16,-1 6-4-16,-8-1-1 16,-4 3 0-16,-10 6 0 15,-1 5 0-15,-4 3 3 0,-16 11 2 16,-10 2 1-16,-8 7 1 15,-5 2 0-15,-2 0-3 16,2 3-3-16,5-3 1 16,9-1-3-16,8-5-4 15,12-11-86-15,9-14-176 0</inkml:trace>
        </inkml:traceGroup>
        <inkml:traceGroup>
          <inkml:annotationXML>
            <emma:emma xmlns:emma="http://www.w3.org/2003/04/emma" version="1.0">
              <emma:interpretation id="{34DDA893-737E-4E7E-97DB-E471363C32CD}" emma:medium="tactile" emma:mode="ink">
                <msink:context xmlns:msink="http://schemas.microsoft.com/ink/2010/main" type="inkWord" rotatedBoundingBox="13435,9565 16670,9309 16737,10156 13502,1041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-64155.813">11352 7868 397 0,'0'-6'3'0,"0"6"16"16,0 10-1-16,-8 21 4 0,-1 13-4 15,-5 9 0-15,-1 8 0 16,3 2-2-16,2-2-1 16,5-3-2-16,2-10-8 15,1-11-1-15,2-11 3 16,0-12-1-16,0-10 4 15,0-4 6-15,0-13 14 0,0-13-25 16,0-11-3-16,2-10-2 16,4-6-1-16,9-5 6 15,0 1-5-15,8 2 1 16,1 7-2-16,4 12-1 16,-3 15 0-16,-2 14 0 0,-3 7 1 15,-7 25 0-15,0 15 1 16,-7 7 0-16,0 2 1 15,-1 0 0-15,-1-5-1 16,4-7 0-16,1-11 0 16,0-9-1-16,0-12 0 15,5-5 1-15,-2-6 1 0,3-19 1 16,4-6 0-16,5-9-3 16,5-5 2-16,3-5-3 15,3-1 3-15,2 5 0 16,-1 4-1-16,-2 16 0 0,-3 7-1 15,-6 19-1-15,-2 8 0 16,-7 23-6-16,-2 9 3 16,-4 10 0-16,-2 7-2 15,5-5-2-15,4-3-15 16,4-12-12-16,6-11-15 0,10-13-2 16,7-13 9-16,6-4-30 15,0-22-32-15,4-12-41 16</inkml:trace>
          <inkml:trace contextRef="#ctx0" brushRef="#br1" timeOffset="-63799.765">12610 7819 370 0,'0'0'7'0,"-85"74"21"16,35-29 21-16,4 5-7 15,3-2-10-15,13-4-9 0,4-8-7 16,11-5-9-16,11-11 0 15,4-9-3-15,7-9 3 16,13-2 7-16,3-11-3 16,5-11-1-16,1-8-7 15,2-2-1-15,2 0 0 16,-6-3 0-16,1-1-2 0,-5 6 0 16,-2 6 1-16,-9 8-2 15,-5 10 0-15,-5 6-5 16,-2 16-3-16,0 15 10 15,-12 11 1-15,0 3-1 16,-2 5-1-16,10-6 0 0,4-5 0 16,0-13-1-16,18-7-4 15,6-16-2-15,9-3-2 16,3-14-20-16,2-16-42 16,3-9-33-16,1-10-76 15</inkml:trace>
          <inkml:trace contextRef="#ctx0" brushRef="#br1" timeOffset="-63578.834">13114 7500 434 0,'-23'49'47'16,"-2"12"-43"-16,-3 9 20 15,2 12 12-15,5 7-19 16,3-1-11-16,6-1-2 15,9-11-1-15,3-13-3 16,1-10-1-16,16-18 0 0,2-14-23 16,4-16-28-16,2-5 0 15,4-25-12-15,3-17-64 16</inkml:trace>
          <inkml:trace contextRef="#ctx0" brushRef="#br1" timeOffset="-63365.057">13466 7393 448 0,'0'0'14'15,"-56"99"31"-15,29-29 2 0,0 11-24 16,7 7-18-16,3-4-5 16,11 0 1-16,6-6-12 15,0-14-6-15,9-11-5 16,10-18-23-16,5-13-8 15,5-13-9-15,3-9-32 16,8-11-15-16,3-19 22 0</inkml:trace>
          <inkml:trace contextRef="#ctx0" brushRef="#br1" timeOffset="-63107.445">13786 7806 204 0,'0'0'60'0,"0"0"35"0,0 0-47 15,-53 38-26-15,13 11-3 16,-1 5 5-16,6 1 1 15,9-3-5-15,13-8-6 16,13-13-9-16,9-10-7 16,17-15 2-16,8-6 2 15,9-9 9-15,-2-15 14 0,-3-7 1 16,-6-7 6-16,-5 2-11 16,-4-5-5-16,-11 2-5 15,-4 0-5-15,-8 6-3 16,0 5-2-16,0 5 0 0,-5 13-7 15,-4 7-24-15,0 3-32 16,1 3-51-16,8 7-78 16</inkml:trace>
          <inkml:trace contextRef="#ctx0" brushRef="#br1" timeOffset="-62850.803">14304 7739 393 0,'0'0'59'16,"0"0"41"-16,0 0-44 16,0 0-31-16,-67 8-12 0,26 18 6 15,-3 7-5-15,-2 10-8 16,8 3-4-16,5 2-1 16,18-3-2-16,13-3 0 15,8-13 1-15,27-7 1 16,11-9 5-16,13-13 2 15,4 0-6-15,1-19 6 0,2-7-2 16,-7-4-5-16,-4-6-87 16,-13-3-159-16</inkml:trace>
        </inkml:traceGroup>
        <inkml:traceGroup>
          <inkml:annotationXML>
            <emma:emma xmlns:emma="http://www.w3.org/2003/04/emma" version="1.0">
              <emma:interpretation id="{3B44154F-0B7F-450A-9459-059B2DCE0647}" emma:medium="tactile" emma:mode="ink">
                <msink:context xmlns:msink="http://schemas.microsoft.com/ink/2010/main" type="inkWord" rotatedBoundingBox="17340,8956 17744,8925 17840,10140 17436,10172"/>
              </emma:interpretation>
            </emma:emma>
          </inkml:annotationXML>
          <inkml:trace contextRef="#ctx0" brushRef="#br1" timeOffset="-62018.662">15519 6931 470 0,'0'0'6'16,"-77"56"17"-16,31-2 18 16,-1 20-8-16,-2 20-7 15,5 12-8-15,8 7-7 0,9 2-7 16,14-4-1-16,13-12-2 15,5-11 5-15,18-13 10 16,10-13-1-16,-4-10 5 16,4-11-8-16,-2-9-5 15,-9-10-2-15,-5-7-2 0,-6-4-2 16,-5-6 0-16,-2-2 1 16,-4-2 0-16,0 0-13 15,0 2-18-15,0-3-40 16,0 0-96-16,-3 0-249 15</inkml:trace>
        </inkml:traceGroup>
        <inkml:traceGroup>
          <inkml:annotationXML>
            <emma:emma xmlns:emma="http://www.w3.org/2003/04/emma" version="1.0">
              <emma:interpretation id="{0CEC331D-70A0-496F-BFAD-AD218ADBBDFB}" emma:medium="tactile" emma:mode="ink">
                <msink:context xmlns:msink="http://schemas.microsoft.com/ink/2010/main" type="inkWord" rotatedBoundingBox="18336,8812 21599,8553 21759,10574 18496,10832"/>
              </emma:interpretation>
            </emma:emma>
          </inkml:annotationXML>
          <inkml:trace contextRef="#ctx0" brushRef="#br1" timeOffset="-61226.917">16460 7275 417 0,'0'0'6'16,"0"0"1"-16,0 0 6 15,-54 30 3-15,31-2-3 16,-2 6 0-16,5 5-7 0,-4-1-4 16,7-3 0-16,5-1-1 15,1-7 1-15,10-8-2 16,1-6-1-16,4-2-1 15,16-9 9-15,9-2 2 16,6 0-2-16,3 0-2 16,9-2-3-16,-3 2 1 0,-3 0-1 15,-3 7-1-15,-12 13 0 16,-16 8 3-16,-10 10 5 16,-21 3 17-16,-21 0 4 15,-10 3-11-15,-7-4-9 16,-4-7-7-16,5-9-1 0,10-11-1 15,10-13-5-15,17-6-28 16,13-24-34-16,8-13-68 16,12-10-71-16</inkml:trace>
          <inkml:trace contextRef="#ctx0" brushRef="#br1" timeOffset="-61006.449">16460 7168 617 0,'0'0'-5'16,"53"-14"12"-16,-6 2 11 16,6-1-3-16,9 0-12 15,1 9-3-15,-2 2 0 0,-5 2-5 16,-9 0-50-16,-12 10-107 15,-17 3-182-15</inkml:trace>
          <inkml:trace contextRef="#ctx0" brushRef="#br1" timeOffset="-60421.447">17393 7245 457 0,'0'0'5'0,"-77"47"-3"16,31-8 2-16,0 7 12 16,-1 6-5-16,8 2 0 15,6 0 0-15,13-6-2 16,13-5-5-16,7-10-6 16,15-12-1-16,17-8 18 15,12-13 12-15,6 0 2 0,5-25-10 16,3-7-6-16,-2-5-5 15,-9-8 2-15,-12-2-1 16,-12-1-4-16,-16 2-2 16,-7 2-1-16,-9 9-1 15,-20 6-3-15,-7 13-7 0,-2 10-19 16,-7 6-16-16,6 0-32 16,9 4-39-16,9 2-97 15</inkml:trace>
          <inkml:trace contextRef="#ctx0" brushRef="#br1" timeOffset="-60116.175">17979 7236 365 0,'-50'43'9'0,"-11"5"28"15,-2 7 14-15,6 5-4 16,11-1-24-16,13-4-12 15,13-5-7-15,17-10-5 16,3-9 0-16,26-10 10 16,15-14 5-16,9-7 3 15,9-6 7-15,5-20 5 0,-3-5-6 16,-8-10-7-16,-16-7-2 16,-11-4-2-16,-15-1-8 15,-11 3-1-15,-7-2-3 16,-16 7 1-16,-7 9-10 15,-5 6-31-15,3 8-20 0,3 5-45 16,10 3-62-16</inkml:trace>
          <inkml:trace contextRef="#ctx0" brushRef="#br1" timeOffset="-59708.877">18489 6630 435 0,'0'0'-3'16,"0"0"4"-16,49 69 13 15,-23-23 6-15,3 18 5 16,-1 13 18-16,0 15-13 0,-8 14-3 16,-8 9-2-16,-8 0-6 15,-4-4-5-15,-14-4 0 16,-13-10-3-16,-9-6-4 15,-4-14-3-15,-2-8-2 16,1-10-2-16,3-7-20 16,6-12-21-16,3-12-39 0,12-11-61 15,7-12-157-15</inkml:trace>
          <inkml:trace contextRef="#ctx0" brushRef="#br1" timeOffset="-59246.292">19466 7716 497 0,'-35'86'22'0,"-12"7"34"0,-9 4 20 15,-10 5-28-15,-7 0-30 16,-4-2-15-16,-9-3-3 15,-1-7-3-15,0-8-86 16,-4-5-215-16</inkml:trace>
          <inkml:trace contextRef="#ctx0" brushRef="#br1" timeOffset="-59395.175">19325 7218 673 0,'0'0'1'16,"0"0"-12"-16,0 0 10 15,0 0-25-15,0 0-57 0,0 0-59 16,37 51-81-16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22:31.5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8F430D-E27E-4A9E-AAD4-035F8601C733}" emma:medium="tactile" emma:mode="ink">
          <msink:context xmlns:msink="http://schemas.microsoft.com/ink/2010/main" type="writingRegion" rotatedBoundingBox="18990,10649 27569,10373 27701,14470 19121,14745"/>
        </emma:interpretation>
      </emma:emma>
    </inkml:annotationXML>
    <inkml:traceGroup>
      <inkml:annotationXML>
        <emma:emma xmlns:emma="http://www.w3.org/2003/04/emma" version="1.0">
          <emma:interpretation id="{85E14B3C-DD2F-4723-A40D-5B44411B8D66}" emma:medium="tactile" emma:mode="ink">
            <msink:context xmlns:msink="http://schemas.microsoft.com/ink/2010/main" type="paragraph" rotatedBoundingBox="19564,10630 27569,10373 27617,11858 19612,12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C9D431-D5D9-4402-86E5-F6FF3582063F}" emma:medium="tactile" emma:mode="ink">
              <msink:context xmlns:msink="http://schemas.microsoft.com/ink/2010/main" type="line" rotatedBoundingBox="19564,10630 27569,10373 27617,11858 19612,12115">
                <msink:destinationLink direction="with" ref="{057FDDCA-F858-4113-889E-B20529E4CBE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14F3079-19ED-4819-B241-90E462BEC4BA}" emma:medium="tactile" emma:mode="ink">
                <msink:context xmlns:msink="http://schemas.microsoft.com/ink/2010/main" type="inkWord" rotatedBoundingBox="19577,11041 21955,10965 21972,11505 19595,115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625-1427 157 0,'0'0'299'0,"0"0"-269"0,0 0-3 15,0 0-9-15,0 0 12 16,-20 53-12-16,3 1-3 16,-4 12-3-16,1 5-3 15,1 0 6-15,8-4 1 16,0-10-1-16,7-10-2 0,4-14-2 15,0-13-3-15,0-14-4 16,3-6 2-16,12-15 14 16,3-19-1-16,6-14-16 15,10-9 0-15,4-9-3 16,2-2-1-16,5 2 2 16,-9 8-1-16,0 12-4 0,-11 16-6 15,-7 21 0-15,-7 9 1 16,-10 28 0-16,-1 16 7 15,0 12 2-15,0 7 1 16,0 0-1-16,7-4 0 0,20-8-2 16,9-11 1-16,16-14 0 15,7-14 1-15,8-12 1 16,3-3 5-16,3-23-2 16,-5-13-2-16,-3-4 3 15,-9-8-1-15,-7-2 0 16,-10 1-4-16,-12 5 2 0,-16 9-3 15,-11 10 0-15,-2 15 1 16,-24 13-5-16,-9 13 1 16,-9 23 2-16,4 12 2 15,5 11 0-15,13-1 0 16,11-1-1-16,11-9-3 0,30-12-14 16,19-13 2-16,10-15 5 15,10-8 2-15,7-13-4 16,1-14-3-16,-3-10 2 15,-3-5-4-15,-6 0-16 16,-12 0-2-16,-9 5 18 16,-10 7 16-16,-12 11 3 0,-11 9-1 15,-11 10-7-15,0 17-5 16,-15 12 32-16,-2 12 0 16,8 6-3-16,3-5-5 15,6-3-6-15,18-8 3 0,15-11 13 16,6-14 2-16,5-6-7 15,-3 0-2-15,0-19-4 16,-5-7 2-16,-6-5-4 16,-2-3-5-16,-2-1-2 15,-4 3-1-15,-2 2 0 16,-5 7-1-16,0 10-1 0,-7 12 0 16,-3 1-8-16,-5 24 9 15,0 10 2-15,0 5-1 16,0 2 0-16,10-1-1 15,7-10 0-15,12-7-2 0,6-14 1 16,7-9-1-16,7-4 3 16,1-22 15-16,-3-6 8 15,-4-9 3-15,-2-3-10 16,-14-4-4-16,-4-1-5 16,-14 1-4-16,-9 3-3 15,0 4 1-15,-20 4-4 0,-7 11-31 16,-5 3-58-16,-4 3-94 15</inkml:trace>
        </inkml:traceGroup>
        <inkml:traceGroup>
          <inkml:annotationXML>
            <emma:emma xmlns:emma="http://www.w3.org/2003/04/emma" version="1.0">
              <emma:interpretation id="{7A4D6293-10BF-4778-9DE0-0FF24DFFEC31}" emma:medium="tactile" emma:mode="ink">
                <msink:context xmlns:msink="http://schemas.microsoft.com/ink/2010/main" type="inkWord" rotatedBoundingBox="22823,10751 25591,9937 26039,11459 23270,1227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78.045">6665-1961 532 0,'0'0'15'0,"0"0"29"16,0 0-20-16,-75-49-3 15,25 43 1-15,-6 2 5 16,-3 4 5-16,-2 0 1 0,5 0 7 15,12 1-16-15,6 6-9 16,9-1-4-16,12 2-5 16,10 2-5-16,7 2-3 15,0 2 0-15,3 2 2 16,6 4 1-16,3 2 2 16,2 5 0-16,-7 7 1 0,-5 9 3 15,-2 8-1-15,-9 15 4 16,-18 11-1-16,-4 10-2 15,-15 9-2-15,-2 7-1 16,-2-1-1-16,1-5-2 16,8-8 0-16,0-14-1 0,14-13 2 15,9-14 0-15,10-13 0 16,8-13-1-16,6-9-4 16,18-12 0-16,15-1 6 15,11-5 3-15,10-11-4 16,7-6 0-16,4 3-1 15,-1 5-2-15,-5 2-4 0,-5 3-25 16,-8 6-11-16,-8 3-12 16,-9 0-32-16,-11 0-34 15,-8 0-87-15</inkml:trace>
          <inkml:trace contextRef="#ctx0" brushRef="#br0" timeOffset="1761.693">4116-1462 465 0,'0'0'10'0,"-5"14"2"15,-9 16 5-15,1 11 33 16,-5 10-14-16,1 4-19 16,0 5-13-16,5-5-3 15,3-8 0-15,3-10-4 16,5-13-38-16,1-18-50 15,0-6-42-15,7-32-126 0</inkml:trace>
          <inkml:trace contextRef="#ctx0" brushRef="#br0" timeOffset="1889.147">4230-1859 549 0,'0'0'8'0,"0"0"-6"16,0 0-4-16,0 0-3 15,11 48-91-15,10-30-68 16</inkml:trace>
          <inkml:trace contextRef="#ctx0" brushRef="#br0" timeOffset="2229.034">4501-1330 454 0,'-28'62'31'0,"1"-8"34"0,0-7-16 16,10-10-13-16,6-7-11 15,3-11-14-15,8-10-6 16,0-9-3-16,8-2 10 16,10-19 9-16,6-11-15 15,8-8-7-15,5-11 4 16,3-6-1-16,8-6-1 0,-4 2-3 16,5 3-9-16,-1 13 0 15,-11 15 7-15,-4 16 1 16,-9 14 2-16,-10 21-1 15,-7 16 3-15,-7 12 1 16,0 4 0-16,0 4-1 0,2-5 0 16,6-8-1-16,5-9-2 15,4-11-21-15,3-10-24 16,3-14-17-16,5-7-10 16,1-23 2-16,8-6 0 15,-2-15-55-15,4-9 14 0</inkml:trace>
          <inkml:trace contextRef="#ctx0" brushRef="#br0" timeOffset="2523.4">4951-1435 640 0,'0'0'3'16,"75"-5"0"-16,-8 2 1 15,17 0-8-15,15-5-7 16,5-6-202-16</inkml:trace>
          <inkml:trace contextRef="#ctx0" brushRef="#br0" timeOffset="2393.022">5438-1864 426 0,'0'0'28'0,"-46"97"25"16,3-22-13-16,-7 13-15 0,8 6 1 16,4 0-1-16,11-8-12 15,11-10-11-15,10-13-1 16,6-16-3-16,2-12-11 15,10-15-48-15,-5-17-47 0,-5-3-49 16</inkml:trace>
          <inkml:trace contextRef="#ctx0" brushRef="#br0" timeOffset="24784.741">4003-784 173 0,'0'0'14'0,"0"0"34"16,10 0-19-16,9 0 1 15,7 0-12-15,4 0-9 0,5 0-3 16,6 0 1-16,2 0 3 16,7 0 9-16,8 0-1 15,6 0 0-15,7 0 0 16,4 0 2-16,5-3 0 16,-5-3-7-16,-4 2-7 15,-14-1-2-15,-9 1-2 0,-18 2-1 16,-12 1-1-16,-18-1 1 15,-6 2-4-15,-30 0 4 16,-16 0 1-16,-13 0 1 16,-13 0-2-16,-7 0 1 0,-1 0-2 15,1 0 1-15,12 0 3 16,8 0 1-16,19 0 2 16,14 0-3-16,17 0-1 15,15 0-1-15,15 0-9 16,24 0 11-16,16 0 1 0,17-1-5 15,13-3 0-15,3 0-1 16,0 3 2-16,-12 1-1 16,-15 0-3-16,-20 0-21 15,-24 0 7-15,-17 4 8 16,-28 2-9-16,-25 2 24 16,-19 0-2-16,-9-2 3 0,-6 2 6 15,1-2 3-15,7-2-1 16,17 0-9-16,20-1-4 15,14 0-1-15,24-1-2 16,9-2-63-16,32 0-68 0,15-9-182 16</inkml:trace>
        </inkml:traceGroup>
        <inkml:traceGroup>
          <inkml:annotationXML>
            <emma:emma xmlns:emma="http://www.w3.org/2003/04/emma" version="1.0">
              <emma:interpretation id="{8B452F3F-04BA-4AFD-9BCA-419ACA3FB1D5}" emma:medium="tactile" emma:mode="ink">
                <msink:context xmlns:msink="http://schemas.microsoft.com/ink/2010/main" type="inkWord" rotatedBoundingBox="25787,11574 26285,11558 26286,11595 25788,11610"/>
              </emma:interpretation>
              <emma:one-of disjunction-type="recognition" id="oneOf2"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P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&amp;</emma:literal>
                </emma:interpretation>
              </emma:one-of>
            </emma:emma>
          </inkml:annotationXML>
          <inkml:trace contextRef="#ctx0" brushRef="#br0" timeOffset="25780.058">6696-853 276 0,'28'-7'-28'0,"11"-2"49"0,10 2 19 16,6 4-3-16,9 0-20 15,-6 3-4-15,-1 0 0 16,-7 0-8-16,-10 0-2 15,-10 0-1-15,-10 0-1 0,-13 0 5 16,-7 0 6-16,-11 0 8 16,-21 0-8-16,-16 0-8 15,-11 0 1-15,-10 0 2 16,-1 0 3-16,3 0-1 16,6 0-3-16,17 0 0 15,18 0 1-15,18 0 2 0,12 0 4 16,32 0-10-16,17-4-3 15,14 0 1-15,6 2-1 16,-3 2 1-16,-13 0-1 16,-13 0 2-16,-15 0-4 15,-22 0 2-15,-9 0 0 0,-29 0 6 16,-14 0-1-16,-10 0 3 16,-5 0 7-16,4 0-1 15,8 0-4-15,13 0-5 16,13 0-4-16,13 4-2 15,9 2-8-15,3 0-55 0,10-6-82 16</inkml:trace>
        </inkml:traceGroup>
        <inkml:traceGroup>
          <inkml:annotationXML>
            <emma:emma xmlns:emma="http://www.w3.org/2003/04/emma" version="1.0">
              <emma:interpretation id="{887C7C3E-4CCF-4210-B4C5-42D30CBD8755}" emma:medium="tactile" emma:mode="ink">
                <msink:context xmlns:msink="http://schemas.microsoft.com/ink/2010/main" type="inkWord" rotatedBoundingBox="25857,10540 27573,10485 27617,11858 25901,1191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392.412">6941-1472 366 0,'0'0'230'16,"-56"51"-225"-16,22-16 31 16,7 9-1-16,8 0-20 0,5 1-14 15,11-3 0-15,3-7-4 16,14-11-36-16,8-10-34 15,7-14-82-15,8-7-110 16</inkml:trace>
          <inkml:trace contextRef="#ctx0" brushRef="#br0" timeOffset="3641.546">7185-1435 436 0,'0'0'1'0,"-68"75"2"15,39-35-3-15,12 1-2 0,9-2 1 16,8-8-5-16,11-9 1 16,12-9 3-16,11-9 1 15,1-4 20-15,0-13 19 16,-1-13 3-16,-6-5 1 16,-3-6-5-16,-13-2-7 15,-4-2-9-15,-8 1-17 0,0 1-5 16,-13 4-6-16,-2 9-33 15,0-1-49-15,3 6-66 16</inkml:trace>
          <inkml:trace contextRef="#ctx0" brushRef="#br0" timeOffset="4117.282">7365-1904 534 0,'0'0'41'0,"0"0"-28"0,59-36 15 16,-7 30 12-16,11 4-5 15,13 2-11-15,1 0-9 16,2 9-6-16,-3 4-4 16,-7 0 2-16,-10-2-3 15,-17-1 0-15,-11-4 0 0,-13 1 0 16,-16-2 7-16,-2-4 20 15,-5 4 16-15,-10 2-19 16,-5-1-13-16,2 3-3 16,-2 7-6-16,8 3-6 15,6 8-1-15,6 8 0 0,0 9 0 16,10 9-1-16,10 7 2 16,2 4 0-16,2 2 0 15,-1 1 0-15,-4-6 1 16,-4-6 0-16,-8-7 0 15,-7-8 0-15,-7-5 4 0,-17-6 0 16,-14-5 16-16,-8-6 5 16,-7-2-6-16,-2-6-4 15,-1-1-2-15,5-2-14 16,10-5 0-16,9 2 0 16,11-1 0-16,8-1-4 15,11 1-39-15,2-3-46 0,13 0-48 16,7-3-94-16</inkml:trace>
          <inkml:trace contextRef="#ctx0" brushRef="#br0" timeOffset="4444.652">8499-1043 637 0,'-61'64'90'0,"0"1"-1"0,4-2-38 16,7-2-20-16,7-3-25 15,-3-5-8-15,2-5-58 16,-8-8-182-16</inkml:trace>
          <inkml:trace contextRef="#ctx0" brushRef="#br0" timeOffset="4310.804">8438-1527 782 0,'0'0'-1'16,"0"0"-2"-16,-41 56-3 16,44-34 0-16,23-3-41 15,9-1-67-15,3-3-115 16</inkml:trace>
        </inkml:traceGroup>
      </inkml:traceGroup>
    </inkml:traceGroup>
    <inkml:traceGroup>
      <inkml:annotationXML>
        <emma:emma xmlns:emma="http://www.w3.org/2003/04/emma" version="1.0">
          <emma:interpretation id="{9E5DE42C-054A-439F-BBE5-AC0FFA918611}" emma:medium="tactile" emma:mode="ink">
            <msink:context xmlns:msink="http://schemas.microsoft.com/ink/2010/main" type="paragraph" rotatedBoundingBox="19041,12421 26616,12147 26701,14499 19126,14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1FADBF-C575-4124-B92D-C830421A7B22}" emma:medium="tactile" emma:mode="ink">
              <msink:context xmlns:msink="http://schemas.microsoft.com/ink/2010/main" type="line" rotatedBoundingBox="19041,12421 26616,12147 26701,14499 19126,14773"/>
            </emma:interpretation>
          </emma:emma>
        </inkml:annotationXML>
        <inkml:traceGroup>
          <inkml:annotationXML>
            <emma:emma xmlns:emma="http://www.w3.org/2003/04/emma" version="1.0">
              <emma:interpretation id="{A42589CD-4FAA-498A-B7B8-490211DBA807}" emma:medium="tactile" emma:mode="ink">
                <msink:context xmlns:msink="http://schemas.microsoft.com/ink/2010/main" type="inkWord" rotatedBoundingBox="19041,12421 24133,12237 24186,13709 19094,1389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3455.54">2411 433 685 0,'0'0'31'15,"91"-16"-35"-15,-27 10 10 16,11 1-3-16,5 0-11 16,1-4-156-16,-7-1-349 15</inkml:trace>
          <inkml:trace contextRef="#ctx0" brushRef="#br0" timeOffset="-13640.302">2765-122 598 0,'0'0'-12'0,"0"0"12"15,0 0 10-15,-65 85 5 16,35-23-7-16,-3 18-4 16,0 17-2-16,0 9 7 0,-1 5 3 15,10 6-6-15,5-3-3 16,12-4-2-16,7-17 11 15,4-16 14-15,23-17-10 16,9-16-3-16,7-17-1 16,11-18 5-16,10-9-3 0,0-16-2 15,3-19-3-15,-2-12-3 16,-7-8-3-16,-8-7 2 16,-15-3 3-16,-10 2-1 15,-12 7 3-15,-10 16-2 16,-3 10 6-16,-8 19 7 0,-15 11-9 15,-4 26-11-15,0 18-3 16,3 11 3-16,7 7-1 16,7-1 0-16,10-2 0 15,11-7-25-15,15-11 0 16,9-10 16-16,-1-9 7 0,1-10-37 16,-1-8-30-16,-11-4-30 15,-8-8-41-15,-10-11-105 16</inkml:trace>
          <inkml:trace contextRef="#ctx0" brushRef="#br0" timeOffset="-12765.495">4160 12 554 0,'0'0'26'0,"-76"-4"-15"0,16 4 21 16,-6 11 22-16,-3 2-11 15,3 3-13-15,5-1-2 16,9-1-1-16,13-2-5 16,8-2-4-16,11-4-5 0,8 3-5 15,9-2-5-15,3-1-3 16,0 6-1-16,5-2 1 15,5 6 0-15,1 2 0 16,-6 8 1-16,-1 7 1 16,-4 12 0-16,0 11-1 15,-9 9 0-15,-13 8 0 0,-1 7 0 16,0 2 0-16,-6 1 0 16,5-5-1-16,4-3-1 15,2-6 1-15,7-10 1 16,7-12-1-16,4-9 0 15,3-9-1-15,16-10 0 0,9-7-1 16,10-10 3-16,8-2 3 16,6-1 0-16,3-12-2 15,-1 0-1-15,-2 2 1 16,-6 2-2-16,-8 1-9 16,-3 8-13-16,-11 0-18 0,2 0-36 15,-6 0-60-15,-5 0-86 16</inkml:trace>
          <inkml:trace contextRef="#ctx0" brushRef="#br0" timeOffset="-14516.577">535 760 447 0,'0'0'10'0,"0"0"35"0,-33-50 2 16,13 40 8-16,-6 6-19 16,-3 4-15-16,-9 15-9 15,-7 22 1-15,-6 17 0 16,-5 14-3-16,-3 14-7 16,3 4-3-16,6 5 0 0,12-9 0 15,12-8 1-15,18-16-2 16,8-14-2-16,11-17 1 15,18-14-3-15,13-13 2 16,4-22 26-16,8-22 12 0,9-17-16 16,1-19-7-16,4-18-4 15,-4-7 1-15,0-7-5 16,-7-3-1-16,-4-4-1 16,-13 7-1-16,-9 5 0 15,-10 8-1-15,-9 13-1 16,-7 7-2-16,-5 14-1 0,0 15 3 15,-5 12-1-15,-10 15 0 16,-3 10 0-16,-5 13 0 16,-4 20-2-16,-1 21 1 15,-5 24 3-15,-2 26-3 16,1 22 3-16,7 17 1 0,4 12-1 16,8 2 2-16,13-10-4 15,2-19 2-15,15-20 0 16,13-23-1-16,7-23-1 15,6-21 1-15,6-15 1 16,3-13 6-16,4-5 1 0,3-21-1 16,1-19 1-16,-2-8-2 15,-3-9-1-15,-11-8-2 16,-5-2 0-16,-8 1-1 16,-14 6 0-16,-9 15 0 15,-6 12 1-15,-4 19-1 16,-19 19-1-16,-9 10-3 0,-6 29 1 15,-1 14 3-15,1 9-1 16,10 5 0-16,7-2-2 16,16-7 2-16,5-7-2 15,17-13-1-15,17-13 1 0,14-14 0 16,4-9 1-16,9-2-9 16,7-21-30-16,0-15-28 15,-1-13-35-15,-2-16-118 16</inkml:trace>
          <inkml:trace contextRef="#ctx0" brushRef="#br0" timeOffset="-14090.028">1782-109 637 0,'-21'45'-8'16,"-8"13"6"-16,5 15 3 15,-9 17 2-15,4 11 4 16,2 6 3-16,2 5 2 16,2 7-2-16,6-1 7 15,7-10-9-15,7-13-7 0,3-14 1 16,7-15-1-16,16-21 0 16,7-14-1-16,7-19-2 15,2-12 4-15,7-9 0 16,1-25 6-16,-1-12-1 15,-4-10 2-15,-4-8-2 0,-10-2-3 16,-13 1 1-16,-8 11-2 16,-7 7 6-16,-3 16 5 15,-13 17 4-15,-4 14-4 16,-9 13-11-16,4 28-3 16,-1 10-2-16,6 8 4 0,6 6-2 15,10-5-1-15,4-4 1 16,16-16-3-16,14-8-24 15,8-16-21-15,11-11-4 16,1-5-22-16,8-21-40 16,-3-15-73-16</inkml:trace>
          <inkml:trace contextRef="#ctx0" brushRef="#br0" timeOffset="-12208.333">4472 72 640 0,'0'0'2'16,"66"-22"16"-16,-22 13 45 0,7 2-18 16,5 2-36-16,-2 1-6 15,3 4 4-15,-6-1 3 16,-5 1 0-16,-11 0 0 15,-10-2-2-15,-7 2 0 16,-8 0 4-16,-7 0 2 16,-3 0 5-16,0 0 1 0,0 0-7 15,0 3-7-15,0 7-4 16,0 6-3-16,0 7 0 16,0 8 0-16,6 13 2 15,5 9-1-15,1 12-1 16,3 10 1-16,-3 7 1 0,2 4-2 15,-7 0 1-15,1-2-1 16,-8-6 1-16,0-11 0 16,-3-6 1-16,-12-8 0 15,-6-8-2-15,-6-9 2 16,-7-8 2-16,-4-6 1 0,-5-6-1 16,-10-6 15-16,0-2-9 15,-5-4-5-15,0-3 0 16,4 2-3-16,3-3 0 15,10 0-1-15,8 0-2 16,10 2-24-16,12 1-36 0,7-3-108 16,4 0-315-16</inkml:trace>
        </inkml:traceGroup>
        <inkml:traceGroup>
          <inkml:annotationXML>
            <emma:emma xmlns:emma="http://www.w3.org/2003/04/emma" version="1.0">
              <emma:interpretation id="{1C1C27E1-9123-4C17-9042-0D9309F25093}" emma:medium="tactile" emma:mode="ink">
                <msink:context xmlns:msink="http://schemas.microsoft.com/ink/2010/main" type="inkWord" rotatedBoundingBox="25353,12618 26631,12572 26701,14499 25423,14545"/>
              </emma:interpretation>
              <emma:one-of disjunction-type="recognition" id="oneOf5">
                <emma:interpretation id="interp9" emma:lang="" emma:confidence="1">
                  <emma:literal>x;</emma:literal>
                </emma:interpretation>
                <emma:interpretation id="interp10" emma:lang="" emma:confidence="0">
                  <emma:literal>X;</emma:literal>
                </emma:interpretation>
                <emma:interpretation id="interp11" emma:lang="" emma:confidence="0">
                  <emma:literal>*x;</emma:literal>
                </emma:interpretation>
                <emma:interpretation id="interp12" emma:lang="" emma:confidence="0">
                  <emma:literal>a;</emma:literal>
                </emma:interpretation>
                <emma:interpretation id="interp13" emma:lang="" emma:confidence="0">
                  <emma:literal>y;</emma:literal>
                </emma:interpretation>
              </emma:one-of>
            </emma:emma>
          </inkml:annotationXML>
          <inkml:trace contextRef="#ctx0" brushRef="#br0" timeOffset="-11489.019">7067 211 679 0,'-54'8'5'0,"-16"15"8"16,-11 15 16-16,-10 13 20 16,-1 10-20-16,1 6-8 0,6 3-1 15,12-3 0-15,15-3-2 16,12-10-8-16,21-10-7 16,11-11-1-16,12-7-3 15,2-12-1-15,14-11-2 16,10-3-37-16,9-13-19 15,2-17-62-15,4-11-117 0</inkml:trace>
          <inkml:trace contextRef="#ctx0" brushRef="#br0" timeOffset="-11711.097">6407 149 745 0,'0'0'1'0,"0"0"-21"0,0 0 15 15,65 23 21-15,-25 10 7 16,6 9-6-16,2 15-1 16,-4 8-1-16,0 2 2 15,-9 4-9-15,-3-4-4 16,-5-6-3-16,-5-13 0 15,-6-7 0-15,-2-10-1 0,-5-14-40 16,1-12-57-16,-1-5-69 16,2-24-95-16</inkml:trace>
          <inkml:trace contextRef="#ctx0" brushRef="#br0" timeOffset="-11140.322">7569 1014 806 0,'-62'93'28'0,"-11"-2"5"16,-4 8 4-16,-2 9-8 0,-5 12-23 16,-1 13-4-16,-5 2-49 15,-9-1-132-15,-4 3-474 16</inkml:trace>
          <inkml:trace contextRef="#ctx0" brushRef="#br0" timeOffset="-11295.05">7496 226 800 0,'0'0'2'16,"0"0"-2"-16,0 0-3 0,0 0-4 15,-15 58-49-15,36-43-44 16,2-5-81-16,-2-2-268 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22:42.3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7FDDCA-F858-4113-889E-B20529E4CBE1}" emma:medium="tactile" emma:mode="ink">
          <msink:context xmlns:msink="http://schemas.microsoft.com/ink/2010/main" type="inkDrawing" rotatedBoundingBox="19525,11851 26779,11952 26777,12107 19523,12006" semanticType="underline" shapeName="Other">
            <msink:sourceLink direction="with" ref="{53C9D431-D5D9-4402-86E5-F6FF3582063F}"/>
          </msink:context>
        </emma:interpretation>
      </emma:emma>
    </inkml:annotationXML>
    <inkml:trace contextRef="#ctx0" brushRef="#br0">-1 154 196 0,'0'0'5'0,"0"0"13"0,-5-54-6 15,13 37-9-15,5 3-1 16,2 2 7-16,0-1 11 16,0 3 10-16,-2 1 8 15,6 4-13-15,4 1-13 16,10 0-1-16,7 3-2 0,5 1-2 16,13 0 2-16,10 0 0 15,10 0-1-15,13 0-2 16,5 1-2-16,12 2-2 15,7-2 0-15,10-1-2 16,3 0 1-16,5 0-1 16,2 3 0-16,2 2 0 0,-4 0 2 15,1 3-2-15,-3-1 1 16,0-1-2-16,4 1 1 16,1-1 0-16,0-3 0 15,-3 1 1-15,-3-1-2 16,-6 0 2-16,-3 0-1 0,-6 0-1 15,0-3 1-15,-3 0-2 16,7 0 2-16,1 0 2 16,4 0-4-16,1 0 2 15,7 0 2-15,-4 3-1 0,1 0-1 16,-8-1 4-16,1 0 4 16,-5 1 2-16,-5-3 1 15,-1 0 0-15,-2 0-6 16,4 0-2-16,0 0-1 15,2 0-1-15,4 0 0 16,-1 0-1-16,-1 0 0 16,-1 0-1-16,-2 0-2 0,-2 0-7 15,-1 0 3-15,1 0 4 16,2 1-1-16,-1 3 4 16,0 1-3-16,-1 0 6 15,-1 4-2-15,-1-1-1 0,-5 1 0 16,-6 0-18-16,-6 0-8 15,-8-2-20-15,-11-6-87 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22:58.0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2BAB85-BFA6-460D-B15E-AE5FF6A8B323}" emma:medium="tactile" emma:mode="ink">
          <msink:context xmlns:msink="http://schemas.microsoft.com/ink/2010/main" type="writingRegion" rotatedBoundingBox="30107,19362 30122,19362 30122,19377 30107,19377"/>
        </emma:interpretation>
      </emma:emma>
    </inkml:annotationXML>
    <inkml:traceGroup>
      <inkml:annotationXML>
        <emma:emma xmlns:emma="http://www.w3.org/2003/04/emma" version="1.0">
          <emma:interpretation id="{715C76AE-8255-48E5-9268-5938562CBC43}" emma:medium="tactile" emma:mode="ink">
            <msink:context xmlns:msink="http://schemas.microsoft.com/ink/2010/main" type="paragraph" rotatedBoundingBox="30107,19362 30122,19362 30122,19377 30107,19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FE9F9D-53FE-411F-8D9B-579183E9A268}" emma:medium="tactile" emma:mode="ink">
              <msink:context xmlns:msink="http://schemas.microsoft.com/ink/2010/main" type="line" rotatedBoundingBox="30107,19362 30122,19362 30122,19377 30107,19377"/>
            </emma:interpretation>
          </emma:emma>
        </inkml:annotationXML>
        <inkml:traceGroup>
          <inkml:annotationXML>
            <emma:emma xmlns:emma="http://www.w3.org/2003/04/emma" version="1.0">
              <emma:interpretation id="{13F4570D-38ED-488A-8A2C-6ADFC24A3BCF}" emma:medium="tactile" emma:mode="ink">
                <msink:context xmlns:msink="http://schemas.microsoft.com/ink/2010/main" type="inkWord" rotatedBoundingBox="30107,19362 30122,19362 30122,19377 30107,19377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18:12.5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76C351-F4CB-4061-BC16-5B8A5D21AE6A}" emma:medium="tactile" emma:mode="ink">
          <msink:context xmlns:msink="http://schemas.microsoft.com/ink/2010/main" type="writingRegion" rotatedBoundingBox="534,12049 5472,12772 5250,14285 312,13562"/>
        </emma:interpretation>
      </emma:emma>
    </inkml:annotationXML>
    <inkml:traceGroup>
      <inkml:annotationXML>
        <emma:emma xmlns:emma="http://www.w3.org/2003/04/emma" version="1.0">
          <emma:interpretation id="{2B680BCB-623E-4C1A-92D4-06D842B9C113}" emma:medium="tactile" emma:mode="ink">
            <msink:context xmlns:msink="http://schemas.microsoft.com/ink/2010/main" type="paragraph" rotatedBoundingBox="534,12049 5472,12772 5250,14285 312,13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38F029-2F61-453C-B172-4F854FFF9DF9}" emma:medium="tactile" emma:mode="ink">
              <msink:context xmlns:msink="http://schemas.microsoft.com/ink/2010/main" type="line" rotatedBoundingBox="534,12049 5472,12772 5250,14285 312,13562"/>
            </emma:interpretation>
          </emma:emma>
        </inkml:annotationXML>
        <inkml:traceGroup>
          <inkml:annotationXML>
            <emma:emma xmlns:emma="http://www.w3.org/2003/04/emma" version="1.0">
              <emma:interpretation id="{7F44DC57-809E-44D8-991E-E79651311B10}" emma:medium="tactile" emma:mode="ink">
                <msink:context xmlns:msink="http://schemas.microsoft.com/ink/2010/main" type="inkWord" rotatedBoundingBox="502,12266 2448,12551 2305,13526 359,132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-1724 10887 244 0,'3'-20'14'0,"0"2"31"16,-3 3 13-16,0 4-4 16,0 6-14-16,0 5-2 15,-11 0-11-15,-7 13-16 16,1 14-6-16,-1 6 0 0,-2 10-2 16,2 5-1-16,4 5-2 15,8-1 1-15,2-3-1 16,4-5-1-16,7-9 0 15,10-8 0-15,6-13-1 16,2-9 0-16,9-5-3 0,-2-19 8 16,1-11 1-16,-5-8 1 15,-1-10-2-15,-7-4 2 16,-10-4 8-16,-5 2 2 16,-5 4 3-16,0 7-11 15,-12 8 1-15,-3 12-6 0,2 11-5 16,-2 12 0-16,3 0-28 15,3 15-19-15,3 4-32 16,0-1-59-16,6 0-107 16</inkml:trace>
          <inkml:trace contextRef="#ctx0" brushRef="#br0" timeOffset="313.169">-1475 10959 402 0,'0'0'21'0,"0"0"-14"16,0 0 15-16,0 0 13 16,61 32-10-16,-31-17-15 15,3 0-6-15,-5 6-1 0,2-2-1 16,-5-2-11-16,0-3-44 16,-5-2-40-16,-8-8-105 15</inkml:trace>
          <inkml:trace contextRef="#ctx0" brushRef="#br0" timeOffset="506.46">-1308 10970 452 0,'0'0'2'15,"-56"61"13"-15,31-27 33 0,2-2-19 16,5-2-25-16,6-4-4 15,2-2 1-15,8-4-5 16,-1-7-63-16,3-8-55 16,0-5-108-16</inkml:trace>
          <inkml:trace contextRef="#ctx0" brushRef="#br0" timeOffset="1102.889">-1109 11104 429 0,'0'0'37'0,"0"0"27"16,27-75-11-16,-14 37-9 15,4-4-11-15,2-6-10 16,-5-1-3-16,4 0-6 0,-3 2-4 16,-3 7-3-16,-1 10-4 15,-4 9 1-15,-5 8-2 16,-2 7 1-16,0 6-2 15,0 0-4-15,0 7-9 16,3 8 14-16,2 6 0 16,0 5-2-16,3 4 0 0,0 1 1 15,4 2-1-15,0 1-1 16,2-1 4-16,1 0-8 16,-1-4-14-16,1-3 1 15,-3-4-15-15,-1-2-6 16,-1-6-18-16,-8-5-38 0,-2-7-12 15,0-2-71-15</inkml:trace>
          <inkml:trace contextRef="#ctx0" brushRef="#br0" timeOffset="1275.062">-1092 10945 433 0,'0'0'13'0,"0"0"7"15,0 0 23-15,60-18-12 0,-25 9-23 16,6-6-6-16,5 1-2 16,-2-4-35-16,5-4-90 15,-7-2-79-15</inkml:trace>
          <inkml:trace contextRef="#ctx0" brushRef="#br0" timeOffset="1894.319">-711 10619 445 0,'0'0'17'0,"0"0"16"0,0 0-4 16,50-50-13-16,-21 37-12 15,7 4-1-15,1-1-2 16,1 3-1-16,-3 4 1 16,-6 3-1-16,-5 0-3 15,-12 0 4-15,-3 13-2 0,-9 3 6 16,-3 3 19-16,-15 2 17 16,-5 0-14-16,2-1-10 15,3-4-9-15,4-1-6 16,8-3-2-16,6-3-3 15,0-2 0-15,15-2 0 0,2-3-1 16,3 3-1-16,3-1 2 16,-5 0 6-16,1 5-4 15,-5 3 2-15,-5 2-2 16,-6 4 0-16,-3 3 2 0,0 2 2 16,-10 0 8-16,-7 3 3 15,-6-1-5-15,0-2-3 16,-3-4-4-16,4-3 1 15,-1-7-1-15,3-5-1 16,5-4-22-16,3 0-41 16,7-7-42-16,2-8-50 0,3-7-183 15</inkml:trace>
          <inkml:trace contextRef="#ctx0" brushRef="#br0" timeOffset="1467.055">-621 10628 435 0,'0'0'1'15,"0"0"16"-15,-20 70 23 0,20-38-1 16,0 3-31-16,0 0-5 16,0-2-2-16,3-4-1 15,3-3-36-15,-3-8-31 16,0-5-44-16,-3-10-87 15</inkml:trace>
          <inkml:trace contextRef="#ctx0" brushRef="#br0" timeOffset="2111.016">-208 10562 518 0,'0'0'21'15,"0"0"6"-15,0 57 21 16,-3-27-19-16,0 2-17 0,3 3-6 16,0 1-5-16,0-1 0 15,0-4-1-15,0-4-22 16,6-7-25-16,-3-9-52 15,1-6-14-15,1-5-55 16</inkml:trace>
          <inkml:trace contextRef="#ctx0" brushRef="#br0" timeOffset="2442.387">-146 10596 510 0,'0'0'44'0,"0"0"25"15,0 0-24-15,0 0-24 16,58-31-17-16,-31 22-4 16,4 1 0-16,-1 3 1 15,-4-1 0-15,-2 6-1 16,-3 0-2-16,-11 0 2 0,0 12-3 16,-7 5 3-16,-3 6 1 15,-3 3 2-15,-15 4 3 16,-5 6 7-16,-1 0 0 15,-2 1-6-15,6-1-3 16,0-5 0-16,10-4-1 0,5-4 0 16,5-6-1-16,0-5-1 15,17-6 1-15,6-6-2 16,7 0 1-16,8-1-1 16,3-10-42-16,-1-2-91 15,5-6-224-15</inkml:trace>
        </inkml:traceGroup>
        <inkml:traceGroup>
          <inkml:annotationXML>
            <emma:emma xmlns:emma="http://www.w3.org/2003/04/emma" version="1.0">
              <emma:interpretation id="{6D28AF81-F181-4A32-8AA2-EF742CA9BA9D}" emma:medium="tactile" emma:mode="ink">
                <msink:context xmlns:msink="http://schemas.microsoft.com/ink/2010/main" type="inkWord" rotatedBoundingBox="2982,12408 5472,12772 5250,14285 2760,13920">
                  <msink:destinationLink direction="with" ref="{3AF23F66-F302-4DB7-916F-F656D18A750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9320.348">972 11904 529 0,'0'0'-10'16,"81"-109"21"-16,-11 26 23 15,25-19 12-15,21-13-13 16,20-13-12-16,18-5-10 16,7 0-5-16,0 8-2 0,-10 16-3 15,-15 24-14-15,-28 23-37 16,-27 26-32-16,-34 24-91 16,-32 12-158-16</inkml:trace>
          <inkml:trace contextRef="#ctx0" brushRef="#br0" timeOffset="-19123.175">1440 12059 466 0,'0'0'-9'0,"93"-60"43"16,-14-10 25-16,24-15-6 15,20-18-17-15,13-10-14 16,10 0-12-16,-1 7-7 15,-14 14-3-15,-17 17-2 16,-26 23-56-16,-30 22-83 0,-28 22-56 16</inkml:trace>
          <inkml:trace contextRef="#ctx0" brushRef="#br0" timeOffset="-18935.764">2045 12062 489 0,'0'0'-5'16,"97"-60"27"-16,-24-10 51 16,20-10-15-16,16-15-34 15,4-4-13-15,8 2-4 16,-10 12-5-16,-11 11-1 0,-19 17-26 16,-21 20-116-16,-27 21-74 15</inkml:trace>
          <inkml:trace contextRef="#ctx0" brushRef="#br0" timeOffset="-18765.378">2490 12094 391 0,'0'0'109'0,"50"-10"-95"16,0-30 58-16,14-15-11 0,14-10-33 15,5-2-15-15,-2 1-10 16,-1 7-1-16,-13 12-22 15,-18 16-96-15,-19 10-154 16</inkml:trace>
          <inkml:trace contextRef="#ctx0" brushRef="#br0" timeOffset="-18635.929">2961 12015 460 0,'0'0'2'15,"50"-46"8"-15,-23 17 13 16,-2-4-70-16</inkml:trace>
          <inkml:trace contextRef="#ctx0" brushRef="#br0" timeOffset="-19783.653">662 11078 368 0,'0'0'2'0,"0"0"47"16,0 0 7-16,5-49 4 16,18 18-23-16,12-12-5 0,18-6-6 15,15-8-4-15,10-4-8 16,13 1-5-16,2 3-6 16,1 5-1-16,-9 12-2 15,-11 10-1-15,-13 11-37 16,-20 11-54-16,-18 7-81 15</inkml:trace>
          <inkml:trace contextRef="#ctx0" brushRef="#br0" timeOffset="-19549.989">728 11679 499 0,'0'0'5'16,"85"-53"-9"-16,-20-11 18 16,23-16 21-16,21-18-13 0,12-13 1 15,15-9-3-15,0 2-13 16,0 8 0-16,-11 16-6 16,-14 17-14-16,-23 24-48 15,-30 24-58-15,-25 21-63 16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24:54.84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A549462-7198-4CA2-AA63-E12BA3731C9A}" emma:medium="tactile" emma:mode="ink">
          <msink:context xmlns:msink="http://schemas.microsoft.com/ink/2010/main" type="inkDrawing" rotatedBoundingBox="2947,12360 5638,11978 5646,12034 2955,12416" shapeName="Other"/>
        </emma:interpretation>
      </emma:emma>
    </inkml:annotationXML>
    <inkml:trace contextRef="#ctx0" brushRef="#br0">0 331 188 0,'0'0'-27'0,"0"0"32"0,0 0 123 15,0 0-82-15,0 0-23 16,0 0 13-16,0 0 12 16,0 0-7-16,0 0 3 15,0 0-8-15,0 0-2 16,0 0-3-16,0 0-2 0,20 21-11 15,-17-20-5-15,-1-1 0 16,5 0 2-16,-1 0 0 16,0 0 0-16,3 0-4 15,1 0 1-15,3 0-4 16,1 0 2-16,-5-1-3 0,3-3-1 16,0 4 0-16,-7-1-1 15,2-1-2-15,1 2-3 16,-2 0 1-16,3 0-1 15,-1 0 0-15,4 0 0 16,2 0 5-16,3-2 5 0,2-1 2 16,2 1-4-16,-4-2-3 15,1 0-1-15,-1 0-1 16,-3 0-1-16,1 3-1 16,-3-2-1-16,-4 3 1 15,4 0-3-15,-2-1 2 16,3 1 2-16,0-1-2 0,1-2 1 15,4 2 0-15,0-3 0 16,-1 2 0-16,1-1 0 16,2 0 0-16,-2-1-1 15,-1 3 3-15,-2 0-4 0,0-2 2 16,-1 3-1-16,-2-1-1 16,3 0 2-16,-5-1-1 15,5 2 0-15,0 0 1 16,0-1-1-16,-1 0 0 15,2-2 0-15,1 2 0 0,0-1 1 16,0 0 0-16,1-3 0 16,-6 5 0-16,3-3-1 15,-4 2 1-15,-2-2-1 16,1 3 0-16,0-1 0 16,3 0 0-16,-5 0 1 15,4-1-1-15,0 1 0 0,2-2 1 16,-2 3 0-16,-1-5 1 15,4 1-2-15,-3 2 0 16,0-1 2-16,-1-1 2 16,1 2-2-16,-3-1-1 15,2 3-1-15,-4-1 0 0,4-1 0 16,1 1 1-16,-1-1-1 16,1 1 1-16,3-2-1 15,-3 0 1-15,3-1-1 16,-2 2 0-16,2-1 0 15,-4-1 1-15,4 2-1 0,-5-1-1 16,0-1 2-16,3 4 0 16,-4-4-1-16,2 3-1 15,-2-2 2-15,-1 1-1 16,2-1-1-16,-2 2 2 16,1-2-4-16,1 2 1 15,3 0 2-15,2-2 0 0,0 3 3 16,0-1-2-16,0-3 0 15,-1 4-2-15,0-1 2 16,-4-2 0-16,3 1-1 16,0 0 0-16,1 0 0 15,0-1-1-15,1 2 2 0,-3-2 0 16,-1 1-1-16,1 0 0 16,-7 0 0-16,2 2 0 15,-1 0-1-15,-4 0 1 16,0-3 0-16,-1 3-1 15,0 0 1-15,2 0 1 0,0 0-1 16,0 0 0-16,2-1 1 16,2 1-1-16,-2 0 0 15,5-3 0-15,0 2 0 16,5-2 0-16,-3 1 1 0,2-2-1 16,2 4 0-1,0-4 0-15,-1 0 0 0,0 3 0 16,0-2 0-16,3 3 0 15,-2-5 0-15,2 3 0 16,-2-1 0-16,3 0 0 16,0 1 0-16,-3-1 0 0,0 1 0 15,0 2 0-15,-3-3 0 16,-1 3 0-16,-1-1 0 16,-2 1 0-16,-1 0 0 15,2-3 1-15,-5 2-2 16,2 1 1-16,1-2 1 0,0 0-1 15,2 2 0-15,-2-3 0 16,4 1 0-16,-4 1-1 16,1-1 2-16,1 1-1 15,-2 0-1-15,1-2 2 16,2 3-1-16,-4 0 0 16,4-1 0-16,1 0 0 0,-1-1 0 15,1 2 0-15,3-1 1 16,-3-2-2-16,2 1 2 15,1-1-1-15,-3 2 0 16,0 0 0-16,1-1 0 16,-3 1 0-16,2 0 0 0,-1 1 0 15,-2-2 0-15,2 0 0 16,-4 1 0-16,4-1 1 16,-4 0-2-16,1 2 2 15,1-1-1-15,2-1 0 16,-3 1 0-16,4-2 1 0,-2 2-1 15,2-3 0-15,-1 4-1 16,0-1 2-16,1-2-1 16,-3 2 2-16,-1 0-1 15,2-1 0-15,-2 2-2 16,1-1 1-16,-1 0 0 0,-1 0 0 16,7 1 1-16,-5 0 1 15,3 0 0-15,2-2 2 16,1 2-3-16,-3 0 1 15,-1-1 0-15,1-2 0 16,-5 3-1-16,6 0 0 0,-6-1 0 16,1 0-1-16,-1-1-1 15,1 2 3-15,0 0-2 16,-2-1 0-16,0-1 0 16,0 2 1-16,-2 0-1 15,1 0 0-15,1-2 1 16,-4 2 0-16,1-1-1 0,1 1 1 15,2-1 0-15,-1 1 0 16,0-2 1-16,2 0 0 16,1 1-1-16,-1 0 0 15,1 1 1-15,-1 0-2 0,1 0 1 16,-1 0-1-16,-3 0 1 16,0 0-1-16,-1 0 0 15,-1 0 0-15,1 0 0 16,0 0 0-16,3 0 0 15,0 1 1-15,-1 0-1 16,2-1 0-16,-2 2 0 0,1-2 1 16,-3 0-2-16,1 0 1 15,-4 0 0-15,0 0 1 16,0 0 0-16,0 0 0 16,0 0 1-16,0 0-1 15,0 0-1-15,0 0 0 0,-6 0 0 16,5 0 0-16,-2 0 0 15,-2 0-21-15,-3 3-41 16,-2-2-47-16,-5-1-102 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24:57.184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5B94280B-5ED0-4033-92E5-BCBCA02C06CC}" emma:medium="tactile" emma:mode="ink">
          <msink:context xmlns:msink="http://schemas.microsoft.com/ink/2010/main" type="inkDrawing" rotatedBoundingBox="2909,12550 5621,12066 5630,12119 2918,12603" semanticType="underline" shapeName="Other">
            <msink:sourceLink direction="with" ref="{FDB0A544-37A1-4A91-B744-4C9C16316F05}"/>
          </msink:context>
        </emma:interpretation>
      </emma:emma>
    </inkml:annotationXML>
    <inkml:trace contextRef="#ctx0" brushRef="#br0">0 478 253 0,'0'1'20'16,"0"-1"-4"-16,0 1 25 0,0-1 3 16,3 0-11-16,0 0-2 15,6 0 9-15,-3 0 3 16,-1 0-10-16,2 0-9 15,-2 0-2-15,2 0-6 16,-2 0-3-16,1 0-4 0,-1 0-1 16,2 0 2-16,1 0 6 15,2 0 6-15,4 0 0 16,-3 0 4-16,7-1-5 16,-1-3-3-16,-2-1-6 15,3 0-4-15,-6 1-2 16,2 0-3-16,-2 1-3 0,-3 2 1 15,2-1 0-15,-1 0-1 16,0 1 1-16,0-2 1 16,-1 2 1-16,5-3 2 15,1 0 2-15,-3 2 0 16,0-6-1-16,4 4-1 0,-6 0-1 16,-2 0-3-16,1 2 0 15,-1 0 0-15,2-3-1 16,-2 4 1-16,2-3 1 15,0 3-2-15,3-2 1 16,-1-2 0-16,1 4 0 16,2-2 1-16,0-1 0 0,-3 2 0 15,0-1-2-15,2 1 1 16,-5 0 1-16,2 0-1 16,1-1-2-16,1 2 2 15,-1-2-1-15,1 2 0 0,2 0 0 16,0-1 0-16,0 0 0 15,1-1 1-15,3 2-1 16,0-2 0-16,3-1 2 16,-5 2-1-16,-2 0 2 15,0-1 0-15,-1 1-2 16,0-1 1-16,-3 1 0 0,1-1 3 16,3 2 3-16,0-4-5 15,0 1-2-15,3 0 0 16,-1-1 0-16,4 1 1 15,2-3-1-15,-3 4 0 16,0-1-1-16,-1-1 0 0,4 4 0 16,-5-2 1-16,2-2-1 15,-5 1 1-15,1 1 0 16,-1 0-1-16,3 0 0 16,-4-1 0-16,1 4 1 15,0-4 1-15,3 0-1 0,-3 2 0 16,2-2-1-16,4-4 1 15,-1 3-2-15,0 1 2 16,0 0 0-16,-2 0-1 16,2-1 0-16,-2 4 1 15,0-3-2-15,-4 0 2 16,4 0 1-16,-3 0-2 0,2-1 2 16,1 1-2-16,0-1 0 15,2 1 1-15,-2-1-1 16,2 1 0-16,0 2 1 15,3-2-1-15,-5 1 0 16,-1 1 1-16,-2-1-1 0,-3 3 0 16,1-3 0-16,0 2 0 15,-3-1 1-15,2 1 0 16,-1-1 0-16,1 1-1 16,-1-2 1-16,1 3 0 15,3 0-2-15,-5-2 2 0,3 2-1 16,-5-2 0-16,1 2 1 15,-2-1-1-15,1 0 1 16,-3 1 0-16,0-3 0 16,0 3-1-16,3 0 1 15,2-4 0-15,2 4 0 0,1-2 1 16,2-1 1-16,3-1-2 16,-3 2 0-16,0 0-2 15,-2 0 2-15,-1-2 0 16,3 1 0-16,-5-1 2 15,3 2-1-15,-1-1 0 0,2 3 0 16,1-2-2-16,-3-1 0 16,3 3 1-16,0 0-1 15,0-1 0-15,-1 1 1 16,3-3-1-16,-2 3 0 16,-3 0 1-16,3 0-1 15,-2-1 0-15,2 0 0 0,-3 1 1 16,3-2-1-16,0 0 1 15,3-1-1-15,-1 2 0 16,1-2 0-16,-2 1 0 16,2-1 1-16,-4 2-1 0,1-2-1 15,-5 2 2-15,3-2-2 16,-3 1 3-16,-2-2-3 16,4 1 2-16,-4 2 0 15,2-2-2-15,-1 0 2 16,5 1-1-16,-5 0 0 15,5 0 0-15,-2 0 0 0,0-1 0 16,0 3 1-16,-1-2-2 16,-2 0 2-16,0 1-1 15,-1 1 1-15,1 0-1 16,1-1 0-16,3-1 1 16,-3 2 0-16,2-2-1 0,-1-1 0 15,1 1 1-15,-1 2-1 16,-2-3 0-16,-3 3 0 15,-1-1 0-15,2 1 0 16,-2-3 1-16,-2 3 0 16,2-1 1-16,2-1-1 0,-2 0 1 15,2-1 0-15,1 1 0 16,-2-1 0-16,0 1-1 16,0-1 0-16,-3 3-1 15,-1 0 1-15,-2 0-1 16,0 0 0-16,0 0 0 0,0 0 1 15,0 0-1-15,0 0 1 16,0-1-1-16,0 1 0 16,2 0 0-16,-2 0 0 15,0 0-1-15,1 0 1 16,0 0 0-16,2 0-1 0,-3 0-1 16,0 0-17-16,0 0-17 15,0 0-19-15,-5 0-41 16,-2 0-111-16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6:10.3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2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6:46:25.423"/>
    </inkml:context>
  </inkml:definitions>
  <inkml:traceGroup>
    <inkml:annotationXML>
      <emma:emma xmlns:emma="http://www.w3.org/2003/04/emma" version="1.0">
        <emma:interpretation id="{90AAC457-DE03-48A1-8CD3-B3F34E2AA8DC}" emma:medium="tactile" emma:mode="ink">
          <msink:context xmlns:msink="http://schemas.microsoft.com/ink/2010/main" type="writingRegion" rotatedBoundingBox="1001,1648 19688,-919 21299,10803 2611,13370"/>
        </emma:interpretation>
      </emma:emma>
    </inkml:annotationXML>
    <inkml:traceGroup>
      <inkml:annotationXML>
        <emma:emma xmlns:emma="http://www.w3.org/2003/04/emma" version="1.0">
          <emma:interpretation id="{1ABF6CF4-A96E-47D7-AC74-7D35F4629587}" emma:medium="tactile" emma:mode="ink">
            <msink:context xmlns:msink="http://schemas.microsoft.com/ink/2010/main" type="paragraph" rotatedBoundingBox="1597,1296 13380,865 13446,2683 1663,3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8DBE37-2EA9-4894-9AC8-88BBB14A6294}" emma:medium="tactile" emma:mode="ink">
              <msink:context xmlns:msink="http://schemas.microsoft.com/ink/2010/main" type="line" rotatedBoundingBox="1597,1296 13380,865 13446,2683 1663,3114"/>
            </emma:interpretation>
          </emma:emma>
        </inkml:annotationXML>
        <inkml:traceGroup>
          <inkml:annotationXML>
            <emma:emma xmlns:emma="http://www.w3.org/2003/04/emma" version="1.0">
              <emma:interpretation id="{5387CF23-D085-43A6-838F-5EDCB05D4780}" emma:medium="tactile" emma:mode="ink">
                <msink:context xmlns:msink="http://schemas.microsoft.com/ink/2010/main" type="inkWord" rotatedBoundingBox="1598,1345 4770,1229 4818,2544 1646,26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1562 190 297 0,'0'0'96'0,"0"0"29"16,0 0-49-16,-77 62-23 15,39-18-1-15,-2 5-7 16,5 7-17-16,6-2-10 16,13-5-12-16,11-5-4 15,5-3-2-15,9-7-2 0,14-10 0 16,12-12 0-16,10-8 0 15,6-4-4-15,2-27-17 16,7-13-26-16,6-16-29 16,-4-11-50-16,-1-14-120 15</inkml:trace>
          <inkml:trace contextRef="#ctx0" brushRef="#br0" timeOffset="789.618">1925 281 453 0,'0'0'19'0,"0"0"52"16,0 0-52-16,0 0-15 15,65-15 6-15,-22 11 2 16,5-1-5-16,6-2-4 15,-2 0-2-15,4-2-1 0,-6 3-16 16,0 4 1-16,-9 2 12 16,-6 2 2-16,-13 17-1 15,-9 12-2-15,-13 13 14 16,-5 4 18-16,-16 6-9 16,-3 0 4-16,4-4 2 0,5-8-6 15,9-11-16-15,6-9-7 16,6-12-1-16,18-10 2 15,5 0 2-15,6-23 5 16,0-8 0-16,-3-9-2 16,1-8-4-16,-7-2 9 0,-6-2 8 15,-5-1 7-15,-11 0 0 16,1 5-9-16,-5 8-7 16,0 8 1-16,0 6 6 15,0 17-1-15,0 9-2 16,0 7-12-16,0 20-5 15,3 12 6-15,8 10 1 0,5 7 0 16,2 5-1-16,3 0-1 16,4-2 1-16,-5-4 0 15,3-8 2-15,-8-8 4 16,-3-8 0-16,-7-9 2 16,-2-8 8-16,-3-10 8 0,-5-4 3 15,-8-2-11-15,0-19-13 16,3-10-4-16,5-10 1 15,5-10-1-15,3-7 0 16,24-3 0-16,11-2 0 0,10 5 1 16,2 7-1-16,6 10 0 15,-3 10-12-15,-6 9-25 16,-4 5-31-16,-10 7-102 16,-5 0-243-16</inkml:trace>
          <inkml:trace contextRef="#ctx0" brushRef="#br0" timeOffset="206.059">2170-447 309 0,'-26'53'294'0,"-6"21"-275"16,-1 17 23-16,5 22 0 16,1 13-17-16,6 13-9 15,4 2-11-15,9-3-4 16,8-13-2-16,0-15-7 16,2-23-12-16,9-24-10 0,1-21-21 15,-2-22-18-15,-2-20-30 16,-5-10-20-16,-3-29-80 15</inkml:trace>
          <inkml:trace contextRef="#ctx0" brushRef="#br0" timeOffset="-518.48">0 45 500 0,'0'0'12'16,"0"0"-4"-16,0 0 13 0,0 0 25 16,35 77-4-16,-20-26-6 15,5 15-11-15,3 8-8 16,-5 6-4-16,2 0 1 15,-3-5-2-15,-2-9-7 16,-5-13-1-16,-2-15 3 16,0-14 5-16,-5-11-1 0,6-13-4 15,-1-18-1-15,7-25 16 16,3-18-3-16,2-15-14 16,10-14-4-16,0-7 0 15,-1 1-1-15,5 7 0 16,-4 15-12-16,-4 21-36 15,-7 21-27-15,0 23-33 0,-7 9-48 16,-5 30-115-16</inkml:trace>
          <inkml:trace contextRef="#ctx0" brushRef="#br0" timeOffset="-199.681">760 697 483 0,'0'0'8'0,"0"0"-3"16,73-71 69-16,-46 19-24 0,4-6-21 16,-6-6-6-16,-5 1-6 15,-5 6-1-15,-4 2 0 16,-11 8-4-16,0 15-9 16,0 6 2-16,-17 17 0 15,-2 9-3-15,-6 23-8 16,-2 21 4-16,-7 13 5 0,7 13-2 15,1 3 0-15,7 2-1 16,14-6-1-16,5-11-2 16,4-13-1-16,22-10-3 15,9-14-7-15,12-20-6 0,11-6-8 16,9-26-17-16,3-17-57 16,7-13-37-16,-1-5-28 15</inkml:trace>
        </inkml:traceGroup>
        <inkml:traceGroup>
          <inkml:annotationXML>
            <emma:emma xmlns:emma="http://www.w3.org/2003/04/emma" version="1.0">
              <emma:interpretation id="{BF9F4237-2F83-446D-BC91-4C98716C52C5}" emma:medium="tactile" emma:mode="ink">
                <msink:context xmlns:msink="http://schemas.microsoft.com/ink/2010/main" type="inkWord" rotatedBoundingBox="5338,1292 9302,1147 9339,2175 5376,23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71.998">5459 31 429 0,'0'0'87'16,"-47"78"-13"-16,18-34-26 15,2-2-18-15,10 0-22 16,9-6-8-16,8-7-2 15,5-5-4-15,19-9 0 0,10-8-1 16,5-7 0-16,2 0 6 16,-3-16 0-16,-3-7 2 15,-9 0 1-15,-9-6 1 16,-7 1 2-16,-10-2 8 16,0 3 8-16,-12 1-4 0,-9 0-4 15,1 7-1-15,0 1-1 16,2 5-8-16,6 0-2 15,12 1-1-15,3 2-8 16,24-4-20-16,13 2-2 16,16-3 1-16,14-1-14 15,3 7 15-15,-2 1 18 0,-8 7-1 16,-11 1 9-16,-16 7 1 16,-17 11 5-16,-16 10 23 15,-6 4 27-15,-24 9-7 16,-14 8-5-16,-3 1-9 15,-5 0-9-15,7-3-16 0,7-7-3 16,15-9-4-16,14-9-3 16,6-8-6-16,21-10-2 15,11-4 2-15,14-8 7 16,1-18 1-16,1-1 2 0,-2-9-1 16,-11 0-1-16,-11-3 4 15,-8 3 2-15,-10 1 1 16,-6 0-1-16,0 4-2 15,-8-2-1-15,-6 0-3 16,2 0-31-16,3-5-73 16,3-2-75-16,6-8-163 0</inkml:trace>
          <inkml:trace contextRef="#ctx0" brushRef="#br0" timeOffset="2558.978">6330-497 484 0,'-8'77'124'0,"-9"11"-76"16,-1 13 26-16,-2 6-24 15,2-1-23-15,1-5-17 16,5-12-7-16,6-6-3 0,3-17-1 16,3-16-38-16,0-14-75 15,3-16-111-15</inkml:trace>
          <inkml:trace contextRef="#ctx0" brushRef="#br0" timeOffset="3114.892">7065-323 709 0,'0'0'-16'16,"0"0"16"-16,0 0-11 16,0 0 22-16,56 30-6 15,-9-17-3-15,11 6 5 0,13 6 9 16,-1 1 7-16,6 3-5 15,-3 4-11-15,-8-1-4 16,-10-1-2-16,-14 0 0 16,-17 0 4-16,-16 1 4 15,-13 1 13-15,-28 1 13 0,-25 3-9 16,-16 0-8-16,-17 3-3 16,-8-2-7-16,-1-5-5 15,4-2 0-15,12-5-3 16,22-8 0-16,17-6 1 15,22-1-12-15,18 0-26 16,8-5-59-16,20-1-21 0,12-1-107 16</inkml:trace>
          <inkml:trace contextRef="#ctx0" brushRef="#br0" timeOffset="1390.407">4329-345 622 0,'0'0'1'0,"0"0"-2"0,0 0 59 16,0 0 14-16,-84 80-55 15,25-27 3-15,-11 13-4 16,-6 4 5-16,0 0-1 15,6-7-10-15,9-2-2 16,19-12-3-16,13-8-2 0,17-10-1 16,12-1-4-16,3-7-1 15,19 0 3-15,11-2-1 16,9-3 2-16,7-2 1 16,1-1 1-16,-3 1 1 15,-1-2 0-15,-1 4-3 0,-7 0 0 16,0 4 0-16,-3 0 0 15,-6 3 0-15,-2-5 0 16,-7 0-6-16,-3-6-25 16,-2-4-26-16,-5-7-37 0,1-3-53 15,-5-19-65 1</inkml:trace>
          <inkml:trace contextRef="#ctx0" brushRef="#br0" timeOffset="1831.516">4827-461 495 0,'0'0'143'16,"-9"83"-144"-16,-6-20 22 16,1 17 16-16,2 9-14 15,0 3-13-15,4-2-8 0,5-4 0 16,3-9 2-16,0-11 3 15,0-14 0-15,0-14-2 16,3-8-1-16,0-13-2 16,2-11-3-16,7-6-3 15,0-11 1-15,9-19 9 0,6-10-3 16,8-9-3-16,5-3-8 16,4 3-15-16,-1 9 4 15,-1 12 8-15,-1 11 7 16,-9 13 2-16,-9 4 1 0,-5 18 1 15,-10 13 2-15,-8 5 10 16,0 8 14-16,-19 5-1 16,-5-2-5-16,-9-3-3 15,-5-7-6-15,0-6-1 16,3-6-7-16,3-13-2 16,9-9-4-16,9-3-22 0,14-28-42 15,14-8-46-15,15-17-26 16,17-4-25-16,10-5-105 15</inkml:trace>
        </inkml:traceGroup>
        <inkml:traceGroup>
          <inkml:annotationXML>
            <emma:emma xmlns:emma="http://www.w3.org/2003/04/emma" version="1.0">
              <emma:interpretation id="{E22AD239-7EC8-4046-808B-FEB4423A4FBA}" emma:medium="tactile" emma:mode="ink">
                <msink:context xmlns:msink="http://schemas.microsoft.com/ink/2010/main" type="inkWord" rotatedBoundingBox="11097,949 12577,894 12624,2179 11144,22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76.516">9509-231 420 0,'0'0'48'0,"0"14"-27"0,0 16 40 15,0 11-5-15,0 16-26 16,2 8-13-16,1 3-6 16,1 1-1-16,4-10 4 15,0-10-2-15,-2-14 1 16,6-10 2-16,-3-15 9 0,6-10-3 15,6-13 8-15,7-22 3 16,5-13-11-16,4-14-12 16,3-9-6-16,6-4-2 15,-6 0-1-15,-1 11-12 16,-2 6-33-16,-2 14-57 0,-5 15-33 16,-6 16-62-16,-2 13-70 15</inkml:trace>
          <inkml:trace contextRef="#ctx0" brushRef="#br0" timeOffset="4587.98">10345-116 454 0,'0'0'20'0,"0"0"54"16,0 0 10-16,0 0-15 16,0 0-48-16,0 0-17 0,-83 2-3 15,35 26 1-15,-11 13 1 16,7 9-2-16,7 6-1 15,11 2-1-15,17-5-1 16,14-8-1-16,3-7-3 16,23-15 2-16,9-9 1 15,6-14 4-15,3-5 2 0,2-21 5 16,-5-13 0-16,-1-6 0 16,-6-5 1-16,-4-6 2 15,-8 2-2-15,-2 4-3 16,-5 7-4-16,-3 13-1 15,-3 10 0-15,-6 17 4 16,0 6-2-16,0 25-8 0,0 9 8 16,-2 6-3-16,2 9-3 15,0-2-3-15,0-1-3 16,12-9-4-16,4-2-6 16,3-10 3-16,1-5-9 15,3-8-3-15,2-11-16 0,3-4-13 16,-1-11-8-16,2-18-28 15,-2-8-97-15</inkml:trace>
          <inkml:trace contextRef="#ctx0" brushRef="#br0" timeOffset="4867.929">10963-818 444 0,'0'0'90'0,"0"0"-19"15,0 0-21-15,0 0-32 0,3 57 12 16,-3 4 15-16,-1 19-7 16,-3 21-5-16,-1 16-8 15,0 10-9-15,1 0-8 16,3-6-3-16,-2-10-3 16,3-14 0-16,0-17-1 0,0-14 0 15,0-13 0-15,0-15 1 16,0-10-4-16,0-12-15 15,3-9-19-15,7-7-30 16,5-10-13-16,0-15-53 16,0-7-157-16</inkml:trace>
        </inkml:traceGroup>
        <inkml:traceGroup>
          <inkml:annotationXML>
            <emma:emma xmlns:emma="http://www.w3.org/2003/04/emma" version="1.0">
              <emma:interpretation id="{6BFEDF7F-00F1-4966-B98C-33963BB4352C}" emma:medium="tactile" emma:mode="ink">
                <msink:context xmlns:msink="http://schemas.microsoft.com/ink/2010/main" type="inkWord" rotatedBoundingBox="12730,1435 13400,1411 13446,2683 12777,2708"/>
              </emma:interpretation>
              <emma:one-of disjunction-type="recognition" id="oneOf3">
                <emma:interpretation id="interp3" emma:lang="" emma:confidence="1">
                  <emma:literal>,</emma:literal>
                </emma:interpretation>
                <emma:interpretation id="interp4" emma:lang="" emma:confidence="0">
                  <emma:literal>;</emma:literal>
                </emma:interpretation>
                <emma:interpretation id="interp5" emma:lang="" emma:confidence="0">
                  <emma:literal>#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5465.576">11797-1 91 0,'-13'72'189'0,"-18"7"-84"16,-11 10 13-16,-10 7-12 16,-9 3-19-16,-4 1-5 15,-4-3-27-15,7-7-26 0,-2-7-22 16,4-7-7-16,5-14-59 15,-5-9-180-15</inkml:trace>
          <inkml:trace contextRef="#ctx0" brushRef="#br0" timeOffset="5344.393">11623-296 541 0,'0'0'97'0,"0"0"-12"16,0 0-16-16,0 0-29 0,0 0-21 16,0 0-17-16,0 0-6 15,0 0-36-15,0 0-39 16,0 0-30-16,68 42-32 15,-45-26-30-15,3 5-19 16</inkml:trace>
        </inkml:traceGroup>
      </inkml:traceGroup>
    </inkml:traceGroup>
    <inkml:traceGroup>
      <inkml:annotationXML>
        <emma:emma xmlns:emma="http://www.w3.org/2003/04/emma" version="1.0">
          <emma:interpretation id="{4F9CDED2-0208-46A2-A77D-6C1B2D1B3FDB}" emma:medium="tactile" emma:mode="ink">
            <msink:context xmlns:msink="http://schemas.microsoft.com/ink/2010/main" type="paragraph" rotatedBoundingBox="2368,4709 13436,4265 13593,8176 2525,8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88AF15-E84B-4D72-A7E4-F6435A563491}" emma:medium="tactile" emma:mode="ink">
              <msink:context xmlns:msink="http://schemas.microsoft.com/ink/2010/main" type="line" rotatedBoundingBox="2514,4704 13436,4265 13498,5819 2576,6257"/>
            </emma:interpretation>
          </emma:emma>
        </inkml:annotationXML>
        <inkml:traceGroup>
          <inkml:annotationXML>
            <emma:emma xmlns:emma="http://www.w3.org/2003/04/emma" version="1.0">
              <emma:interpretation id="{74EA8B78-307F-442F-9A5F-897061AC737A}" emma:medium="tactile" emma:mode="ink">
                <msink:context xmlns:msink="http://schemas.microsoft.com/ink/2010/main" type="inkWord" rotatedBoundingBox="2515,4720 4186,4652 4239,5972 2568,6039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6945.267">1074 3393 480 0,'0'0'78'0,"1"67"-50"0,-2-7 6 16,-3 20-12-16,1 14-10 16,-2 10-5-16,-2 4-2 15,2-3-2-15,-4-12-1 16,0-13-1-16,-3-17-10 16,4-19-31-16,-7-17-13 0,0-27-22 15,-1-15-3-15,1-38-114 16</inkml:trace>
          <inkml:trace contextRef="#ctx0" brushRef="#br0" timeOffset="7100.201">1102 2999 594 0,'0'0'-15'15,"0"0"19"-15,0 0-3 16,-23 53-3-16,26-32-21 0,17-2-79 15,3-1-34-15,4 1-118 16</inkml:trace>
          <inkml:trace contextRef="#ctx0" brushRef="#br0" timeOffset="7426.567">1422 3995 476 0,'0'61'8'16,"0"-17"0"-16,0-12 14 15,-4-13 15-15,4-16-12 16,0-3-7-16,6-24 11 0,12-18-8 16,2-11-17-16,5-13 0 15,8-10-1-15,3 0-1 16,2 0-2-16,3 7-1 16,3 14-2-16,-2 16 0 15,1 18 1-15,-5 19-2 16,-3 8-5-16,-9 26 5 0,-6 16 4 15,-2 13 3-15,-3 6-1 16,-6 4 1-16,-1 3-2 16,2-6-1-16,-2-4 1 15,-4-9 0-15,1-5 0 16,-2-15-5-16,0-10-44 0,-1-15-28 16,1-10-41-16,-2-24-126 15</inkml:trace>
          <inkml:trace contextRef="#ctx0" brushRef="#br0" timeOffset="7868.649">2016 3826 602 0,'0'0'-26'0,"61"3"66"16,-6-6 2-16,13-10-16 15,10-6-12-15,10-1-9 16,3 2-3-16,-11 4-59 16,-13 2-176-16</inkml:trace>
          <inkml:trace contextRef="#ctx0" brushRef="#br0" timeOffset="7682.051">2381 2998 524 0,'-15'63'5'0,"2"20"8"15,0 21 24-15,5 22 13 16,7 12-23-16,1 4-20 16,0-6 0-16,4-13-5 15,11-19 0-15,-2-21-2 0,2-19-8 16,-7-13-21-16,2-16-23 16,-10-17-41-16,0-17-33 15,-8-6-151-15</inkml:trace>
        </inkml:traceGroup>
        <inkml:traceGroup>
          <inkml:annotationXML>
            <emma:emma xmlns:emma="http://www.w3.org/2003/04/emma" version="1.0">
              <emma:interpretation id="{7F3D7B40-538B-4B88-B7F0-5DC6BF6226BE}" emma:medium="tactile" emma:mode="ink">
                <msink:context xmlns:msink="http://schemas.microsoft.com/ink/2010/main" type="inkWord" rotatedBoundingBox="6266,4688 9882,4543 9928,5687 6312,583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8600.574">4707 2973 491 0,'0'0'37'16,"0"0"-16"-16,0 0-12 0,-33 93 11 15,32-22 0-15,1 24-4 16,0 21 2-16,0 17-4 15,11 0-8-15,-3-4-2 16,1-20-3-16,-3-20 2 16,-2-23 0-16,1-30 14 0,-5-14 0 15,3-12-4-15,-3-10 8 16,5-18 17-16,2-18-19 16,7-14-19-16,6-14-2 15,10-3-3-15,5 1-1 16,8 7 0-16,5 11-1 0,-1 17-6 15,-4 17 0-15,-2 14 9 16,-11 4 1-16,-7 24 0 16,-8 8 3-16,-10 8 3 15,-5 0-1-15,-5 1 7 16,-19-3 10-16,-11-6-1 0,-3-9-9 16,-4-5-5-16,5-13-4 15,3-9 2-15,12-12-24 16,17-22-39-16,5-17-24 15,25-10-32-15,15-7-40 16,10-2-16-16</inkml:trace>
          <inkml:trace contextRef="#ctx0" brushRef="#br0" timeOffset="8738.045">5214 3517 214 0,'0'0'40'16,"26"75"61"-16,-26-17-14 16,0 3 4-16,0 2-37 15,-3-5-17-15,-2-10-10 16,3-10-17-16,2-16-8 0,0-17-4 15,0-6-47-15,10-29-44 16,-2-17-63-16,2-16-153 16</inkml:trace>
          <inkml:trace contextRef="#ctx0" brushRef="#br0" timeOffset="8860.598">5233 2982 534 0,'0'0'6'0,"0"0"30"15,0 0-30-15,0 0-11 0,0 0-109 16,0 0-52-16</inkml:trace>
          <inkml:trace contextRef="#ctx0" brushRef="#br0" timeOffset="9165.725">5398 3667 454 0,'0'0'58'0,"0"0"-6"16,35-53-8-16,1 45-10 15,12 2-15-15,9 1-13 16,7-2-5-16,-3-3-83 16,-5 1-220-16</inkml:trace>
          <inkml:trace contextRef="#ctx0" brushRef="#br0" timeOffset="9043.68">5570 2999 552 0,'-3'106'9'0,"-7"10"26"15,5 15 15-15,5 2-32 16,0-4-14-16,5-13-2 16,11-19-1-16,-1-18-2 15,-3-21-8-15,-4-15-22 0,-4-20-30 16,-4-13-41-16,-4-10-18 16,-14-18-126-16</inkml:trace>
          <inkml:trace contextRef="#ctx0" brushRef="#br0" timeOffset="9522.719">6053 3985 578 0,'0'0'-5'15,"0"0"27"-15,76 14 15 16,-38-13-18-16,2-1-14 16,5 0-3-16,-3 0 0 0,1-2-16 15,-5-5-60-15,-8 1-111 16</inkml:trace>
          <inkml:trace contextRef="#ctx0" brushRef="#br0" timeOffset="9870.992">6609 3623 440 0,'0'0'25'16,"23"78"-22"-16,-3-32 35 15,3-2 11-15,7 1-12 16,3-6-10-16,-1-7-9 16,-2-6-4-16,1-12 4 0,-8-11 6 15,1-3 6-15,-6-12 12 16,-3-20 3-16,0-8-12 16,-4-9-16-16,-1-8-9 15,3-4-5-15,-1 2-1 0,-3 2-2 16,2 7 0-1,-1 6-14-15,0 14-24 0,3 9-37 16,-3 11-55-16,3 10-63 16,-7 0-57-16</inkml:trace>
          <inkml:trace contextRef="#ctx0" brushRef="#br0" timeOffset="10146.896">7286 3791 426 0,'0'0'16'0,"66"-15"68"0,-31-14-15 16,0-10-25-16,-2-3-13 16,-7-2-6-16,-6 0-10 15,-11 9-10-15,-6 5-3 16,-3 10 1-16,-11 9 0 16,-8 11-5-16,-6 9-5 15,-5 17 9-15,-1 9-2 0,6 13 1 16,5 2-1-16,6 2 0 15,14-4 0-15,0-4-2 16,26-7-1-16,4-10-4 16,13-10-22-16,3-8-18 15,4-9-28-15,-2-4-54 16,0-18-95-16</inkml:trace>
          <inkml:trace contextRef="#ctx0" brushRef="#br0" timeOffset="10389.964">8153 3437 607 0,'0'0'41'0,"-58"36"7"16,15-1 13-16,-3 16-26 16,1 4-23-16,0 11-9 15,11 1-2-15,14-5-1 0,19-5-1 16,1-9-4-16,29-12-1 15,13-13 3-15,13-11 4 16,1-12-1-16,8-2-9 16,-4-19-5-16,-4-13-58 15,-8-5-106-15,-10-8-270 0</inkml:trace>
        </inkml:traceGroup>
        <inkml:traceGroup>
          <inkml:annotationXML>
            <emma:emma xmlns:emma="http://www.w3.org/2003/04/emma" version="1.0">
              <emma:interpretation id="{389CCD24-C51D-4283-BEF7-DC6ED52DDD4E}" emma:medium="tactile" emma:mode="ink">
                <msink:context xmlns:msink="http://schemas.microsoft.com/ink/2010/main" type="inkWord" rotatedBoundingBox="10538,4381 13436,4265 13498,5819 10600,5935"/>
              </emma:interpretation>
              <emma:one-of disjunction-type="recognition" id="oneOf6">
                <emma:interpretation id="interp10" emma:lang="" emma:confidence="1">
                  <emma:literal>28]</emma:literal>
                </emma:interpretation>
                <emma:interpretation id="interp11" emma:lang="" emma:confidence="0">
                  <emma:literal>2 8]</emma:literal>
                </emma:interpretation>
                <emma:interpretation id="interp12" emma:lang="" emma:confidence="0">
                  <emma:literal>z 8]</emma:literal>
                </emma:interpretation>
                <emma:interpretation id="interp13" emma:lang="" emma:confidence="0">
                  <emma:literal>Z 8]</emma:literal>
                </emma:interpretation>
                <emma:interpretation id="interp14" emma:lang="" emma:confidence="0">
                  <emma:literal>e 8]</emma:literal>
                </emma:interpretation>
              </emma:one-of>
            </emma:emma>
          </inkml:annotationXML>
          <inkml:trace contextRef="#ctx0" brushRef="#br0" timeOffset="11700.659">10028 3407 535 0,'0'0'57'0,"0"0"-6"16,0 0-12-16,31-55-20 16,-5 43-10-16,1 3-3 15,4 4-3-15,2 5 0 16,-6 0-2-16,-4 6 0 0,-8 14 1 16,-4 11 0-16,-11 6 3 15,0 10 7-15,-18 5 3 16,-8 7-5-16,-4-1-1 15,1 0-3-15,3-5-1 16,6-4-3-16,8-9 1 0,12-10-3 16,0-7-3-16,17-10 1 15,13-9 4-15,10-4 5 16,8-4-3-16,5-14-1 16,2-5-4-16,1-2-29 15,-4-2-18-15,-2-1-37 0,-4 2-38 16,-8-1-81-16</inkml:trace>
          <inkml:trace contextRef="#ctx0" brushRef="#br0" timeOffset="12142.229">10939 3282 495 0,'0'0'44'0,"0"0"-28"16,-65 17 8-16,34 7-4 0,-2 5-15 15,8 3-3-15,10 2-1 16,7-1-2-16,8 1-1 16,16-2-1-16,14-3 0 15,7 0 2-15,1-2 2 16,2 3-2-16,-4-4 5 16,-6 2-1-16,-12 1 3 0,-13-1 3 15,-5 1 0-15,-12-1 9 16,-17-2 4-16,-14-3 3 15,-4-2-4-15,-9-7-9 16,3-7-7-16,1-7-1 16,11 0-2-16,9-20 3 0,19-7-4 15,13-10-5-15,13-10 10 16,24-6-2-16,19-9 1 16,9 0 0-16,4-2-2 15,-3 4 1-15,-5 4 2 16,-14 11 0-16,-10 10-4 15,-15 7-2-15,-12 11 0 0,-10 7-1 16,-2 5-16-16,-16 5-13 16,-5 0-19-16,-3 0-36 15,2 3-89-15,4 0-149 16</inkml:trace>
          <inkml:trace contextRef="#ctx0" brushRef="#br0" timeOffset="12789.633">10997 2725 514 0,'0'0'4'16,"68"-9"47"-16,-13-4 10 15,10-2-25-15,8-5-9 16,0 5-6-16,-2 0 1 0,-11 5-5 16,-9 1-8-16,-11 4-5 15,-13 4-3-15,-9 1-1 16,-10 1-3-16,-7 17-5 16,-1 7 24-16,0 12 5 15,-7 12-10-15,-2 8-6 16,6 5-4-16,3 9-1 0,0 4-1 15,18 1 1-15,4 1 1 16,6 0-1-16,4-2 1 16,-2-4-1-16,4-5 1 15,-2-3-1-15,-4-8 1 16,-5-9-1-16,-6 3 2 16,-5-10-1-16,-6-3 1 0,-6-2 1 15,-6-5 1-15,-14 1 2 16,-14-2 16-16,-9 0 2 15,-13-2-4-15,-10 1-1 16,-8-4-1-16,1-1 0 16,1-4-5-16,10-4-5 0,12-5-6 15,14-8-3-15,16-1-22 16,11-1-37-16,9-14-104 16,2-10-416-16</inkml:trace>
          <inkml:trace contextRef="#ctx0" brushRef="#br0" timeOffset="11139.157">9695 2638 491 0,'0'0'9'0,"-88"16"8"16,28 3 18-16,-11 5-4 15,-2 0-16-15,-4 2 0 16,3-1 9-16,9-1 6 16,4-2-1-16,16-5-3 0,10-3-5 15,15 0-8-15,9 3-8 16,10 5-11-16,1 1-2 16,4 10 10-16,9 8-3 15,2 7 3-15,0 9 1 16,-6 11-1-16,-3 11 5 0,-6 9 3 15,0 10 2-15,-12 4-1 16,-3 4-2-16,-3-4-1 16,2-9-1-16,1-5-1 15,6-12 1-15,2-14 0 16,7-9-5-16,0-11 1 16,12-13-3-16,7-8 0 0,12-15 3 15,8-6 9-15,7 0-1 16,4-11-8-16,6-6-2 15,-1 0-6-15,1-1-11 16,-8 4-11-16,0 0-27 16,-8-2-45-16,-4 1-29 0,-7-2-54 15,-8-4-142-15</inkml:trace>
          <inkml:trace contextRef="#ctx0" brushRef="#br0" timeOffset="11372.908">9821 3309 379 0,'0'0'197'16,"0"0"-188"-16,0 0 3 0,-17 58 20 16,3-14-1-16,5 9-12 15,-4 8-4-15,5 4-4 16,2-1-5-16,4-3-4 15,2-8-2-15,0-11-20 16,14-12-42-16,6-18-23 0,4-12-34 16,5-8-117-16</inkml:trace>
        </inkml:traceGroup>
      </inkml:traceGroup>
      <inkml:traceGroup>
        <inkml:annotationXML>
          <emma:emma xmlns:emma="http://www.w3.org/2003/04/emma" version="1.0">
            <emma:interpretation id="{2402381D-8598-452D-B7E7-71772804BA40}" emma:medium="tactile" emma:mode="ink">
              <msink:context xmlns:msink="http://schemas.microsoft.com/ink/2010/main" type="line" rotatedBoundingBox="2023,8299 2569,5998 4088,6358 3543,8660"/>
            </emma:interpretation>
          </emma:emma>
        </inkml:annotationXML>
        <inkml:traceGroup>
          <inkml:annotationXML>
            <emma:emma xmlns:emma="http://www.w3.org/2003/04/emma" version="1.0">
              <emma:interpretation id="{75D23DE7-F944-4241-8511-531978526A99}" emma:medium="tactile" emma:mode="ink">
                <msink:context xmlns:msink="http://schemas.microsoft.com/ink/2010/main" type="inkWord" rotatedBoundingBox="2023,8299 2569,5998 4088,6358 3543,8660"/>
              </emma:interpretation>
              <emma:one-of disjunction-type="recognition" id="oneOf7">
                <emma:interpretation id="interp15" emma:lang="" emma:confidence="0">
                  <emma:literal>p</emma:literal>
                </emma:interpretation>
                <emma:interpretation id="interp16" emma:lang="" emma:confidence="0">
                  <emma:literal>P</emma:literal>
                </emma:interpretation>
                <emma:interpretation id="interp17" emma:lang="" emma:confidence="0">
                  <emma:literal>r</emma:literal>
                </emma:interpretation>
                <emma:interpretation id="interp18" emma:lang="" emma:confidence="0">
                  <emma:literal>t</emma:literal>
                </emma:interpretation>
                <emma:interpretation id="interp19" emma:lang="" emma:confidence="0">
                  <emma:literal>K</emma:literal>
                </emma:interpretation>
              </emma:one-of>
            </emma:emma>
          </inkml:annotationXML>
          <inkml:trace contextRef="#ctx0" brushRef="#br0" timeOffset="15512.818">828 4822 338 0,'0'0'43'16,"0"0"-30"-16,47 19 35 0,11-19 18 15,15-2-7-15,18-15-9 16,17-5-6-16,14-5-11 16,13 1-1-16,9 0-13 15,2 4-12-15,-3 3-5 16,-14 5 0-16,-12 5 1 16,-18 1-3-16,-22 4 0 0,-18 4 0 15,-16 0 0-15,-13 0-2 16,-15 0-4-16,-7 0-4 15,-8 0-1-15,0 0 14 16,0 3-2-16,0-2-15 16,0 3-38-16,0-3-37 0,0 2-79 15,0-2-174-15</inkml:trace>
          <inkml:trace contextRef="#ctx0" brushRef="#br0" timeOffset="19441.498">1752 5696 456 0,'0'0'8'0,"-58"-3"-2"16,20 8 11-16,-7 13 9 15,5 8-16-15,-5 1-9 16,7-1-1-16,7-4-1 16,7-3 2-16,6-6 0 0,13-5 0 15,5-8-3-15,14-4-10 16,16-15 17-16,11-11 18 16,9-7-12-16,5-7 0 15,1 1-2-15,-3 2 1 16,-10 3-6-16,-5 12-1 0,-11 8-2 15,-4 10 2-15,-6 8 0 16,-4 6-12-16,-3 18 11 16,0 16 2-16,2 7 0 15,4 5 0-15,2 2 1 16,1-5-3-16,9-4-3 16,-2-9 3-16,-2-6 0 0,-3-11-37 15,-13-12-111-15,-8-7-283 16</inkml:trace>
          <inkml:trace contextRef="#ctx0" brushRef="#br0" timeOffset="19085.521">1819 5552 386 0,'-9'29'-15'0,"-2"15"13"16,-4 20 4-16,-2 20 16 16,-4 25 6-16,1 17-3 15,-2 14-3-15,4 7 3 0,3-1-16 16,2-13 0-16,4-20-5 16,4-26-6-16,2-27-5 15,3-24-4-15,0-27-7 16,0-10-24-16,0-37-29 15,3-20-126-15</inkml:trace>
        </inkml:traceGroup>
      </inkml:traceGroup>
    </inkml:traceGroup>
    <inkml:traceGroup>
      <inkml:annotationXML>
        <emma:emma xmlns:emma="http://www.w3.org/2003/04/emma" version="1.0">
          <emma:interpretation id="{D0AEACBC-0E18-486A-82F4-462F084D3ABF}" emma:medium="tactile" emma:mode="ink">
            <msink:context xmlns:msink="http://schemas.microsoft.com/ink/2010/main" type="paragraph" rotatedBoundingBox="2203,9363 6181,8816 6402,10429 2425,10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A05BA-1739-444E-9A61-420908B3DA90}" emma:medium="tactile" emma:mode="ink">
              <msink:context xmlns:msink="http://schemas.microsoft.com/ink/2010/main" type="line" rotatedBoundingBox="2203,9363 6181,8816 6402,10429 2425,10975"/>
            </emma:interpretation>
          </emma:emma>
        </inkml:annotationXML>
        <inkml:traceGroup>
          <inkml:annotationXML>
            <emma:emma xmlns:emma="http://www.w3.org/2003/04/emma" version="1.0">
              <emma:interpretation id="{8C55E5F1-A25D-4887-9661-B2BA6A49DD6B}" emma:medium="tactile" emma:mode="ink">
                <msink:context xmlns:msink="http://schemas.microsoft.com/ink/2010/main" type="inkWord" rotatedBoundingBox="2203,9363 2857,9273 2998,10297 2344,10387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20051.358">918 7605 455 0,'0'0'-11'0,"0"0"26"16,-17 69 21-16,-4-23 14 16,-6 7-18-16,2 4-2 15,-5 1-6-15,0-1-4 0,4-3-2 16,1-3-8-16,4-6-7 16,7-4-2-16,1-7 0 15,11-9 0-15,2-8-2 16,8-6-3-16,19-9 2 15,11-2 1-15,12-2 3 16,5-15-4-16,10-5 3 0,7-1 0 16,-4-3-16-16,-3 1-24 15,-7 2-9-15,-8 2-30 16,-12-1-12-16,-13 2-55 16,-7-2-83-16</inkml:trace>
          <inkml:trace contextRef="#ctx0" brushRef="#br0" timeOffset="20247.484">1228 7696 407 0,'0'0'11'0,"0"0"34"0,0 0-5 16,-49 81 1-16,40-28-15 16,-6 13 1-16,3 10-3 15,-2 12-6-15,5 1-1 16,-1 4-12-16,5-1-3 15,2-12 1-15,3-8-5 16,0-17-37-16,3-13-44 0,7-14-53 16,-5-18-98-16</inkml:trace>
        </inkml:traceGroup>
        <inkml:traceGroup>
          <inkml:annotationXML>
            <emma:emma xmlns:emma="http://www.w3.org/2003/04/emma" version="1.0">
              <emma:interpretation id="{7B8B41C3-5497-4E2D-9538-9655AD9E9CBB}" emma:medium="tactile" emma:mode="ink">
                <msink:context xmlns:msink="http://schemas.microsoft.com/ink/2010/main" type="inkWord" rotatedBoundingBox="3592,9201 6185,8845 6402,10429 3809,10785"/>
              </emma:interpretation>
              <emma:one-of disjunction-type="recognition" id="oneOf9">
                <emma:interpretation id="interp21" emma:lang="" emma:confidence="0">
                  <emma:literal>He's</emma:literal>
                </emma:interpretation>
                <emma:interpretation id="interp22" emma:lang="" emma:confidence="0">
                  <emma:literal>He</emma:literal>
                </emma:interpretation>
                <emma:interpretation id="interp23" emma:lang="" emma:confidence="0">
                  <emma:literal>Hers</emma:literal>
                </emma:interpretation>
                <emma:interpretation id="interp24" emma:lang="" emma:confidence="0">
                  <emma:literal>Her</emma:literal>
                </emma:interpretation>
                <emma:interpretation id="interp25" emma:lang="" emma:confidence="0">
                  <emma:literal>yes</emma:literal>
                </emma:interpretation>
              </emma:one-of>
            </emma:emma>
          </inkml:annotationXML>
          <inkml:trace contextRef="#ctx0" brushRef="#br0" timeOffset="20858.434">2116 7574 409 0,'0'0'0'0,"0"62"3"15,-2-13 20-15,0 13 18 16,-4 8-2-16,4 4-6 16,-1 8-12-16,3 0-7 0,0-5-10 15,-1-7-3-15,1-9 0 16,0-13 0-16,0-14-1 16,0-13 1-16,0-12-1 15,0-9 0-15,6-10 10 16,9-21 6-16,8-13-14 0,3-5 0 15,6-8-1-15,4 4-17 16,-1 5-20-16,-3 12 12 16,-2 13 15-16,-4 15 5 15,-6 8 4-15,-8 18-4 16,-6 16 9-16,-6 7 2 16,0 3 7-16,0 1 1 0,-10-3-12 15,5-11 1-15,-1-12-1 16,4-6-2-16,2-13-6 15,8-9-41-15,12-22-31 16,7-9-61-16,8-9-37 0</inkml:trace>
          <inkml:trace contextRef="#ctx0" brushRef="#br0" timeOffset="21173.678">2787 8044 165 0,'0'0'34'0,"0"0"14"15,13 51-7-15,1-51-8 16,4 0-1-16,2-14 14 16,7-9-19-16,-1-3-15 15,3-1 6-15,-3 4 0 16,4 2-6-16,-4 10-9 0,-3 9-7 16,1 2 1-16,-7 19 4 15,1 12 2-15,-6 10 2 16,2 14 3-16,-5 9-3 15,-3 9 17-15,-2 9-13 16,-4 9-4-16,0 4 2 0,-4-2-3 16,-14-4-2-16,-8-8-1 15,-3-13-1-15,-3-10 1 16,8-16-2-16,1-14-23 16,0-19-79-16,14-9-211 15</inkml:trace>
          <inkml:trace contextRef="#ctx0" brushRef="#br0" timeOffset="21878.918">3516 7826 454 0,'0'0'-1'15,"58"0"21"-15,-13-8 35 0,10-8-12 16,6-6-19-16,4-7 1 15,-2-6-6-15,-3-6-3 16,-4-2-6-16,-13 2-5 16,-8 5-2-16,-14 2-2 15,-9 11 2-15,-9 5 8 0,-3 11 4 16,-14 7-7-16,-8 10-8 16,-7 19-1-16,0 15 3 15,-1 7 1-15,5 4-1 16,15-1-1-16,10-10-2 15,10-6 1-15,25-18-4 0,11-12-27 16,16-8-23-16,3-24-20 16,10-15-51-16,2-12-75 15</inkml:trace>
          <inkml:trace contextRef="#ctx0" brushRef="#br0" timeOffset="21579.98">3584 7268 535 0,'0'0'-19'0,"3"81"25"16,-6-16 22-16,-5 16 5 0,4 9-15 15,-2-1-8-15,4-7-7 16,2-8-2-16,2-11-1 16,8-14 0-16,6-14-9 15,-1-10-28-15,-3-12-51 16,-4-13-53-16,-7 0-107 15</inkml:trace>
          <inkml:trace contextRef="#ctx0" brushRef="#br0" timeOffset="22105.549">4604 7371 359 0,'0'0'58'16,"-53"7"20"-16,14 20-5 15,0 7-24-15,4 2-12 16,3 1-10-16,20-1-10 16,12-6-12-16,10-9-6 0,25-6 2 15,8-3-1-15,1-6 2 16,-3 2-1-16,-3 4 0 16,-15 6-1-16,-13 9 0 15,-10 9 2-15,-19 9 1 16,-19 8 5-16,-15 4 0 0,-2 5-5 15,-1-6-3-15,-2-6-71 16,11-10-162-16</inkml:trace>
        </inkml:traceGroup>
      </inkml:traceGroup>
    </inkml:traceGroup>
    <inkml:traceGroup>
      <inkml:annotationXML>
        <emma:emma xmlns:emma="http://www.w3.org/2003/04/emma" version="1.0">
          <emma:interpretation id="{7B344CD5-78A3-4D9C-B676-51BD8081DD1F}" emma:medium="tactile" emma:mode="ink">
            <msink:context xmlns:msink="http://schemas.microsoft.com/ink/2010/main" type="paragraph" rotatedBoundingBox="2262,10944 20914,8035 21332,10714 2680,136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597473-C658-46B6-9BFE-DBD2FBCC3D26}" emma:medium="tactile" emma:mode="ink">
              <msink:context xmlns:msink="http://schemas.microsoft.com/ink/2010/main" type="line" rotatedBoundingBox="2262,10944 20914,8035 21332,10714 2680,13624"/>
            </emma:interpretation>
          </emma:emma>
        </inkml:annotationXML>
        <inkml:traceGroup>
          <inkml:annotationXML>
            <emma:emma xmlns:emma="http://www.w3.org/2003/04/emma" version="1.0">
              <emma:interpretation id="{A475A93D-E6B3-40CA-8881-500D18E24C61}" emma:medium="tactile" emma:mode="ink">
                <msink:context xmlns:msink="http://schemas.microsoft.com/ink/2010/main" type="inkWord" rotatedBoundingBox="2286,11101 5084,10664 5348,12356 2550,12793"/>
              </emma:interpretation>
              <emma:one-of disjunction-type="recognition" id="oneOf10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34268.651">1324 9308 429 0,'0'0'-4'0,"-23"53"6"15,-2-10 0-15,-8 11 14 0,-5 12 6 16,-6 5 3-16,-9 5-3 15,-3 3-6-15,1-3 2 16,-1-4-3-16,6-12-3 16,7-10 2-16,11-11 9 15,11-13-2-15,9-10-6 16,12-11-10-16,1-5-9 0,28-12-18 16,9-10 32-16,12-5-8 15,11-4 0-15,6-3 4 16,6 2-5-16,-5 6 0 15,-2 4-6-15,-3 4-9 16,-5 5-7-16,-5 4-19 0,-6 4-33 16,-7 1 3-16,-4 3-10 15,-9-3-37-15,-7-2-54 16</inkml:trace>
          <inkml:trace contextRef="#ctx0" brushRef="#br0" timeOffset="34552.623">1327 9286 470 0,'0'0'2'15,"-5"52"21"-15,5-8 41 16,-3 15-13-16,3 14-23 15,-3 8-15-15,3 8-7 0,-3 4-2 16,3 2 7-16,-5-1 2 16,1-6-11-16,-4-6-2 15,2-8 0-15,2-11 1 16,-1-12-7-16,5-13-28 16,0-17-37-16,0-17-94 15,8-12-134-15</inkml:trace>
          <inkml:trace contextRef="#ctx0" brushRef="#br0" timeOffset="34980.218">2340 9574 548 0,'-42'51'10'0,"-4"6"41"16,-4 8 0-16,-2 5-20 16,0-1-17-16,8-5-9 15,2-6-2-15,10-6-2 16,12-12 0-16,8-9-2 15,7-9-12-15,5-15-63 0,12-7-46 16,11-20-44-16</inkml:trace>
          <inkml:trace contextRef="#ctx0" brushRef="#br0" timeOffset="34777.551">1955 9534 463 0,'0'0'-1'0,"35"74"19"16,-9-30 27-16,3 2-3 0,5 1-29 15,4-6 5-15,-1-1-10 16,-1-4-4-16,1-7-2 16,-3-6 0-16,-5-1-15 15,-4-9-53-15,-5-9-31 16,-6-4-71-16</inkml:trace>
          <inkml:trace contextRef="#ctx0" brushRef="#br0" timeOffset="35564.982">3297 9269 460 0,'0'0'2'0,"-88"0"52"16,30 17-5-16,2 10-26 15,-3 4-3-15,10 3-4 16,7 1-2-16,16 0-4 16,17-3-6-16,9 0-5 15,30-1 0-15,17 0 1 16,6 4 1-16,8 2-4 0,1 4 7 16,2-3-5-16,-9 5-15 15,-13 1 18-15,-8 0-2 16,-17 0-9-16,-12 0 3 15,-5 2 9-15,-22-4-1 16,-16-1 3-16,-8-6 14 16,-7-10-4-16,0-11 4 0,3-14 5 15,10-8-7-15,15-31-2 16,20-14-13-16,10-22-5 16,31-13-5-16,16-14 15 15,16-5-6-15,2-1-4 0,1 2 3 16,-10 6 3-16,-11 15-2 15,-22 15 0-15,-18 13 0 16,-13 20 2-16,-35 18 3 16,-23 19-2-16,-9 15-1 15,-13 21 1-15,-2 14-3 0,4 5 0 16,13 2-2-16,15-3-3 16,18-8-43-16,20-4-28 15,15-15-80-15,3-12-180 16</inkml:trace>
          <inkml:trace contextRef="#ctx0" brushRef="#br0" timeOffset="32133.645">1178 10697 6 0,'0'0'7'0,"0"0"-1"0,1-1-2 15,2 1-2-15,-3 0 0 16,0 0-1-16,2 0 0 16,-2 1 1-16,0 2 0 15,0-2-2-15,0 2 1 0,0-3 0 16,0 3 0-16,0-3 1 15,0 0-1-15,0 0 1 16,1 0 1-16,2 0-1 16,-1 0 0-16,-2 3 1 15,0 0-2-15,0-2 3 16,3 2-3-16,-3-1 1 0,0 2-2 16,0 2 1-16,0 1 0 15,0-1-1-15,0 0 1 16,0 1 0-16,-5 2 2 15,1 0-2-15,-1 0 4 16,4 5-1-16,-2-2-1 0,-2-3 2 16,2 3-2-16,-2-2 0 15,1 4-1-15,-2-1 2 16,-2 0 0-16,7 3-2 16,-4-4 0-16,2 4 1 15,0-6-1-15,-1 0-1 0,1-4-1 16,1 3 0-16,2-4 1 15,-3-3-1-15,3 0 0 16,0-2 0-16,0 0 0 16,5 0 0-16,2-5 0 15,-1-3 0-15,-1 0-1 0,4 1 1 16,-3 1 0-16,-2 0 0 16,1 2-1-16,-2-1 1 15,0 4 0-15,-3-4 0 16,2 3 0-16,-2-2-1 15,0 3 2-15,0 1-2 16,0-1 1-16,0 1 0 0,0-3 0 16,0 3 0-16,0-2 0 15,0 0 0-15,-2 0 0 16,-1-2 0-16,3 1 1 16,0-2-2-16,0 0 1 0,0 2 0 15,0 1 0-15,0-2 0 16,0-1 0-16,0 2 0 15,0-2 0-15,0 5 0 16,0-3 0-16,0 3 0 16,0 0 0-16,0 0 1 15,-3 0-1-15,3 0 0 0,0 0 0 16,0 0 0-16,0 0 0 16,0 0 0-16,0 0 0 15,0 0 0-15,0 0 0 16,3 0 0-16,-3-2 0 15,0 1 0-15,3 1 0 0,-3-2 0 16,2 2 1-16,-2-1-1 16,3 1 0-16,-3 0 0 15,1 0 0-15,-1 0 0 16,0-1 0-16,2 1 0 16,-1-2 0-16,-1 0 0 15,0 2 0-15,3-1 0 0,0-1 1 16,-3 0-2-16,0-1 1 15,0 2 1-15,2-2-1 16,-2-1 0-16,0 3 0 16,3-3 0-16,-3 1 0 0,0 2-1 15,0-1 1-15,0-1 0 16,0 2 0-16,0-2 0 16,0 1-1-16,0-2 1 15,3 0-1-15,-1-4 1 16,0 4-1-16,3-1 1 0,-2 1 0 15,-3 0-1-15,0 1 2 16,3 1-1-16,-3 1 0 16,0 1 0-16,0 0 0 15,0 0 1-15,0 0-1 16,0 0 0-16,0 0 0 16,-3 1 0-16,-3 4 0 0,4-1 1 15,0 0-1-15,2 1 0 16,-5-2 1-16,5 1-1 15,0-1 1-15,0 0-1 16,-3 0 0-16,1 3 0 16,-2 1 0-16,-1-1 0 0,4-1 0 15,-4 3 0-15,2 0 0 16,-2-2 1-16,-2 2-1 16,4 2 0-16,-2-6 0 15,-1 4 0-15,2-3 0 16,-1 2 0-16,-1 0 0 0,0 1 0 15,-2 1 0-15,1 3 0 16,1-2-1-16,-4 2 2 16,0-2 0-16,3 0 0 15,2-1-1-15,2-2 1 16,-2-3-1-16,5-2 1 0,0-2-1 16,0 0 0-16,0 0 0 15,0 0 0-15,2 0 0 16,-2-6 1-16,6-1-1 15,-2-2 0-15,4-1 0 16,-3 1 0-16,1-4 2 16,3 0-2-16,-3-3 1 0,3 4-1 15,-3-1 0-15,3 0 1 16,-1 0-1-16,-4 3 1 16,2 1 0-16,2-2-1 15,-3 6 0-15,2-1 1 16,-2-1-1-16,2 3 0 0,-1-1 0 15,-1 4 0-15,-2-1 0 16,1 0 0-16,1 2 0 16,-5 0 0-16,0 0 0 15,0 0 0-15,0 0 0 16,0 0 0-16,0 2 0 16,0 0 0-16,0-1 0 0,0-1 0 15,0 0 0-15,0 3 0 16,-4-3 0-16,4 0 0 15,-1 0 0-15,1 0 0 16,0 0 0-16,-4 0 0 0,4 0 0 16,-3 1 0-16,3 2 0 15,-5 0 0-15,2 0 0 16,2 2 0-16,-4-1 0 16,4 1 0-16,-2-1 0 15,3 0-1-15,-2 0 2 0,-1 0-1 16,3 1-1-16,-3-2 1 15,3 1 0-15,-4-1 0 16,4 3 0-16,-1-3-1 16,0 1 0-16,-5 3 1 0,3-2-1 15,1 1 1 1,-5 1 0-16,2-1-1 0,-1-1 1 16,-1 2 0-16,2-2-2 15,2-1 2-15,3-3 0 16,-2 2-1-16,2-3 1 15,0 0 0-15,0 0 0 16,0 0-1-16,2 0 1 0,1-3-1 16,0-1 0-16,2 2 0 15,-1-2-1-15,-4 3 1 16,6-1 0-16,-6-1 0 16,0 3-2-16,0 0 2 15,2 0-1-15,-2 0 1 0,0 0 0 16,0 0 1-16,0 3-2 15,0 4 0-15,-2-1 2 16,2 1-1-16,-3-1-3 16,3 1 0-16,-3-1 2 15,-1-1 1-15,4 2 1 0,-1-5-1 16,1 5 0-16,0-5-2 16,0 5 1-16,0-5-1 15,-2 1 0-15,2-2-1 16,0-1 1-16,0 4 2 15,0-1-1-15,0-1 0 0,0 2-2 16,0-4 1-16,0 4 0 16,3-3-1-16,1 2 1 15,-1-2 2-15,-3 4 0 16,3-1 0-16,-3 0 2 16,0 1-2-16,0-1 1 15,0 4 0-15,0-4-1 0,-6-1 0 16,2 3 1-16,1-5-1 15,3-1 0-15,-5 0 1 16,5 0-1-16,0 0 1 16,-3 0-7-16,3 0 2 0,0 0 0 15,0-7 1-15,0 1 1 16,-2 2 3-16,-1-2 0 16,0 1-1-16,3-2 0 15,-1 3-2-15,1-2 2 16,0-2-2-16,0 3 3 15,0-3 0-15,-3 2 0 0,3-2 0 16,-5 2 1-16,5-1 1 16,0 2 1-16,0 0-1 15,0-2 2-15,-3 1-2 16,3 1-1-16,0 1-1 16,-3 0 2-16,1 1 1 0,0 1-2 15,2 2 0-15,-5-3 0 16,-1 3-1-16,2 0 0 15,3 0 1-15,-3 0-1 16,4-1 1-16,0 0-1 16,0-2 0-16,0 1 0 0,0 0 1 15,0-2-1-15,0 4 0 16,0-2 0-16,1 0 0 16,-1 0 0-16,4 2 1 15,-4 0-2-15,4 0 2 16,-4 0-1-16,3 0 0 0,-3 0 0 15,0 0 1-15,0 0-1 16,0 0 0-16,0 2 0 16,0 1 0-16,3-2 0 15,-3 4 1-15,0-2-1 16,5-2-1-16,-3-1 1 0,3 2 0 16,-2-2 0-16,-1 0 0 15,1 0 0-15,0 0 0 16,4 0 0-16,-7 0 0 15,2 0 0-15,1 0 0 16,0 1 0-16,-3 3 0 0,0-2 0 16,0 1-1-16,0-2 1 15,0 3 0-15,-3-1 0 16,0 0 0-16,3 0 0 16,-8 1 0-16,7-1 0 15,-2 0 0-15,0 0 0 0,-2 0 0 16,0-1 0-16,3 1 0 15,-1-2 0-15,1-1 0 16,-1 0 0-16,0 0 0 16,-1 0 0-16,-1 0 0 15,2 0 0-15,-2 0 0 0,5 0 0 16,-3 0-1-16,3 0 1 16,0-3 0-16,-4 1 0 15,1-2 0-15,1-2 0 16,2-1-1-16,0-2 1 15,0 1 0-15,0-2 0 16,0 0 1-16,5-3-1 0,-1-3 0 16,4-1 0-16,-1-5 0 15,4 3 0-15,-4-7 0 16,1-1 1-16,0 1-1 16,-7-6 0-16,7-2-1 15,-5-5 0-15,2-3-1 0,-1-1 7 16,5-6 0-16,5-5-3 15,-4-3-1-15,16-5 0 16,2-5-1-16,7-4 1 16,4-7-1-16,13-4 0 15,10-9 0-15</inkml:trace>
        </inkml:traceGroup>
        <inkml:traceGroup>
          <inkml:annotationXML>
            <emma:emma xmlns:emma="http://www.w3.org/2003/04/emma" version="1.0">
              <emma:interpretation id="{538851D1-F1F0-4DB5-A42D-DF9FEB167C41}" emma:medium="tactile" emma:mode="ink">
                <msink:context xmlns:msink="http://schemas.microsoft.com/ink/2010/main" type="inkWord" rotatedBoundingBox="5746,10401 8627,9952 8920,11832 6039,12282">
                  <msink:destinationLink direction="with" ref="{A5EF138A-9322-443C-88FD-AC8DD299BC72}"/>
                </msink:context>
              </emma:interpretation>
              <emma:one-of disjunction-type="recognition" id="oneOf11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36158.449">4304 9554 445 0,'0'0'1'16,"73"-25"21"-16,-25 15 14 16,7-2-22-16,0 6-12 15,-2-1-8-15,-5 5-41 16,-12 2-24-16,-16 0-57 0</inkml:trace>
          <inkml:trace contextRef="#ctx0" brushRef="#br0" timeOffset="37053.438">5845 9051 477 0,'0'0'-1'0,"50"-53"6"0,-6 27 4 15,12 2 1-15,2-1-3 16,3 8-7-16,-7 6 1 16,-8 8 0-16,-11 3-1 15,-9 3-1-15,-17 16-3 16,-9 11 2-16,-12 5 16 0,-19 7 8 15,-5 9 4-15,-5 0-6 16,3-3-4-16,6-3-1 16,11-6-7-16,16-8-6 15,5-6-3-15,26-11 0 0,14-4-5 16,14-3-23-16,7-5 6 16,-3 5-4-16,-2 3 5 15,-17 6 5-15,-13 8 16 16,-23 11 0-16,-10 10 1 15,-32 7 26-15,-16 6 14 16,-12 3-1-16,-8-3-6 0,-4-4-3 16,0-6-10-16,11-10-2 15,13-11-17-15,12-13 2 16,21-10-3-16,22-4-16 16,5-23-63-16,28-16-70 0,9-17-137 15</inkml:trace>
          <inkml:trace contextRef="#ctx1" brushRef="#br0">5784 9225 0,'66'-18'15</inkml:trace>
          <inkml:trace contextRef="#ctx0" brushRef="#br0" timeOffset="36304.252">4306 9802 462 0,'0'0'0'0,"68"5"30"0,-10-5 23 16,15-5-22-16,6-7-25 16,3 3-10-16,-6-3-40 15,-6 1-127-15</inkml:trace>
          <inkml:trace contextRef="#ctx0" brushRef="#br0" timeOffset="46532.643">5713 8450 537 0,'-52'0'-18'16,"-4"24"40"-16,3 18-2 15,5 23 9-15,3 16-1 16,5 24-2-16,0 25-6 15,12 20-4-15,8 13-3 16,11 5-5-16,9-1-4 0,29-11-2 16,16-14-2-16,15-13 1 15,13-13 0-15,3-12-32 16,1-12-90-16,-4-14-219 16</inkml:trace>
          <inkml:trace contextRef="#ctx0" brushRef="#br0" timeOffset="37466.515">6454 9135 497 0,'0'0'21'0,"37"-56"9"16,-4 24 3-16,8 2-5 15,6 1-18-15,11 3-8 16,-1 6-1-16,4 9 0 0,-6 8 0 15,-7 3-1-15,-11 13-1 16,-11 18 0-16,-20 16 8 16,-6 13 13-16,-18 13 6 15,-20 8 0-15,-11 7-6 16,-6 1 3-16,-2 0-5 16,-1-9-5-16,5-7-5 0,9-11-3 15,12-13-4-15,15-14 0 16,14-16 1-16,6-15-6 15,32-4 1-15,18-14 3 16,13-16 1-16,14-5 0 0,-2 0-1 16,-1 3 0-1,-3 5 0-15,-14 10 0 0,-9 8-1 16,-16 9 1-16,-7 0 1 16,-9 4-1-16,-5 9 1 15,-9 0-1-15,2 2-9 16,-2 0-33-16,-1-4-35 15,2-7-106-15,-1-4-142 0</inkml:trace>
        </inkml:traceGroup>
        <inkml:traceGroup>
          <inkml:annotationXML>
            <emma:emma xmlns:emma="http://www.w3.org/2003/04/emma" version="1.0">
              <emma:interpretation id="{6E5DFCF6-3746-444A-9028-B3A1F619F260}" emma:medium="tactile" emma:mode="ink">
                <msink:context xmlns:msink="http://schemas.microsoft.com/ink/2010/main" type="inkWord" rotatedBoundingBox="9675,10550 10336,10446 10458,11228 9797,11331">
                  <msink:destinationLink direction="with" ref="{A5EF138A-9322-443C-88FD-AC8DD299BC72}"/>
                </msink:context>
              </emma:interpretation>
              <emma:one-of disjunction-type="recognition" id="oneOf12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40943.503">8683 8962 523 0,'0'0'2'16,"-101"105"42"-16,39-33 2 16,-6 8-1-16,-1 5-21 0,7-2-4 15,4-11-7-15,16-10-7 16,16-14-3-16,14-17-3 16,12-14 0-16,12-17-27 15,26-8-45-15,8-28-71 16,9-18-164-16</inkml:trace>
          <inkml:trace contextRef="#ctx0" brushRef="#br0" timeOffset="40752.104">8248 8808 610 0,'0'0'-22'0,"0"0"14"0,58 62 16 16,-18-19 19-16,8 10-11 15,5 9-6-15,5 2-3 16,0-2-3-16,0-5-1 0,-4-6-1 15,-5-11 1-15,-10-11-2 16,-8-8-28-16,-13-12-37 16,-11-9-57-16,-7-11-66 15</inkml:trace>
        </inkml:traceGroup>
        <inkml:traceGroup>
          <inkml:annotationXML>
            <emma:emma xmlns:emma="http://www.w3.org/2003/04/emma" version="1.0">
              <emma:interpretation id="{0A65ED3A-ABD8-42DF-99D8-62ABBB110C9E}" emma:medium="tactile" emma:mode="ink">
                <msink:context xmlns:msink="http://schemas.microsoft.com/ink/2010/main" type="inkWord" rotatedBoundingBox="11241,9663 15337,9510 15420,11721 11323,11874">
                  <msink:destinationLink direction="with" ref="{A5EF138A-9322-443C-88FD-AC8DD299BC72}"/>
                </msink:context>
              </emma:interpretation>
              <emma:one-of disjunction-type="recognition" id="oneOf13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41614.036">9804 8710 407 0,'0'0'-2'0,"0"0"21"16,0 0 16-16,2 54 32 15,-4-6-13-15,-13 15-14 0,-1 14-16 16,-3 8-2-16,-2 4-3 16,4-4-11-16,0-1-4 15,8-13-2-15,4-9-1 16,5-18 0-16,0-9-2 15,13-17-21-15,9-18-26 16,9-4-33-16,4-27-61 0,3-16-93 16</inkml:trace>
          <inkml:trace contextRef="#ctx0" brushRef="#br0" timeOffset="41968.966">10108 8864 482 0,'0'0'3'0,"0"0"16"16,0 0 12-16,80-58 2 16,-37 43-18-16,5 5-11 0,4 1-4 15,1 9-1-15,-1 0 1 16,-9 5 2-16,-7 17-1 16,-10 7 0-16,-19 9 5 15,-7 6 14-15,-16 10 16 16,-24 7-1-16,-11 3-11 15,-10 3-4-15,-7-4-1 0,2-2-2 16,5-7-3-16,8-10-3 16,14-12-5-16,14-6-4 15,10-8-1-15,15-10 0 16,2-8-4-16,28 0 2 16,13-4 1-16,14-9 0 0,10-6 0 15,6-1-12-15,4 2-33 16,-2 0-33-16,1 3-44 15,-8-2-70-15,0-5-157 16</inkml:trace>
          <inkml:trace contextRef="#ctx0" brushRef="#br0" timeOffset="42483.782">11477 8789 534 0,'0'0'7'0,"-86"-4"52"16,32 4-15-16,-2 14-13 16,3 8-15-16,10 0-1 15,11 4-6-15,14 0-8 16,18-2-2-16,8 2-1 0,26-4 3 16,15 5 1-16,6-1-1 15,10 1-2-15,-4 3 2 16,-4 3 0-16,-8 5 0 15,-17 1 0-15,-14 2 0 16,-16 4-1-16,-10-3 0 16,-24 0 0-16,-18-2 1 0,-17-4 1 15,-7-7 1-15,-5-1 0 16,0-10 10-16,8-7 6 16,14-10-2-16,22-1-4 15,26-17-7-15,14-15-6 16,34-6-6-16,28-7 1 0,17-5 5 15,13-3-1-15,6 1-6 16,0-1-10-16,-5 3 8 16,-15 2 1-16,-15 4 7 15,-17 3 1-15,-18 2 3 16,-24 4-1-16,-9 8 3 0,-27 2 2 16,-19 9 2-16,-16 4-1 15,-9 9 1-15,-2 3-1 16,0 0-6-16,12 3-2 15,19 7 1-15,22 2-17 16,20-8-63-16,18-4-124 0</inkml:trace>
          <inkml:trace contextRef="#ctx0" brushRef="#br0" timeOffset="47045.588">12434 7846 142 0,'0'0'301'0,"0"49"-307"16,0 6 15-16,3 27 16 0,-2 22 4 15,-1 23 5-15,0 23 5 16,0 14-6-16,-7 14-4 16,-10 9-7-16,-12 3-15 15,-9-3-5-15,-14-7-1 16,-16-10-14-16,-12-15-47 0,-13-20-89 16,-9-16-137-16</inkml:trace>
          <inkml:trace contextRef="#ctx0" brushRef="#br0" timeOffset="67488.305">13749 8864 586 0,'-50'28'16'0,"-12"16"52"16,-18 14 4-16,-8 13-16 16,-4 7-27-16,4-1-1 15,6-1-6-15,13-11-10 16,14-13-7-16,19-10-4 0,17-13 1 15,8-11-3-15,11-14-37 16,11-4-73-16,9-31-93 16</inkml:trace>
          <inkml:trace contextRef="#ctx0" brushRef="#br0" timeOffset="67304.314">13017 8910 510 0,'0'0'76'0,"0"0"-26"16,0 0-39-16,53 10 27 15,-7 14-5-15,11 6-5 0,4 8-7 16,6 9-4-16,2 2-5 16,-1-3 0-16,-3 0-8 15,-4-3-3-15,-6-10 0 16,-10-7-5-16,-5-11-35 16,-7-11-39-16,-7-4-62 15,-9-17-50-15</inkml:trace>
        </inkml:traceGroup>
        <inkml:traceGroup>
          <inkml:annotationXML>
            <emma:emma xmlns:emma="http://www.w3.org/2003/04/emma" version="1.0">
              <emma:interpretation id="{40A898B3-BF77-4F15-94AF-711A009D41E6}" emma:medium="tactile" emma:mode="ink">
                <msink:context xmlns:msink="http://schemas.microsoft.com/ink/2010/main" type="inkWord" rotatedBoundingBox="15908,9662 16891,9509 17180,11362 16197,11515">
                  <msink:destinationLink direction="with" ref="{A5EF138A-9322-443C-88FD-AC8DD299BC72}"/>
                </msink:context>
              </emma:interpretation>
            </emma:emma>
          </inkml:annotationXML>
          <inkml:trace contextRef="#ctx1" brushRef="#br0" timeOffset="-9048.275">14489 7919 0,'46'65'16,"-46"-65"-16,-223 75 15</inkml:trace>
          <inkml:trace contextRef="#ctx0" brushRef="#br0" timeOffset="70475.178">15240 8587 553 0,'-20'21'6'15,"-10"1"3"-15,-8 10 12 16,-2 3 15-16,-8 4-7 0,-3 1-5 16,-2 0-1-16,-2 0 0 15,-5-4 1-15,2 0-7 16,-2-5-5-16,6-1-3 16,10-7 1-16,8-7 2 15,16-6-4-15,9-3-2 0,11-5-3 16,14-2-8-16,18 0 4 15,10-6 2-15,12-1-1 16,6-2 1-16,8 3-2 16,1 2 2-16,1 0-1 0,-2 1 0 15,-2 3 0-15,1-1 0 16,-7 1-6-16,-5 0 10 16,-7 0-5-16,-8-1-23 15,-6 1-11-15,-9-3-4 16,-9 2-6-16,-7-4-13 15,-7-3-25-15,-2-7-48 0,-10-1-158 16</inkml:trace>
          <inkml:trace contextRef="#ctx0" brushRef="#br0" timeOffset="70751.958">15191 8501 522 0,'0'0'19'16,"0"0"28"-16,0 0-30 16,0 0 6-16,-1 75 23 0,8-16-6 15,-2 15-6-15,-5 16-6 16,0 11-1-16,0 5-13 16,-8 0-9-16,1-3-2 15,5-5-3-15,-2-11 0 16,4-12 2-16,0-12-1 0,0-9 0 15,0-10-1-15,0-11-8 16,6-9-40-16,0-12-47 16,-2-10-95-16,-4-2-166 15</inkml:trace>
        </inkml:traceGroup>
        <inkml:traceGroup>
          <inkml:annotationXML>
            <emma:emma xmlns:emma="http://www.w3.org/2003/04/emma" version="1.0">
              <emma:interpretation id="{F808284C-1308-47B6-A740-5BED45ECC672}" emma:medium="tactile" emma:mode="ink">
                <msink:context xmlns:msink="http://schemas.microsoft.com/ink/2010/main" type="inkWord" rotatedBoundingBox="20683,8280 20946,8239 21060,8972 20798,9013">
                  <msink:destinationLink direction="with" ref="{E2F241B7-2D9E-4166-868D-F8F063D4BD90}"/>
                </msink:context>
              </emma:interpretation>
              <emma:one-of disjunction-type="recognition" id="oneOf14">
                <emma:interpretation id="interp30" emma:lang="" emma:confidence="0">
                  <emma:literal>,</emma:literal>
                </emma:interpretation>
                <emma:interpretation id="interp31" emma:lang="" emma:confidence="0">
                  <emma:literal>.</emma:literal>
                </emma:interpretation>
                <emma:interpretation id="interp32" emma:lang="" emma:confidence="0">
                  <emma:literal>'</emma:literal>
                </emma:interpretation>
                <emma:interpretation id="interp33" emma:lang="" emma:confidence="0">
                  <emma:literal>1</emma:literal>
                </emma:interpretation>
                <emma:interpretation id="interp34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100635.003">19269 6552 298 0,'0'0'37'0,"0"0"-27"0,0 0 19 16,0 0-13-16,0 0-15 16,0 0 0-16,0 0 6 15,0 0 10-15,50-23 5 16,-35 46 2-16,-8 9 2 0,-7 14 10 16,-1 11 1-16,-18 7-14 15,-3 7-11-15,-2 3-6 16,-2-3-4-16,7-6-1 15,3-6 1-15,6-7-1 16,2-7-1-16,3-10 7 16,1-7 5-16,1-6 3 15,3-9-4-15,0-4-4 0,0-4-3 16,0-5 0-16,0 0 2 16,0 0-2-16,0-5-3 15,0-1 1-15,0-1-2 16,0-1 1-16,0 3-1 0,0 0-1 15,0 4 2-15,0-2-2 16,0 3-2-16,0 0-8 16,0 0-34-16,0 0-34 15,0 0-79-15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28:22.3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5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23T16:29:06.532"/>
    </inkml:context>
  </inkml:definitions>
  <inkml:traceGroup>
    <inkml:annotationXML>
      <emma:emma xmlns:emma="http://www.w3.org/2003/04/emma" version="1.0">
        <emma:interpretation id="{4D4B8EA6-36CA-437D-90F1-9DBF76891AAC}" emma:medium="tactile" emma:mode="ink">
          <msink:context xmlns:msink="http://schemas.microsoft.com/ink/2010/main" type="writingRegion" rotatedBoundingBox="86,633 25813,-1253 27193,17557 1466,19445"/>
        </emma:interpretation>
      </emma:emma>
    </inkml:annotationXML>
    <inkml:traceGroup>
      <inkml:annotationXML>
        <emma:emma xmlns:emma="http://www.w3.org/2003/04/emma" version="1.0">
          <emma:interpretation id="{AC872487-48D0-4111-B6FB-020AD2D0F57B}" emma:medium="tactile" emma:mode="ink">
            <msink:context xmlns:msink="http://schemas.microsoft.com/ink/2010/main" type="paragraph" rotatedBoundingBox="1098,568 6181,177 6233,852 1150,12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BC6452-FF33-40C7-93AF-C782B27592AE}" emma:medium="tactile" emma:mode="ink">
              <msink:context xmlns:msink="http://schemas.microsoft.com/ink/2010/main" type="line" rotatedBoundingBox="1098,568 6181,177 6233,852 1150,1242"/>
            </emma:interpretation>
          </emma:emma>
        </inkml:annotationXML>
        <inkml:traceGroup>
          <inkml:annotationXML>
            <emma:emma xmlns:emma="http://www.w3.org/2003/04/emma" version="1.0">
              <emma:interpretation id="{2A4E3185-112E-4C50-B5A1-DB327E81B0BA}" emma:medium="tactile" emma:mode="ink">
                <msink:context xmlns:msink="http://schemas.microsoft.com/ink/2010/main" type="inkWord" rotatedBoundingBox="1099,586 2856,451 2893,936 1136,1071"/>
              </emma:interpretation>
              <emma:one-of disjunction-type="recognition" id="oneOf0">
                <emma:interpretation id="interp0" emma:lang="" emma:confidence="1">
                  <emma:literal>class</emma:literal>
                </emma:interpretation>
                <emma:interpretation id="interp1" emma:lang="" emma:confidence="0">
                  <emma:literal>clans</emma:literal>
                </emma:interpretation>
                <emma:interpretation id="interp2" emma:lang="" emma:confidence="0">
                  <emma:literal>clams</emma:literal>
                </emma:interpretation>
                <emma:interpretation id="interp3" emma:lang="" emma:confidence="0">
                  <emma:literal>clash</emma:literal>
                </emma:interpretation>
                <emma:interpretation id="interp4" emma:lang="" emma:confidence="0">
                  <emma:literal>Class</emma:literal>
                </emma:interpretation>
              </emma:one-of>
            </emma:emma>
          </inkml:annotationXML>
          <inkml:trace contextRef="#ctx0" brushRef="#br0">122-208 523 0,'0'0'20'16,"0"0"31"-16,0 0 3 15,0 0-15-15,0 0-32 16,0 0-5-16,-22 40 3 15,17-14 0-15,0 1 1 0,0-3 0 16,5-3-4-16,-2-4 0 16,2-6 2-16,0-4 3 15,0-4 6-15,0-3 4 16,0-3 9-16,0-10-9 16,0-4-15-16,0-4-2 15,-2-2 1-15,-6-1-1 16,2 5-2-16,-8 3-6 0,-4 7 7 15,-3 9 0-15,-6 3-2 16,-2 19 1-16,0 9 0 16,-1 5 1-16,4 5 0 15,6 2-2-15,8-3-2 16,10-4 1-16,2-5 2 0,12-6-2 16,8-8 2-16,8-8-2 15,9-9 4-15,2-1-1 16,7-16-16-16,0-12-41 15,2-6-36-15,-1-10-80 16,-10-5-114-16</inkml:trace>
          <inkml:trace contextRef="#ctx0" brushRef="#br0" timeOffset="198.196">410-361 542 0,'-9'32'0'0,"-3"7"3"16,3 6 33-16,-3 5-1 16,4 3-8-16,0 1-9 0,2-1 0 15,6-2-17-15,0-10-1 16,0-6-19-16,16-11-63 16,5-13-72-16,8-11-42 15</inkml:trace>
          <inkml:trace contextRef="#ctx0" brushRef="#br0" timeOffset="562.04">776-222 615 0,'0'0'8'0,"-55"18"22"16,23 2 14-16,-2 4-28 0,3 5-8 15,3 1-3-15,8 0-4 16,6-3-2-16,10 0-1 15,4-4 1-15,0-6 0 16,10-4 0-16,7-9 1 0,6-4 1 16,0 0 3-16,3-13 0 15,-1-5-1-15,2-3 0 16,-4-2-2-16,-5-1 2 16,-2 1 0-16,-4 6 1 15,-2 3-3-15,-4 7-1 16,-6 5-1-16,0 2-1 15,0 12-15-15,-6 7 15 0,-4 4 5 16,0 1-1-16,4 5-3 16,6-7 0-16,0-4-20 15,12-7-30-15,10-8-6 16,9-3-30-16,5-10-47 0,4-13-117 16</inkml:trace>
          <inkml:trace contextRef="#ctx0" brushRef="#br0" timeOffset="869.915">1176-258 579 0,'0'0'20'0,"-66"36"25"16,31-15 1-16,5 2-28 16,6-2-14-16,9 0-3 15,6-2-3-15,9-2-14 16,5-3-11-16,14-4 2 0,9-5-3 15,8-2-4-15,1-3 6 16,3 0 2-16,0-6 21 16,-11 0-2-16,-7 0 10 15,-11 6-5-15,-11 0 1 16,-3 6 41-16,-19 9-1 16,-8 5-3-16,-5 2-11 0,3 0-13 15,2-3-11-15,11-4-3 16,11-4-30-16,8-8-66 15,11-3-49-15,14-11-38 16</inkml:trace>
          <inkml:trace contextRef="#ctx0" brushRef="#br0" timeOffset="1160.202">1564-250 580 0,'-40'25'52'0,"-6"1"-41"16,7-2 31-16,9-2-22 16,7-2-18-16,12-4-2 15,11-4-10-15,7-5-21 0,17-4 13 16,9-3-3-16,3 0-12 16,4 0 0-16,-5-3 22 15,-12 1 12-15,-8 2-1 16,-13 1 11-16,-5 12 50 15,-20 3-5-15,-8 4-26 16,-3 1-5-16,0-1-12 0,3-4-10 16,10-5-16-16,10-8-84 15,7-3-185-15</inkml:trace>
        </inkml:traceGroup>
        <inkml:traceGroup>
          <inkml:annotationXML>
            <emma:emma xmlns:emma="http://www.w3.org/2003/04/emma" version="1.0">
              <emma:interpretation id="{AD3DD5A7-A2E4-4C08-B3A4-8D22B9CA27BB}" emma:medium="tactile" emma:mode="ink">
                <msink:context xmlns:msink="http://schemas.microsoft.com/ink/2010/main" type="inkWord" rotatedBoundingBox="3621,374 5304,245 5340,713 3657,843"/>
              </emma:interpretation>
              <emma:one-of disjunction-type="recognition" id="oneOf1">
                <emma:interpretation id="interp5" emma:lang="" emma:confidence="1">
                  <emma:literal>Point</emma:literal>
                </emma:interpretation>
                <emma:interpretation id="interp6" emma:lang="" emma:confidence="0">
                  <emma:literal>point</emma:literal>
                </emma:interpretation>
                <emma:interpretation id="interp7" emma:lang="" emma:confidence="0">
                  <emma:literal>Points</emma:literal>
                </emma:interpretation>
                <emma:interpretation id="interp8" emma:lang="" emma:confidence="0">
                  <emma:literal>Pointe</emma:literal>
                </emma:interpretation>
                <emma:interpretation id="interp9" emma:lang="" emma:confidence="0">
                  <emma:literal>Pointy</emma:literal>
                </emma:interpretation>
              </emma:one-of>
            </emma:emma>
          </inkml:annotationXML>
          <inkml:trace contextRef="#ctx0" brushRef="#br0" timeOffset="1992.566">2424-482 511 0,'0'0'10'0,"0"41"-16"16,-5-9 9-16,-1 7 20 15,1 3 2-15,-2 2 4 16,1 0-8-16,3-5-10 0,-4-3-2 16,2-5-4-16,-1-7 0 15,-1-11-3-15,4-7-11 16,1-6-16-16,2-14-37 15,0-12-94-15,0-11-75 16</inkml:trace>
          <inkml:trace contextRef="#ctx0" brushRef="#br0" timeOffset="2234.269">2387-531 561 0,'0'0'13'15,"0"0"-11"-15,0 0-5 16,50 6 6-16,-14-3-1 0,5 0 1 15,3-2 2-15,2 1 1 16,-7 1 0-16,-7 0-3 16,-13 6-2-16,-6 3-1 15,-13 3 7-15,-12 6 36 16,-10 2 3-16,-10 1-17 16,-3 2-8-16,1-4-14 0,2-1-5 15,8-4-3-15,8-5-34 16,10-4-70-16,6-3-91 15,11-5-91-15</inkml:trace>
          <inkml:trace contextRef="#ctx0" brushRef="#br0" timeOffset="2512.311">2774-284 585 0,'0'0'1'0,"-53"42"2"15,30-22-1-15,3 1-4 16,6-1 0-16,9-4 1 16,3-2 0-16,2-2-2 15,4-6-9-15,13-4 5 16,5-2 8-16,6-5 1 0,2-10 3 16,-2-4 8-16,-1 0-3 15,-7-2 3-15,-6 2 4 16,-9 2-11-16,-4 2-2 15,-1 3-30-15,-1 1-25 16,-6 3-38-16,3 1-46 0,2 0-194 16</inkml:trace>
          <inkml:trace contextRef="#ctx0" brushRef="#br0" timeOffset="2684.765">3061-300 473 0,'0'0'43'0,"-2"39"5"16,-7-20-12-16,5-2-24 16,1-2-8-16,3-3-4 15,0-4-1-15,0-5-15 0,0-3-24 16,0-2-51-16,0-11-80 16</inkml:trace>
          <inkml:trace contextRef="#ctx0" brushRef="#br0" timeOffset="2805.444">3034-413 450 0,'0'0'22'15,"0"0"-58"-15,39 17 30 16,-22-9-64-16,5 5-81 0</inkml:trace>
          <inkml:trace contextRef="#ctx0" brushRef="#br0" timeOffset="3120.053">3218-245 236 0,'0'0'124'0,"0"0"-11"16,0 41-13-16,0-32-22 16,0-4-26-16,-1-4-20 0,1-1-3 15,0 0 3-15,0-9-11 16,6-3-19-16,4-3-3 16,0-3 1-16,6-3-6 15,-1-2-7-15,7-1-4 16,4 2-5-16,0 2 3 15,1 5 0-15,-1 4 3 0,0 8 10 16,-6 3 3-16,-4 8 1 16,-5 8 1-16,0 5 2 15,-4 2 0-15,0 0 2 16,-4-1-3-16,1-4 2 16,0-1-1-16,1-5-2 0,-2-3-21 15,3-6-16-15,0-3-4 16,4 0-7-16,0-12-2 15,4-6-61-15,2-8-125 16</inkml:trace>
          <inkml:trace contextRef="#ctx0" brushRef="#br0" timeOffset="3447.575">3672-393 552 0,'0'0'9'15,"82"13"37"-15,-26-5-14 16,5 0-22-16,2-2-8 16,-10-4-79-16,-5-2-361 15</inkml:trace>
          <inkml:trace contextRef="#ctx0" brushRef="#br0" timeOffset="3318.597">3803-592 531 0,'0'0'23'16,"-14"62"-23"-16,7-22 12 0,3 5 23 15,-3 1 1-15,5-1-13 16,2-2-8-16,0-1-6 16,0-7-4-16,0-6-1 15,1-8-4-15,0-9-37 16,-1-6-12-16,0-6-10 0,0-9-7 16,-9-11-284-16</inkml:trace>
        </inkml:traceGroup>
        <inkml:traceGroup>
          <inkml:annotationXML>
            <emma:emma xmlns:emma="http://www.w3.org/2003/04/emma" version="1.0">
              <emma:interpretation id="{9D7AF2B2-E2A4-4ED6-A43F-F4B82670E4F8}" emma:medium="tactile" emma:mode="ink">
                <msink:context xmlns:msink="http://schemas.microsoft.com/ink/2010/main" type="inkWord" rotatedBoundingBox="5937,278 6187,259 6233,852 5983,871"/>
              </emma:interpretation>
              <emma:one-of disjunction-type="recognition" id="oneOf2">
                <emma:interpretation id="interp10" emma:lang="" emma:confidence="1">
                  <emma:literal>{</emma:literal>
                </emma:interpretation>
                <emma:interpretation id="interp11" emma:lang="" emma:confidence="0">
                  <emma:literal>q</emma:literal>
                </emma:interpretation>
                <emma:interpretation id="interp12" emma:lang="" emma:confidence="0">
                  <emma:literal>&amp;</emma:literal>
                </emma:interpretation>
                <emma:interpretation id="interp13" emma:lang="" emma:confidence="0">
                  <emma:literal>.</emma:literal>
                </emma:interpretation>
                <emma:interpretation id="interp14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4594.187">4896-626 419 0,'0'0'6'16,"0"0"13"-16,0 0 24 15,0 0 2-15,0 0-24 16,-48-12-11-16,27 24-2 0,-1 3 8 16,0 3-3-16,1-2-7 15,8 3-5-15,6-3-1 16,7 0-3-16,0-2-1 15,16-2 2-15,4-1 2 16,4-2 2-16,-1-1 0 16,-5-1 1-16,-4-2-1 0,-9 5-1 15,-5-1 0-15,-5 5 7 16,-18 1 9-16,-7 4-3 16,-4 1-5-16,0 0-1 15,3-2-2-15,10-3-1 0,8 0-4 16,13-3-6-16,0-1 1 15,18 0 4-15,7-1 16 16,5 0 3-16,-2 3-1 16,-3-1-12-16,-4 3-3 15,-10 4-2-15,-11 1 2 0,0 4 3 16,-8 0 0-16,-2 2-1 16,3-2-4-16,7-6-1 15,3-6-59-15,19-10-100 16,6-2-375-16</inkml:trace>
        </inkml:traceGroup>
      </inkml:traceGroup>
    </inkml:traceGroup>
    <inkml:traceGroup>
      <inkml:annotationXML>
        <emma:emma xmlns:emma="http://www.w3.org/2003/04/emma" version="1.0">
          <emma:interpretation id="{AA71EE02-CDD2-43BE-BDE4-FE0850CD1C8F}" emma:medium="tactile" emma:mode="ink">
            <msink:context xmlns:msink="http://schemas.microsoft.com/ink/2010/main" type="paragraph" rotatedBoundingBox="1272,1137 9492,1179 9486,2344 1266,23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1C1FFB-8512-453C-A3CB-8622CB071D4D}" emma:medium="tactile" emma:mode="ink">
              <msink:context xmlns:msink="http://schemas.microsoft.com/ink/2010/main" type="line" rotatedBoundingBox="1272,1137 9492,1179 9486,2344 1266,2302"/>
            </emma:interpretation>
          </emma:emma>
        </inkml:annotationXML>
        <inkml:traceGroup>
          <inkml:annotationXML>
            <emma:emma xmlns:emma="http://www.w3.org/2003/04/emma" version="1.0">
              <emma:interpretation id="{07471F62-F588-4C5A-A27F-C350ACAA13D4}" emma:medium="tactile" emma:mode="ink">
                <msink:context xmlns:msink="http://schemas.microsoft.com/ink/2010/main" type="inkWord" rotatedBoundingBox="1272,1137 5798,1160 5792,2325 1266,2302"/>
              </emma:interpretation>
              <emma:one-of disjunction-type="recognition" id="oneOf3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1930.476">382 606 205 0,'0'0'159'0,"0"0"-89"16,3 32-7-16,-3-14-19 15,0 3-16-15,0-2-11 0,0 1-9 16,0-1 2-16,0-5 9 16,0-1 5-16,0-4-10 15,-2-3-1-15,1 0 3 16,1-6 8-16,0 0 1 15,0-6-18-15,7-7 2 0,7-7-8 16,7-4-1-16,6 0-3 16,1-3 1-16,4 3-28 15,-2 2-19-15,-4 6-22 16,-3 3-59-16,-5 4-46 0</inkml:trace>
          <inkml:trace contextRef="#ctx0" brushRef="#br0" timeOffset="22104.708">716 647 77 0,'0'0'352'0,"0"0"-271"15,5 47-9-15,-5-29-27 16,-7 0-34-16,0-4-9 16,2 1-1-16,-1-6-7 15,5-6-23-15,-1-3-30 16,0-4-56-16,-3-13-162 15</inkml:trace>
          <inkml:trace contextRef="#ctx0" brushRef="#br0" timeOffset="22400.605">730 481 455 0,'0'0'44'0,"0"0"-43"0,0 0-6 16,55 43-59-16,-34-28-24 15,0 1-76-15,1 3 8 16,-3 1 157-16,0 2 0 16,-8 2 56-16,-2-3-32 0,-4 0 138 15,-3-4-53-15,-2-4 1 16,0-2-33-16,0-5-25 16,0-5-15-16,0-1-8 15,5-4-5-15,6-7-5 16,3-5-14-16,4-3-7 15,6-1 1-15,-3 1-3 0,1 1-2 16,1 5-39-16,-2-1-37 16,-2 4-62-16,1 3-138 15</inkml:trace>
          <inkml:trace contextRef="#ctx0" brushRef="#br0" timeOffset="22765.146">1445 540 446 0,'0'0'138'16,"0"0"-112"-16,-36-2 0 0,13 4-14 15,-2 10-9-15,4 2-4 16,0 2 0-16,3 2 2 16,7-1 1-16,8 0-2 15,3-4-1-15,2-2-3 16,12-5-1-16,5-3 4 0,3-3 4 15,0 0 7-15,0-5-4 16,1-4-3-16,-2-3 0 16,-4 0 0-16,-1 0-2 15,-3 0 0-15,-3 3-6 16,-1 3-8-16,-5 3-5 0,-2 3 0 16,-2 6-2-16,0 9 21 15,-2 6 4-15,-2 0-3 16,4 1-2-16,0-3-1 15,4-7-42-15,12-7-59 16,3-5-38-16,4-8-96 16,5-10 153-16</inkml:trace>
          <inkml:trace contextRef="#ctx0" brushRef="#br0" timeOffset="23122.448">1726 425 472 0,'0'0'203'16,"0"0"-200"-16,0 0-6 0,0 0 22 15,61 17-6-15,-27-17-7 16,0 2-4-16,-1-2-12 15,-3 0-109-15,-8-2-190 16</inkml:trace>
          <inkml:trace contextRef="#ctx0" brushRef="#br0" timeOffset="22971.948">1887 246 553 0,'0'0'88'16,"-8"63"-75"-16,-2-22 3 16,-1 7 8-16,2 5 3 15,1-5-19-15,0-1-6 16,0-4-2-16,4-6-1 0,2-10 0 16,2-10-32-16,0-4-24 15,0-11-9-15,0-2-45 16,-3-12-52-16</inkml:trace>
          <inkml:trace contextRef="#ctx0" brushRef="#br0" timeOffset="21440.072">14 685 235 0,'1'0'96'16,"3"-3"-43"-16,-4 1 6 15,2-2 13-15,0 1-15 0,0 1-11 16,2 2-8-16,-2 0-8 16,0 11 4-16,0 9 6 15,-2 11-14-15,-2 12-14 16,-8 11-4-16,1 6 0 15,-5 4-2-15,2-1-3 16,6-7-4-16,2-8 1 16,1-11-4-16,3-10-25 0,0-11-27 15,5-10-16-15,1-6-10 16,4-14-33-16,-6-13-12 16,-1-10-85-16</inkml:trace>
          <inkml:trace contextRef="#ctx0" brushRef="#br0" timeOffset="21695.227">3 774 367 0,'0'0'53'0,"0"-35"34"16,0 23-33-16,9 0-21 15,4 0-11-15,11-2-8 16,1 2-5-16,7-1 3 0,2 5-12 16,-3 4 0-16,-1 2-1 15,-8 2-6-15,-8 8 4 16,-9 7 3-16,-5 5 4 15,-9 3 4-15,-11 1 0 16,-2 0 6-16,-5-2-3 0,6-5-6 16,5-5-2-16,4-8-3 15,11-4-4-15,5-6-58 16,16-13-43-16,8-6-18 16,4-5-37-16,3 0-52 15</inkml:trace>
          <inkml:trace contextRef="#ctx0" brushRef="#br0" timeOffset="23448.028">1978 602 346 0,'0'0'96'0,"59"-30"-95"0,-26 10 0 16,6-1-4-16,-8 0-13 16,-3 1 13-16,-4 4 3 15,-8 1 1-15,-7 3 0 16,-5 2 1-16,-4 5 2 16,-7 3 25-16,-11 2 53 0,-5 6-16 15,-4 9-8-15,-6 6-9 16,4 1-9-16,6 3-12 15,7 1-17-15,10-2-9 16,6-1-3-16,8-5-3 16,10-5-1-16,7-4-3 0,5-6-6 15,2-3-20-15,3-6 7 16,2-7 0-16,0-5-49 16,-3-4-98-16,-2 0-215 15</inkml:trace>
          <inkml:trace contextRef="#ctx0" brushRef="#br0" timeOffset="23871.201">2601 525 499 0,'0'0'222'0,"0"0"-165"16,-22 35-38-16,21-29-15 15,-1-5-18-15,-2-1-182 16</inkml:trace>
          <inkml:trace contextRef="#ctx0" brushRef="#br0" timeOffset="23734.704">2613 313 396 0,'0'0'250'0,"0"0"-263"16,0 0-14-16,0 0-106 15,0 0-166-15</inkml:trace>
          <inkml:trace contextRef="#ctx0" brushRef="#br0" timeOffset="27812.728">1374 1017 128 0,'8'-5'24'0,"-2"1"24"16,-5-1-25-16,3 4 66 16,-2 0 26-16,-2 1-67 0,0 0 16 15,0 0-11-15,0 0-18 16,0 5-8-16,0 6 10 15,0 4-7-15,-4 5-7 16,-1 5-4-16,-2 4-2 16,2 1-7-16,1 0-6 15,0-2-3-15,1-3 0 0,3-7-2 16,0-3 1-16,7-5-1 16,5-5 0-16,4-5 1 15,4-2 1-15,3-14 3 16,5-5-3-16,4-6 1 15,-2-3 1-15,0 0 2 0,-2-2-2 16,-3 5 1-16,-9 3-4 16,-5 4 2-16,-3 8-2 15,-6 3-7-15,-2 4-23 16,0 4-44-16,0 1-51 0,0 0-124 16</inkml:trace>
          <inkml:trace contextRef="#ctx0" brushRef="#br0" timeOffset="28204.121">1817 987 491 0,'0'0'55'15,"0"0"-55"-15,2 41 11 16,-2-19 18-16,-5 2-13 0,-4 2-4 15,0 1 1-15,0-3-1 16,2-4 2-16,0-2-3 16,2-7-8-16,3-5-1 15,2-5 4-15,0-1 5 16,7-6 5-16,8-9 2 16,6-3-11-16,3-5-2 0,4-2-4 15,1-1 0-15,-1 2 0 16,-1 4-1-16,-6 5-1 15,-3 6-6-15,-6 8-6 16,-9 1-2-16,-3 15 9 16,0 7 9-16,-1 2-3 0,-6 2 1 15,5 1-15-15,2-6-29 16,5-4-7-16,11-8-4 16,9-6-14-16,7-3-29 15,3-15-88-15</inkml:trace>
          <inkml:trace contextRef="#ctx0" brushRef="#br0" timeOffset="28496.1">2387 967 588 0,'0'0'9'0,"-53"32"1"16,28-14 27-16,7 0-10 15,6-1-23-15,8-2-5 16,4-4-12-16,13-3-23 15,15-3 8-15,6-3 4 16,6-2-7-16,3 0 7 0,-1-2 17 16,-10 0 8-16,-9 2 1 15,-13 2 0-15,-10 7 15 16,-10 6 40-16,-15 0-11 16,-5 5-7-16,-6-2-13 15,5-3-10-15,4-3-12 16,12-4-4-16,9-7-31 0,6-1-46 15,16-10-80-15,11-10-57 16</inkml:trace>
          <inkml:trace contextRef="#ctx0" brushRef="#br0" timeOffset="28641.467">2675 1038 538 0,'0'0'1'15,"-18"48"0"-15,16-25-2 16,2-8-39-16,0-4-90 0,9-10-69 16</inkml:trace>
          <inkml:trace contextRef="#ctx0" brushRef="#br0" timeOffset="28775.547">2693 800 676 0,'0'0'-11'0,"0"0"-5"16,0 0-58-16,0 0-237 15</inkml:trace>
          <inkml:trace contextRef="#ctx0" brushRef="#br0" timeOffset="29329.383">3114 967 568 0,'0'0'2'15,"0"0"4"-15,0 0 15 16,0 0-6-16,-57-6-12 15,25 18 10-15,2 3 11 0,-1 2-2 16,7 1-9-16,8 0-9 16,4-1-5-16,10-1-2 15,2-1-1-15,10-4 1 16,8-2-2-16,6-2 1 16,5-5 2-16,-1-2 2 15,-2 0 1-15,-4 2-3 0,-6 2-1 16,-9 5-4-16,-7 6 3 15,0 6 6-15,-15 5 2 16,-9 7-2-16,-6 1 4 16,-1 0 6-16,-3-1-3 0,2-3-1 15,4-6-6-15,3-5-2 16,9-8 2-16,4-8-19 16,8-3-40-16,4-17-103 15,8-13-182-15</inkml:trace>
          <inkml:trace contextRef="#ctx0" brushRef="#br0" timeOffset="29850.979">3328 878 569 0,'0'0'-1'0,"-23"59"4"15,8-26-1-15,3-4-1 16,1-2 1-16,1-3 3 15,4-9 21-15,1-3 10 16,4-5-8-16,-1-4-19 16,2-3-5-16,0 0 0 0,6-10 1 15,5-3-4-15,4-5-4 16,6-2 1-16,5-1 2 16,4 1-10-16,0 2-1 15,2 2 0-15,-3 5-4 16,-1 8 11-16,-2 3 3 0,-8 0 0 15,-4 12 1-15,-5 3 1 16,-3 2 0-16,2 1 1 16,-1-2-1-16,4-2-1 15,1-4-1-15,5-3 2 16,5-6 7-16,4-1 3 0,0-1 0 16,5-10 0-16,-1-3-2 15,-6-3 0-15,0 0 0 16,-8-1 0-16,-4 0-1 15,-5 4-4-15,-5 3 0 16,-2 4-2-16,-2 7 3 0,-12 0-3 16,0 9-4-16,-4 6 1 15,4 3 1-15,5 2 0 16,9-2-4-16,0-1 0 16,23-7-34-16,11-4-6 15,10-6-27-15,9 0-43 16,0-13-32-16,3-4-78 0</inkml:trace>
          <inkml:trace contextRef="#ctx0" brushRef="#br0" timeOffset="30227.925">4229 878 512 0,'0'0'54'0,"-39"15"-12"16,16 0-13-16,4 1-15 15,1 1-10-15,4 0-3 16,7 0-2-16,5-4-1 15,2-2 3-15,6-2-2 16,13-7 1-16,7-2 5 16,3-5 12-16,5-10 5 0,4-5-6 15,0-5-9-15,-1-4-3 16,-2-2-2-16,-3-6-2 16,-4-4 3-16,-5-7-1 15,-2-5 0-15,-7 2-5 16,-9 4-14-16,-5 11-2 0,-5 15 20 15,-18 13 19-15,-8 16-16 16,-7 17 7-16,1 13 5 16,1 6-10-16,7 6-6 15,9 2 3-15,13 1 5 16,7-5-6-16,16-4 3 0,10-6-2 16,8-8-1-16,2-9-4 15,-1-9-11-15,1-10-54 16,-7-5-93-16,-5-15-327 15</inkml:trace>
        </inkml:traceGroup>
        <inkml:traceGroup>
          <inkml:annotationXML>
            <emma:emma xmlns:emma="http://www.w3.org/2003/04/emma" version="1.0">
              <emma:interpretation id="{6F3747DD-032D-43D0-9C14-6195914E792E}" emma:medium="tactile" emma:mode="ink">
                <msink:context xmlns:msink="http://schemas.microsoft.com/ink/2010/main" type="inkWord" rotatedBoundingBox="6552,1550 7148,1553 7146,1962 6550,1959"/>
              </emma:interpretation>
              <emma:one-of disjunction-type="recognition" id="oneOf4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1778.823">5555 676 646 0,'0'0'14'0,"-67"24"-12"15,28-6 22-15,-1 5 21 0,1 3-16 16,5 1-16-16,4 0-11 15,7-3 0-15,7-1-1 16,7-5-25-16,9-8-62 16,7-5-84-16,13-5-71 15</inkml:trace>
          <inkml:trace contextRef="#ctx0" brushRef="#br0" timeOffset="31598.952">5324 650 565 0,'0'3'5'0,"7"6"-13"16,5 6 21-16,6 2 4 16,5 6 7-16,6 2 0 15,1 2-4-15,6 1 3 16,-3-3-10-16,-4-2-9 16,-1-5-2-16,-3-4-1 0,-7-5-32 15,-5-8-40-15,-1-1-68 16,-8-10-106-16</inkml:trace>
          <inkml:trace contextRef="#ctx0" brushRef="#br0" timeOffset="31963.465">5855 823 531 0,'0'0'1'0,"-12"57"2"15,-4-24 11-15,0-3 14 16,-3 0-19-16,-3-2-7 16,2-4-1-16,0-6-10 15,2-5-71-15,4-8-105 16</inkml:trace>
        </inkml:traceGroup>
        <inkml:traceGroup>
          <inkml:annotationXML>
            <emma:emma xmlns:emma="http://www.w3.org/2003/04/emma" version="1.0">
              <emma:interpretation id="{BEF28FB0-5976-4335-A44F-18BBD59DDE8C}" emma:medium="tactile" emma:mode="ink">
                <msink:context xmlns:msink="http://schemas.microsoft.com/ink/2010/main" type="inkWord" rotatedBoundingBox="7557,1561 8194,1564 8191,1996 7554,1993"/>
              </emma:interpretation>
              <emma:one-of disjunction-type="recognition" id="oneOf5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2297.817">6264 677 526 0,'0'0'-5'0,"0"0"23"15,41 22 24-15,-23-12-21 16,3 1-16-16,1 2-4 16,2-3-1-16,-1-3 0 15,1-4-34-15,0-3-92 0,-3-3-107 16</inkml:trace>
          <inkml:trace contextRef="#ctx0" brushRef="#br0" timeOffset="32488.166">6590 662 624 0,'0'0'1'0,"-36"42"42"15,13-13 28-15,2 7-35 16,0 2-19-16,-3 5-8 16,2 0-5-16,4-1-2 0,0-2 0 15,5-4-1-15,4-7-30 16,7-4-58-16,2-8-42 15,0-6-63-15</inkml:trace>
          <inkml:trace contextRef="#ctx0" brushRef="#br0" timeOffset="32983.763">6900 863 532 0,'0'0'55'0,"0"0"-9"16,-25 45 12-16,8-25-31 16,0 3-22-16,-1-1-2 0,0-2-6 15,4-5-20-15,7-3-24 16,4-9-56-16,3-3-149 15</inkml:trace>
        </inkml:traceGroup>
        <inkml:traceGroup>
          <inkml:annotationXML>
            <emma:emma xmlns:emma="http://www.w3.org/2003/04/emma" version="1.0">
              <emma:interpretation id="{CB73CCF5-DA8C-41D4-B7E5-0381A9ED4A35}" emma:medium="tactile" emma:mode="ink">
                <msink:context xmlns:msink="http://schemas.microsoft.com/ink/2010/main" type="inkWord" rotatedBoundingBox="8577,1498 9491,1503 9487,2201 8573,2196"/>
              </emma:interpretation>
              <emma:one-of disjunction-type="recognition" id="oneOf6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33536.161">7284 626 590 0,'0'0'53'15,"0"0"-45"-15,40-15 16 16,-18 12 3-16,4-3-17 16,3 4-7-16,1 1-1 15,-4 1 0-15,-1 0 5 16,-3 0 0-16,-6 6 1 0,-4 3 0 15,-7 3 7-15,-3 0 7 16,-2 3 7-16,-1 3 1 16,-12 2-1-16,-4 1-10 15,-3 0-5-15,0-4-9 16,5 2-4-16,2-4 0 16,8-1-3-16,5-2-8 0,7-3-3 15,16-3-1-15,7-1 7 16,4-4 1-16,4-1-6 15,4 0-7-15,-4 0 4 16,-2-6-8-16,-3 2-10 16,-3-1-23-16,-7-1-34 0,-3 2-70 15,-8-1-52-15</inkml:trace>
          <inkml:trace contextRef="#ctx0" brushRef="#br0" timeOffset="33778.515">7315 711 574 0,'0'0'23'16,"63"0"-3"-16,-17 0 27 15,14 0-25-15,6 0-17 16,3 0-3-16,0 0-2 0,-7 0-27 16,-11 0-95-16,-9 0-273 15</inkml:trace>
          <inkml:trace contextRef="#ctx0" brushRef="#br0" timeOffset="34433.79">8050 977 685 0,'-47'49'14'0,"-8"3"42"15,-2 3-17-15,-3 3-32 16,-3-3-41-16,-1-3-133 16</inkml:trace>
          <inkml:trace contextRef="#ctx0" brushRef="#br0" timeOffset="34306.261">8183 644 661 0,'0'0'13'0,"0"0"16"16,0 0-20-16,0 0-12 15,0 0-13-15,0 0-78 16,0 0-102-16,0 0-190 16</inkml:trace>
        </inkml:traceGroup>
      </inkml:traceGroup>
    </inkml:traceGroup>
    <inkml:traceGroup>
      <inkml:annotationXML>
        <emma:emma xmlns:emma="http://www.w3.org/2003/04/emma" version="1.0">
          <emma:interpretation id="{F630E80C-2A48-40E0-AA49-599307F19F85}" emma:medium="tactile" emma:mode="ink">
            <msink:context xmlns:msink="http://schemas.microsoft.com/ink/2010/main" type="paragraph" rotatedBoundingBox="1346,3407 12378,3049 12418,4277 1385,46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77B7A8-2E16-49D2-BE75-E5F134FEDDCC}" emma:medium="tactile" emma:mode="ink">
              <msink:context xmlns:msink="http://schemas.microsoft.com/ink/2010/main" type="line" rotatedBoundingBox="1346,3407 12378,3049 12418,4277 1385,4634"/>
            </emma:interpretation>
          </emma:emma>
        </inkml:annotationXML>
        <inkml:traceGroup>
          <inkml:annotationXML>
            <emma:emma xmlns:emma="http://www.w3.org/2003/04/emma" version="1.0">
              <emma:interpretation id="{AEAA47F1-D15E-404D-96FC-168734DD98CD}" emma:medium="tactile" emma:mode="ink">
                <msink:context xmlns:msink="http://schemas.microsoft.com/ink/2010/main" type="inkWord" rotatedBoundingBox="1346,3407 4197,3314 4237,4542 1385,4634"/>
              </emma:interpretation>
              <emma:one-of disjunction-type="recognition" id="oneOf7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52912.751">1593 3223 469 0,'0'0'70'0,"0"0"-40"16,0 0 0-16,0 0 17 0,-5 61-18 15,-3-19-18-15,-2 6-4 16,-2 6-4-16,4 1-2 15,0-2-1-15,4-8-1 16,2-6-23-16,2-7-24 16,0-11-43-16,0-9-36 0,2-10-29 15,4-4-91-15</inkml:trace>
          <inkml:trace contextRef="#ctx0" brushRef="#br0" timeOffset="54304.148">1528 3193 236 0,'0'0'119'16,"0"0"-75"-16,0 0 11 15,-38-24 12-15,38 13-21 16,9-1-23-16,10-4-10 0,13-1-3 16,7-2-2-16,9 2-4 15,3 3-5-15,-1 5 2 16,-6 5-2-16,-7 4 1 16,-9 3-4-16,-12 12-5 15,-12 4 0-15,-4 6 11 16,-14 4 1-16,-14 2 1 0,-6 2-1 15,-1-1 1-15,-4-5 5 16,7-3-5-16,2-7 1 16,12-4-4-16,11-5-1 15,7-5-17-15,5-3-108 16,15-2-9-16,10-11-107 0</inkml:trace>
          <inkml:trace contextRef="#ctx0" brushRef="#br0" timeOffset="54567.838">1831 3402 343 0,'0'0'5'0,"-45"54"21"16,29-30 7-16,3-3-8 15,12-4-14-15,1-5-6 0,4-5 18 16,14-6-1-16,4-1-1 15,6-7 8-15,-1-9-23 16,-1-4 9-16,-1-3-8 16,-4-3-3-16,-7 1 0 15,-3 2-1-15,-8 2-3 16,-3 5-5-16,0 2-30 0,-1 3-50 16,-9 1-69-16</inkml:trace>
          <inkml:trace contextRef="#ctx0" brushRef="#br0" timeOffset="54882.268">2093 3183 496 0,'0'0'-21'15,"0"0"-28"-15,0 0 19 0,39 18-60 16,-17-11-130-16</inkml:trace>
          <inkml:trace contextRef="#ctx0" brushRef="#br0" timeOffset="55181.805">2284 3411 476 0,'0'0'68'0,"-31"43"-7"16,19-28-11-16,4-3-25 15,4-7-16-15,4-5 1 16,0 0-2-16,6-7-4 16,10-9-3-16,2-3-1 0,6-5-2 15,1-1-19-15,1 0-8 16,1 2-9-16,-4 4 7 16,0 6 2-16,-7 5-9 15,-2 8 18-15,-8 2 12 16,-2 12 4-16,-4 7 7 15,0 5-1-15,0 1 18 0,0 0-15 16,2-3-3-16,5-6-2 16,6-3 0-16,1-7-3 15,2-6-27-15,3-2-15 16,-1-13-26-16,0-11-67 0</inkml:trace>
          <inkml:trace contextRef="#ctx0" brushRef="#br0" timeOffset="55501.302">2622 3329 557 0,'0'0'1'0,"62"-15"2"16,-18 10 13-16,7 2-7 15,3 0-9-15,0 2-36 16,-8-2-178-16</inkml:trace>
          <inkml:trace contextRef="#ctx0" brushRef="#br0" timeOffset="55373.102">2802 3026 410 0,'0'0'4'0,"-19"72"19"0,1-21 5 16,3 5-3-16,5 3-4 16,0-2-12-16,6-5-6 15,4-6-1-15,0-6 1 16,0-7-3-16,0-6-39 0,0-12-28 15,-4-7-68-15,-6-8-146 16</inkml:trace>
          <inkml:trace contextRef="#ctx0" brushRef="#br0" timeOffset="54747.136">2150 3260 409 0,'0'0'37'0,"-8"39"-15"16,-2-12 7-16,-4 3-13 0,5-3-14 15,2-1-3-15,4 0 0 16,2-7-23-16,1-4-13 15,0-5-30-15,0-10-93 16</inkml:trace>
          <inkml:trace contextRef="#ctx0" brushRef="#br0" timeOffset="45072.151">65 2876 629 0,'0'0'18'0,"0"0"-7"15,0 0-12-15,0 0 1 0,55-15 1 16,-25 15-1-16,4 3 2 16,3 2-2-16,-3 2 1 15,1 2-2-15,-9 1 1 16,-8 1-4-16,-8 3 4 15,-10 4 7-15,0-1 25 16,-17 1 8-16,-4-1-16 16,3-3-15-16,-1-3-5 0,5-5-3 15,10-6-14-15,4-1-53 16,14-14-59-16,11-4-1 16,5-5-8-16,6-2-60 15</inkml:trace>
          <inkml:trace contextRef="#ctx0" brushRef="#br0" timeOffset="44801.35">67 2814 595 0,'0'0'-7'15,"16"35"8"-15,-6 0 0 16,-2 12 17-16,-1 11 4 15,-2 10-14-15,0 2-5 16,-5 2-2-16,0-4 1 16,0-10-4-16,0-10-20 0,0-13-41 15,0-11-53-15,-7-14-12 16,0-10-71-16</inkml:trace>
          <inkml:trace contextRef="#ctx0" brushRef="#br0" timeOffset="45250.028">546 2825 330 0,'0'0'76'0,"0"0"13"16,0 0-36-16,0 0-27 15,-12 33-18-15,10-21-8 0,2 0-1 16,0-3-1-16,12-3-2 16,8-6 0-16,3 0-1 15,7-6 9-15,2-9 1 16,-2-3-3-16,0-5-12 15,-5-1-53-15,-3-4-59 16,-9-3-191-16</inkml:trace>
          <inkml:trace contextRef="#ctx0" brushRef="#br0" timeOffset="45626.856">930 2591 399 0,'0'41'101'0,"-4"2"-63"16,-1-1 24-16,-2 0-22 16,7-5-8-16,-2-5-15 0,2-8 0 15,0-6-3-15,0-6-4 16,0-6-3-16,0-6-4 16,4 0-4-16,4-9 7 15,5-6 16-15,3-7-17 16,5-3-7-16,2-2 2 15,1 1-4-15,2 3-8 0,2 6-9 16,-2 5 6-16,-3 7 0 16,-1 5 8-16,-5 5 5 15,-4 11 1-15,-3 3 3 16,-8 4 2-16,-2-1 1 16,-2 1 3-16,-10-2-4 0,-2-2-1 15,-2-5-2-15,2-4-1 16,-2-4-15-16,5-6-30 15,1 0-42-15,6-15-78 16,2-6-108-16</inkml:trace>
          <inkml:trace contextRef="#ctx0" brushRef="#br0" timeOffset="45947.905">1358 2464 490 0,'0'0'49'0,"-32"62"20"0,10-23-4 16,3 3-22-16,3-2-16 16,2-1-13-16,6-4-8 15,4-5-2-15,4-4-2 16,4-7-3-16,10-4-1 16,5-6-3-16,5-7 4 0,6-2 0 15,4-3 5-15,0-9-1 16,-4-3-1-16,-3 1 0 15,-5 2-1-15,-9 3 2 16,-6 6-2-16,-4 1 1 16,-3 2-3-16,0 0 3 0,0 4-4 15,0 3-7-15,0-1-27 16,-1-1-11-16,-1-2-24 16,0-2-38-16,0-1-62 15</inkml:trace>
          <inkml:trace contextRef="#ctx0" brushRef="#br0" timeOffset="46483.736">1558 2558 589 0,'0'0'22'0,"0"0"-1"16,0 0-4-16,0 0-12 15,0 0-8-15,0 0-5 0,0 0-38 16,0 0-56-16,0 0-84 15</inkml:trace>
          <inkml:trace contextRef="#ctx0" brushRef="#br0" timeOffset="46801.937">1821 2648 588 0,'0'0'15'0,"0"0"4"16,0 0 33-16,0 0-5 16,0 0-33-16,0 0-7 0,-57 32-3 15,33-12-1-15,4 1 3 16,2 0-1-16,8 0-3 15,10-3-4-15,5-6-2 16,22-7-4-16,8-5 7 16,8-3 1-16,6-9-2 15,-5-6-14-15,-7-1-30 16,-13 0-83-16,-10 4-144 0</inkml:trace>
          <inkml:trace contextRef="#ctx0" brushRef="#br0" timeOffset="47587.104">2267 2757 541 0,'0'0'255'16,"0"0"-251"-16,0 0 0 16,0 0 3-16,0 0-23 15,0 0-101-15,0 0-250 0</inkml:trace>
          <inkml:trace contextRef="#ctx0" brushRef="#br0" timeOffset="47456.788">2304 2515 662 0,'0'0'13'0,"0"0"-10"16,0 0 0-16,0 0-3 16,0 0-63-16,-6 36-111 15,1-25-134-15</inkml:trace>
        </inkml:traceGroup>
        <inkml:traceGroup>
          <inkml:annotationXML>
            <emma:emma xmlns:emma="http://www.w3.org/2003/04/emma" version="1.0">
              <emma:interpretation id="{3A55ECFF-2D08-49CD-B187-63770D330A67}" emma:medium="tactile" emma:mode="ink">
                <msink:context xmlns:msink="http://schemas.microsoft.com/ink/2010/main" type="inkWord" rotatedBoundingBox="4448,3692 5528,3657 5553,4412 4473,4447"/>
              </emma:interpretation>
            </emma:emma>
          </inkml:annotationXML>
          <inkml:trace contextRef="#ctx0" brushRef="#br0" timeOffset="56783.248">3418 2790 415 0,'0'-6'0'0,"0"5"30"0,-2 1 28 15,-11 10 0-15,-4 17-43 16,-10 11 3-16,-6 13 4 16,-5 12 2-16,1 9 2 15,3 8-12-15,8-5-9 16,11-3-3-16,13-6-1 0,3-11-1 15,19-9-1-15,5-12 1 16,6-5-2-16,-4-8-14 16,-2-9-28-16,-6-4-66 15,-12-8-113-15</inkml:trace>
          <inkml:trace contextRef="#ctx0" brushRef="#br0" timeOffset="57640.361">3557 3169 325 0,'0'0'77'0,"0"0"-33"16,0 0-22-16,0 0 1 16,-3 45 8-16,-3-17-18 15,-2 3-9-15,2 3-2 16,-2-4-1-16,-1-3 0 15,5-5-2-15,-3-4-34 0,1-11-50 16,3-7-40-16,0-5-86 16</inkml:trace>
          <inkml:trace contextRef="#ctx0" brushRef="#br0" timeOffset="57781.6">3568 3012 550 0,'0'0'9'0,"0"0"-1"16,0 0-14-16,0 0-27 16,0 0-41-16,51 4-43 0,-29 0-78 15</inkml:trace>
          <inkml:trace contextRef="#ctx0" brushRef="#br0" timeOffset="58094.96">3718 3223 414 0,'0'0'35'0,"-21"53"31"15,12-32-11-15,4-3-17 16,3-6-22-16,0-3-9 16,2-7-5-16,0-2 3 15,2 0 13-15,3-9-1 16,4-5-14-16,2-7-3 16,3 0 3-16,2-5-4 0,2 1-6 15,0 2-9-15,1 2 1 16,-3 9 8-16,-2 4 2 15,-2 8 1-15,-6 6-2 16,-2 11 4-16,-3 7 3 16,-1 5 0-16,0 1-1 0,0 0 2 15,0-1-2-15,0-3 0 16,0-7 0-16,0-4-4 16,0-6-32-16,1-7-27 15,5-2-35-15,-1-14-8 16,7-8-88-16</inkml:trace>
          <inkml:trace contextRef="#ctx0" brushRef="#br0" timeOffset="58409.168">3994 3187 561 0,'0'0'0'0,"71"-20"1"16,-34 17 2-16,3 3 0 16,-1 0-28-16,-3 0-104 15,-4 3-73-15</inkml:trace>
          <inkml:trace contextRef="#ctx0" brushRef="#br0" timeOffset="58273.028">4107 2962 462 0,'0'0'8'0,"0"62"15"15,-10-20 8-15,4 5-16 16,1 3-9-16,3-3-3 15,1-5-2-15,1-1-2 16,0-9-10-16,0-7-35 0,-2-7-40 16,-11-7-109-16</inkml:trace>
        </inkml:traceGroup>
        <inkml:traceGroup>
          <inkml:annotationXML>
            <emma:emma xmlns:emma="http://www.w3.org/2003/04/emma" version="1.0">
              <emma:interpretation id="{10CE4B89-29C7-4C02-A964-5172A6D4F8CD}" emma:medium="tactile" emma:mode="ink">
                <msink:context xmlns:msink="http://schemas.microsoft.com/ink/2010/main" type="inkWord" rotatedBoundingBox="5935,3782 8168,3709 8188,4323 5955,4396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59691.524">5403 3347 476 0,'0'0'14'0,"-26"36"-7"0,13-13-1 15,1-1-5-15,0-2-21 16,0-4-49-16,4-6-52 16,2-10-147-16</inkml:trace>
          <inkml:trace contextRef="#ctx0" brushRef="#br0" timeOffset="59888.246">5573 3027 297 0,'0'0'270'0,"-19"39"-287"15,3-16 15-15,2 4-6 16,2-2-44-16,1-5-4 15,2-3 10-15,1-7-16 16,3-8-41-16,-2-2-118 16</inkml:trace>
          <inkml:trace contextRef="#ctx0" brushRef="#br0" timeOffset="60004.582">5497 2890 533 0,'0'0'-15'0,"0"0"-101"0,0 0 62 16,49 0-101-16</inkml:trace>
          <inkml:trace contextRef="#ctx0" brushRef="#br0" timeOffset="60331.598">5704 3051 546 0,'0'0'21'0,"-27"42"2"15,13-25 16-15,4-2-14 16,4-4-21-16,1-4-4 0,5-5 0 16,0-2 5-16,0-3 15 15,7-9-15-15,5-5-5 16,1-3 0-16,8-5-8 16,0-4-7-16,1 3-4 0,2 1 0 15,1 2 19 1,-5 8-3-16,-4 9 4 0,-4 6-3 15,-4 2-2-15,-6 14 0 16,-2 7 8-16,0 4-2 16,0 1 0-16,0 0-1 15,0-1-2-15,0-5 1 0,0-6-4 16,6-6-36-16,4-10-33 16,-2 0-17-16,6-15-25 15,1-9-173-15</inkml:trace>
          <inkml:trace contextRef="#ctx0" brushRef="#br0" timeOffset="60637.369">5932 2967 520 0,'37'-15'2'16,"9"1"8"-16,9-1 11 15,9 0-10-15,1 1-8 0,0-1-4 16,-3 0-103-16,-11 2-131 16</inkml:trace>
          <inkml:trace contextRef="#ctx0" brushRef="#br0" timeOffset="60502.949">6098 2834 470 0,'-12'38'4'0,"1"3"0"0,-1 2 5 15,1-2-5-15,4-4-3 16,-1-5-6-16,2-5-47 15,-2-8 24-15,-2-7-6 16,-2-8-89-16</inkml:trace>
          <inkml:trace contextRef="#ctx0" brushRef="#br0" timeOffset="61349.918">6674 2829 453 0,'0'0'-9'0,"-10"41"10"16,5-11 6-16,-6 6 4 0,4 2-2 15,-2 0 5-15,4-2 8 16,-2-5 5-16,2-6-1 16,3-7-12-16,0-4-1 15,2-7 0-15,0-5 9 16,0-2 23-16,0-8-1 0,5-10-40 16,8 0-2-16,3-6-2 15,8 0 0-15,-1 4-15 16,3 3-9-16,-2 7-3 15,-1 7-2-15,-4 3 3 16,-6 9 3-16,-3 6 14 0,-4 3 9 16,-6 3 0-16,0 0 2 15,-6-1 1-15,-10-2 18 16,-5 0 0-16,-5-4-6 16,-1-2-10-16,0-5-4 15,6-3-10-15,5-4-42 0,8-8-88 16,8-7-124-16</inkml:trace>
          <inkml:trace contextRef="#ctx0" brushRef="#br0" timeOffset="61507.542">6888 3184 519 0,'0'0'4'16,"-44"47"-1"-16,19-23 5 15,1 0-8-15,-1-4-10 0,-1-1-48 16,2-5-99-16</inkml:trace>
          <inkml:trace contextRef="#ctx0" brushRef="#br0" timeOffset="59121.438">4804 3166 486 0,'0'0'4'0,"0"0"2"0,0 0 24 15,0 0-9-15,0 0-16 16,-43-20-2-16,24 35 0 15,-4 8 0-15,0 4 2 16,3 3 0-16,6-1-3 16,9-3-3-16,5-5 1 15,0-6-2-15,12-9 2 0,8-6 0 16,3 0 3-16,2-11 9 16,1-9 0-16,1-4-5 15,-2-4-3-15,-4 0 0 16,-2-3 1-16,-3 3-3 15,-5 3-1-15,-2 3-1 0,-2 5 1 16,-2 8-1-16,-5 7 0 16,0 2-4-16,0 11-3 15,0 7 7-15,0 5 1 16,0-1-1-16,9 1-1 16,9-6 0-16,8-5 2 15,6-5 0-15,5-7 0 0,5 0 0 16,-3-7-2-16,-2-5-39 15,-6 0-57-15,-10-2-84 16</inkml:trace>
        </inkml:traceGroup>
        <inkml:traceGroup>
          <inkml:annotationXML>
            <emma:emma xmlns:emma="http://www.w3.org/2003/04/emma" version="1.0">
              <emma:interpretation id="{923B1543-F8C1-4F8E-B63D-E5CE2250F92E}" emma:medium="tactile" emma:mode="ink">
                <msink:context xmlns:msink="http://schemas.microsoft.com/ink/2010/main" type="inkWord" rotatedBoundingBox="8398,3366 12384,3237 12409,3992 8423,4121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61899.708">7166 2777 558 0,'0'0'-1'0,"0"0"-9"16,0 0-7-16,0 0-42 16,18 34-61-16,-3-27-96 0</inkml:trace>
          <inkml:trace contextRef="#ctx0" brushRef="#br0" timeOffset="62234.636">7318 3039 532 0,'0'0'11'0,"-20"39"24"16,12-23 14-16,2-4-24 16,5-5-21-16,-1-3-4 15,2-4 2-15,0-2 10 16,6-9 11-16,5-6-19 16,3-2-5-16,6-5 1 0,0 1-1 15,3 0-8-15,5 4 1 16,-2 5 2-16,-2 5 0 15,-3 6 3-15,-5 3 2 16,-4 9 0-16,-8 8 0 16,-2 4 3-16,-2 5 2 15,0-1 4-15,-8 1 2 0,3-5 4 16,-2-2-6-16,1-6-4 16,3-3-3-16,3-5 1 15,0-5-9-15,0-3-22 16,5-12-43-16,7-6-70 15,4-8-34-15</inkml:trace>
          <inkml:trace contextRef="#ctx0" brushRef="#br0" timeOffset="62621.992">7640 2938 484 0,'0'0'13'0,"54"0"31"0,-18-3 17 15,8-2-30-15,-1-3-25 16,4 1-5-16,-6 1-3 15,-4-1-63-15,-13 1-102 16</inkml:trace>
          <inkml:trace contextRef="#ctx0" brushRef="#br0" timeOffset="62446.766">7817 2725 449 0,'0'0'11'16,"-16"59"24"-16,4-20 28 15,1 5-9-15,0 2-15 16,-1 0-9-16,3 0-18 16,-1-3-7-16,2-5-3 0,0-5-1 15,2-6-9-15,0-7-34 16,2-6-26-16,-4-10-29 16,0-4-29-16,-3-7-221 15</inkml:trace>
          <inkml:trace contextRef="#ctx0" brushRef="#br0" timeOffset="63108.434">8161 2958 581 0,'0'0'22'0,"0"0"0"16,0 0 11-16,-31 38-5 16,19-17-20-16,3 1-4 15,5 1-3-15,4-4-1 0,1-2 2 16,19-5 3-16,10-6-1 16,6-6 0-16,6 0-3 15,6-13 0-15,0-3-4 16,-4-3-54-16,-7-1-37 0,-13-1-98 15</inkml:trace>
          <inkml:trace contextRef="#ctx0" brushRef="#br0" timeOffset="61728.624">7164 3087 275 0,'0'0'-13'0,"-14"43"-125"15</inkml:trace>
          <inkml:trace contextRef="#ctx0" brushRef="#br0" timeOffset="64064.914">7145 3015 338 0,'0'0'48'0,"0"0"-15"0,0 0 17 16,0 0 4-16,0 0-19 15,0 0-18-15,0 0-1 16,0 0 7-16,0 0 9 15,21 47-12-15,-26-25-5 16,-2 4-3-16,1-2-9 0,-2-1-2 16,4-3 0-16,0-4 0 15,2-2 0-15,2-5-23 16,0-5-34-16,0-4-40 16,6 0-61-16</inkml:trace>
          <inkml:trace contextRef="#ctx0" brushRef="#br0" timeOffset="65893.995">8529 2526 330 0,'0'0'10'0,"0"0"14"0,0 0 8 16,0 0 15-16,0 0 0 15,0 0-15-15,0 0-20 16,52-4 6-16,-26 23 0 16,6 10-3-16,0 10-2 15,-4 11 3-15,-5 8-3 0,-9 6-8 16,-12 3 0-16,-2 0-3 15,-21-3 0-15,-6-5-14 16,-4-9-52-16,-1-8-81 16,2-9-120-16</inkml:trace>
          <inkml:trace contextRef="#ctx0" brushRef="#br0" timeOffset="67241.269">8966 2915 612 0,'0'0'0'0,"0"0"23"16,0 37 17-16,0-27 11 16,0-4-22-16,0 2-22 15,0-2-5-15,0-2 1 0,0 2-3 16,0-2-45-16,-11-3-103 15,-2-1-289-15</inkml:trace>
          <inkml:trace contextRef="#ctx0" brushRef="#br0" timeOffset="67055.528">9011 2697 215 0,'0'0'365'15,"0"0"-350"-15,0 0 12 16,0 0-1-16,0 0-16 16,0 0-10-16,0 0-8 15,0 0-26-15,0 0-25 0,0 0-35 16,0 0-67-16</inkml:trace>
          <inkml:trace contextRef="#ctx0" brushRef="#br0" timeOffset="70430.242">9544 2632 356 0,'0'0'261'15,"-58"28"-257"-15,23-7 5 16,1 5 21-16,-3 3-5 0,3 1-11 15,0 0-4-15,4-1-3 16,4 0-3-16,7-5-1 16,5-5-2-16,4-5-7 15,7-6-57-15,3-8-61 16,11-4-43-16,6-14-163 16</inkml:trace>
          <inkml:trace contextRef="#ctx0" brushRef="#br0" timeOffset="70223.909">9346 2618 379 0,'0'-4'83'15,"0"1"-50"-15,0 3 6 0,2 0-22 16,7 0-11-16,5 7 9 16,4 7 13-16,1 4-3 15,4 3-1-15,-4 5-5 16,-3 2-9-16,-2 0-7 16,-1 0-1-16,-6-4-2 0,0-4-19 15,0-4-40-15,-1-6-54 16,0-10-59-16</inkml:trace>
          <inkml:trace contextRef="#ctx0" brushRef="#br0" timeOffset="70722.271">10018 2408 585 0,'0'0'10'0,"-43"28"0"0,12-4 21 15,-4 7 16-15,-1 10-25 16,-4 6-7-16,4 4-1 16,3 2-3-16,11 1 3 15,5-4-10-15,14-3-3 16,3-8-2-16,20-6-2 0,9-9 0 16,7-10-10-16,5-8-26 15,4-6-32-15,2-6-54 16,-4-15-124-16</inkml:trace>
          <inkml:trace contextRef="#ctx0" brushRef="#br0" timeOffset="71256.295">10456 2656 472 0,'0'0'97'0,"0"0"-78"16,0 0 31-16,0 0-6 0,-12-35-14 16,0 31-8-16,-2 1 7 15,-3 3-4-15,-3 0-6 16,-5 1-9-16,-2 8-6 15,1 3-2-15,-1 5 1 16,4-2-1-16,2 3-2 0,6 0 0 16,9-1 0-16,4 1-2 15,2-5 1-15,6-2-2 16,11-4 2-16,6-5 1 16,-1-2 2-16,5-2 4 15,-2-11-1-15,0 2-2 0,-6-5 2 16,-3 1-1-16,-6 1-3 15,-2 4 2-15,-6 1-1 16,-2 3 0-16,0 5 0 16,0 1 0-16,-2 0-5 15,-4 8-1-15,4 1 3 0,2 2-2 16,3-1 1-16,12-2 0 16,7 1-1-16,3-6 2 15,3-3-1-15,-2 0 2 16,-1 0-1-16,-2-6-16 15,-10 0-34-15,-8-2-34 16,-5 4-50-16,-5-1-176 0</inkml:trace>
          <inkml:trace contextRef="#ctx0" brushRef="#br0" timeOffset="71725.599">10702 2349 422 0,'0'0'2'0,"0"0"-1"16,46-1 23-16,-25 7 10 15,5 7 3-15,0 4-4 16,0 6-3-16,-3 6-8 16,-3 4-4-16,-6 3-1 0,-9 5-9 15,-5-2-2-15,0 2 0 16,-9-2 2-16,-8-3-1 16,-1-4-5-16,-5-5 0 15,4-4-25-15,-3-6-50 16,4-6-59-16,3-8-113 0</inkml:trace>
          <inkml:trace contextRef="#ctx0" brushRef="#br0" timeOffset="72097.924">11108 2843 500 0,'0'0'8'0,"-29"54"26"15,2-23-14-15,-6-3-19 16,-9-5-201-16</inkml:trace>
        </inkml:traceGroup>
      </inkml:traceGroup>
    </inkml:traceGroup>
    <inkml:traceGroup>
      <inkml:annotationXML>
        <emma:emma xmlns:emma="http://www.w3.org/2003/04/emma" version="1.0">
          <emma:interpretation id="{569B7D86-1971-4D94-9DBE-E734A36F563D}" emma:medium="tactile" emma:mode="ink">
            <msink:context xmlns:msink="http://schemas.microsoft.com/ink/2010/main" type="paragraph" rotatedBoundingBox="4690,4506 10545,4050 10607,4856 4753,531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B7B968E3-7B92-44C7-91FE-F730947C70C5}" emma:medium="tactile" emma:mode="ink">
              <msink:context xmlns:msink="http://schemas.microsoft.com/ink/2010/main" type="line" rotatedBoundingBox="4690,4506 10545,4050 10607,4856 4753,5312"/>
            </emma:interpretation>
          </emma:emma>
        </inkml:annotationXML>
        <inkml:traceGroup>
          <inkml:annotationXML>
            <emma:emma xmlns:emma="http://www.w3.org/2003/04/emma" version="1.0">
              <emma:interpretation id="{9093BB36-020D-42B2-A14F-FAA0C43274C4}" emma:medium="tactile" emma:mode="ink">
                <msink:context xmlns:msink="http://schemas.microsoft.com/ink/2010/main" type="inkWord" rotatedBoundingBox="4690,4506 6329,4379 6391,5185 4753,5312"/>
              </emma:interpretation>
              <emma:one-of disjunction-type="recognition" id="oneOf10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75906.089">4128 3563 393 0,'0'0'13'0,"0"0"51"16,0 0 3-16,-49 3-23 15,33 15-14-15,-6 8 2 16,2 7 0-16,-2 7-8 16,5 4-4-16,4 8 0 0,8 0-8 15,5 0-8-15,9-5-3 16,14-6 0-16,7-6-5 15,5-12-21-15,4-6-22 16,-2-10-34-16,-3-7-67 16,-8 0-142-16</inkml:trace>
          <inkml:trace contextRef="#ctx0" brushRef="#br0" timeOffset="76495.578">4379 3645 427 0,'0'0'20'0,"0"0"-17"16,0 0 37-16,0 0 13 15,-12 42-34-15,9-24-2 0,3 4 8 16,0 3-11-16,0 1-3 15,0 0 2-15,0 0-8 16,0-4-2-16,0-3-3 16,0-6 3-16,2-2-3 15,1-7 0-15,-3-2 2 0,5-2 3 16,0-6 19-16,4-6-12 16,4-3-10-16,3-2-2 15,2 0 0-15,4 1 1 16,-1 5-2-16,3 2 0 15,-3 3-17-15,2 6 1 16,-6 0 5-16,-3 7 8 0,-1 6 0 16,-6-1 2-16,-3 4 1 15,-4 1 3-15,-2 0 0 16,-11 0 1-16,-6-3 9 16,-2 0 1-16,-5-3-5 0,2-2-3 15,3-5-4-15,3-4 0 16,4 0-19-16,7-8-23 15,7-10-72-15,5-4-74 16</inkml:trace>
          <inkml:trace contextRef="#ctx0" brushRef="#br0" timeOffset="76801.402">4664 3507 434 0,'0'0'6'16,"0"0"-3"-16,56 0 29 15,-30 5-9-15,5 8-2 16,3 4 23-16,-2 4-10 0,-2 3 3 16,-2 5 1-16,-10 1-9 15,-4 4-2-15,-9 1-6 16,-5 3-4-16,-8-2 1 15,-12 3 0-15,-5-4-5 16,-7-2-6-16,-2-4-4 16,3-5-2-16,3-7-11 0,6-5-38 15,8-9-45-15,9-3-116 16,5-5-207-16</inkml:trace>
          <inkml:trace contextRef="#ctx0" brushRef="#br0" timeOffset="74914.553">3418 3869 322 0,'0'0'28'16,"0"0"33"-16,0 0 8 16,0 0-11-16,0 0-23 15,0 0-11-15,0 0-4 0,45-21-2 16,-22 31-3-16,4 4-8 15,2 1-4-15,0 3-2 16,-1-1-1-16,1 1-20 16,-6-4-32-16,-1-5-47 15,-5-5-35-15,-1-4-143 16</inkml:trace>
          <inkml:trace contextRef="#ctx0" brushRef="#br0" timeOffset="75127.542">3724 3792 564 0,'0'0'2'0,"0"0"5"15,-40 43 25-15,26-13 12 16,0 9-27-16,-1 3 1 16,2 6 1-16,-3 2-4 0,3-1 0 15,0-1-11-15,0-7-2 16,6-5 0-16,0-8-36 15,4-8-40-15,1-8-44 16,2-10-100-16</inkml:trace>
          <inkml:trace contextRef="#ctx0" brushRef="#br0" timeOffset="76960.13">5080 4041 550 0,'-15'47'36'0,"-5"1"8"0,4 2-7 16,0-7-27-16,0-6-54 15,3-10-162-15</inkml:trace>
        </inkml:traceGroup>
        <inkml:traceGroup>
          <inkml:annotationXML>
            <emma:emma xmlns:emma="http://www.w3.org/2003/04/emma" version="1.0">
              <emma:interpretation id="{2810126F-6203-4E14-9F61-B063464B29B7}" emma:medium="tactile" emma:mode="ink">
                <msink:context xmlns:msink="http://schemas.microsoft.com/ink/2010/main" type="inkWord" rotatedBoundingBox="6912,4410 8502,4286 8539,4759 6949,4883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78504.444">6489 3468 557 0,'0'0'8'16,"-41"1"38"-16,20 13 13 0,-7 5-27 15,1 6-19-15,-1 6 2 16,2 4 1-16,8 6-5 16,9 0-5-16,9 1-4 15,4-2-2-15,19-2-1 16,8-5 0-16,10-7-12 15,1-5-24-15,3-7-23 0,-5-5-64 16,-3-5-95-16</inkml:trace>
          <inkml:trace contextRef="#ctx0" brushRef="#br0" timeOffset="79232.515">6829 3615 457 0,'0'0'27'0,"0"0"29"15,-45 8-4-15,20 3-25 0,1 5-14 16,-3 1 13-16,6 1-1 16,3 2-7-16,9-1-6 15,9-4-8-15,2-1-2 16,21-3 0-16,6-5 1 16,9-3 1-16,3-3-3 0,1 0-1 15,-5-2-1-15,-5-2-81 16,-10-2-60-16,-10 1-122 15</inkml:trace>
          <inkml:trace contextRef="#ctx0" brushRef="#br0" timeOffset="79629.369">7028 3400 201 0,'0'0'301'0,"0"0"-294"16,0 0 32-16,53 0 14 16,-35 10-26-16,5 6-5 0,-2 6 6 15,4 2-8-15,-6 5-3 16,-1 3 1-16,-4 1-7 16,-8 3-4-16,-2-1-4 15,-4-2-2-15,-2-3 3 16,-9-1-3-16,-4-4 0 0,0-3-46 15,-1-6-28-15,2-7-62 16,1-6-106-16</inkml:trace>
          <inkml:trace contextRef="#ctx0" brushRef="#br0" timeOffset="78021.677">5633 3685 503 0,'0'0'17'15,"0"0"30"-15,0 0-5 16,0 0-2-16,0 0-15 16,62-24-2-16,-33 19 6 0,1-1-7 15,3 5-11-15,-3 1-4 16,-7 0-4-16,0 3-1 15,-9 6-2-15,-8 8 1 16,-6 4-1-16,-3 4 6 16,-12 5 3-16,-7 4-2 15,0-1-4-15,2 0-1 0,1-4 1 16,8-3-3-16,9-5 1 16,2-5-3-16,13-5 0 15,12-5 3-15,8-5-2 16,8-1-4-16,2-2-10 15,1-8-12-15,-1-3-22 16,-7-1-27-16,-10 0-44 0,-13 1-31 16,-13 1-89-16</inkml:trace>
          <inkml:trace contextRef="#ctx0" brushRef="#br0" timeOffset="78183.987">5663 3844 497 0,'0'0'3'0,"55"-5"-8"16,-11-2 7-16,7-1 1 0,6 0 0 15,3-1-18-15,0 0 23 16,-5 0-48-16,-7 3-110 16</inkml:trace>
        </inkml:traceGroup>
        <inkml:traceGroup>
          <inkml:annotationXML>
            <emma:emma xmlns:emma="http://www.w3.org/2003/04/emma" version="1.0">
              <emma:interpretation id="{68DC4ECA-3A69-4C2A-86B2-02ED632892C2}" emma:medium="tactile" emma:mode="ink">
                <msink:context xmlns:msink="http://schemas.microsoft.com/ink/2010/main" type="inkWord" rotatedBoundingBox="9106,4256 9336,4238 9376,4752 9146,4770"/>
              </emma:interpretation>
              <emma:one-of disjunction-type="recognition" id="oneOf12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80784.972">8036 3398 383 0,'0'0'64'16,"0"0"-48"-16,0 0 57 15,9-33-2-15,-9 26-22 16,0 1-7-16,-4 1-5 16,-8 2-9-16,-8 3-7 15,1 0-8-15,-8 0-6 0,-2 7-2 16,-1 3-1-16,5 0-2 16,5 1-3-16,6 1 1 15,7-1 0-15,7-1-1 16,9 1 1-16,8-1-2 15,7-1 2-15,-1-1-1 16,0-1 1-16,-1 2 1 0,-7-1-2 16,-7 0 1-16,-4 2-1 15,-4-1 2-15,-2 3 1 16,-10 0 0-16,-5 0 1 16,-3 2 0-16,-3-2 4 15,2 1 3-15,1-2-4 0,6 1-3 16,7-3-2-16,7 0-1 15,0-1-2-15,12-2 3 16,4 1-1-16,3-2 0 16,-1 2 0-16,-2-1 1 15,-7 0-1-15,-2 2 0 0,-7 2 0 16,-2 1 1-16,-14 3 1 16,-5 2 0-16,2 1-1 15,0 0 0-15,5 1-2 16,10-2 1-16,4-1-1 15,12-1 1-15,11-3 0 0,4-3-2 16,6-3-1-16,-1 0-19 16,-5-2-35-16,-7-2-59 15,-9 0-135-15</inkml:trace>
        </inkml:traceGroup>
        <inkml:traceGroup>
          <inkml:annotationXML>
            <emma:emma xmlns:emma="http://www.w3.org/2003/04/emma" version="1.0">
              <emma:interpretation id="{EA07A2DE-F768-4A64-B0B2-AB324AC7C53F}" emma:medium="tactile" emma:mode="ink">
                <msink:context xmlns:msink="http://schemas.microsoft.com/ink/2010/main" type="inkWord" rotatedBoundingBox="10229,4182 10553,4157 10598,4741 10275,4767"/>
              </emma:interpretation>
              <emma:one-of disjunction-type="recognition" id="oneOf13">
                <emma:interpretation id="interp25" emma:lang="" emma:confidence="1">
                  <emma:literal>}</emma:literal>
                </emma:interpretation>
                <emma:interpretation id="interp26" emma:lang="" emma:confidence="0">
                  <emma:literal>3</emma:literal>
                </emma:interpretation>
                <emma:interpretation id="interp27" emma:lang="" emma:confidence="0">
                  <emma:literal>]</emma:literal>
                </emma:interpretation>
                <emma:interpretation id="interp28" emma:lang="" emma:confidence="0">
                  <emma:literal>,</emma:literal>
                </emma:interpretation>
                <emma:interpretation id="interp29" emma:lang="" emma:confidence="0">
                  <emma:literal>as</emma:literal>
                </emma:interpretation>
              </emma:one-of>
            </emma:emma>
          </inkml:annotationXML>
          <inkml:trace contextRef="#ctx0" brushRef="#br0" timeOffset="83215.284">9009 3279 287 0,'2'-1'39'0,"-2"-1"10"16,0 2 7-16,0 0-6 16,0 0 0-16,0 0-17 0,4 0-12 15,9 0 7-15,8 0 3 16,6 0-6-16,3 0-15 16,4 0-6-16,1 0-2 15,-5 0-1-15,-7 2-1 16,-4 2 1-16,-11 2-1 0,-7 2-1 15,-1 2 3-15,-9 2 6 16,-10 2-3-16,-2 1 2 16,3 0 1-16,0 0 0 15,4-1-4-15,9-1-2 16,3-2-4-16,2 2 1 0,12 0 1 16,4-1 0-16,5 0 1 15,3 2-1-15,-4-2 3 16,0 1-3-16,-7 2 1 15,-7-1-1-15,-6 1-1 16,-1 1 3-16,-14 0 2 16,-4 0 6-16,-5-2 8 0,1-1-2 15,4-2 0-15,4-2-4 16,4-2-4-16,9 1-8 16,2-3-2-16,13 1 1 15,3 1 1-15,5 0 1 0,0 0 0 16,-2 0 0-16,-6 5-1 15,-6 1 0-15,-7 2 1 16,-14 2 2-16,-14 2-1 16,-4-1 5-16,-7 1 1 15,-3-2 3-15,4-3-2 16,5-2-8-16,7-5 0 0,8-2-2 16,9-4-19-16,7-1-36 15,2 0-69-15,0-3-128 16</inkml:trace>
        </inkml:traceGroup>
      </inkml:traceGroup>
    </inkml:traceGroup>
    <inkml:traceGroup>
      <inkml:annotationXML>
        <emma:emma xmlns:emma="http://www.w3.org/2003/04/emma" version="1.0">
          <emma:interpretation id="{4E0F58B5-8612-4357-BD8A-79D7EEF2EA89}" emma:medium="tactile" emma:mode="ink">
            <msink:context xmlns:msink="http://schemas.microsoft.com/ink/2010/main" type="paragraph" rotatedBoundingBox="491,5953 19778,4987 19834,6116 548,7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1DBD43-EAD5-48FC-A6DD-92E1749679C4}" emma:medium="tactile" emma:mode="ink">
              <msink:context xmlns:msink="http://schemas.microsoft.com/ink/2010/main" type="inkBullet" rotatedBoundingBox="524,6601 638,6595 639,6610 524,6615"/>
            </emma:interpretation>
            <emma:one-of disjunction-type="recognition" id="oneOf14">
              <emma:interpretation id="interp30" emma:lang="" emma:confidence="0">
                <emma:literal>-</emma:literal>
              </emma:interpretation>
            </emma:one-of>
          </emma:emma>
        </inkml:annotationXML>
        <inkml:trace contextRef="#ctx0" brushRef="#br0" timeOffset="125683.295">-769 5700 231 0,'0'0'85'0,"0"0"-30"16,0 0-30-16,0 0-25 15,0 0 0-15,0 0 0 16,0 0 1-16,0 0-1 0,0 0 1 16,0 0-3-16,40 9-30 15,-20-8-29-15,6-1-28 16,3-1-62-16</inkml:trace>
      </inkml:traceGroup>
      <inkml:traceGroup>
        <inkml:annotationXML>
          <emma:emma xmlns:emma="http://www.w3.org/2003/04/emma" version="1.0">
            <emma:interpretation id="{9BAFD0CC-8552-479F-A335-8C9116EA89E3}" emma:medium="tactile" emma:mode="ink">
              <msink:context xmlns:msink="http://schemas.microsoft.com/ink/2010/main" type="line" rotatedBoundingBox="780,5938 19778,4987 19834,6116 836,7067"/>
            </emma:interpretation>
          </emma:emma>
        </inkml:annotationXML>
        <inkml:traceGroup>
          <inkml:annotationXML>
            <emma:emma xmlns:emma="http://www.w3.org/2003/04/emma" version="1.0">
              <emma:interpretation id="{F2884C81-B962-474A-A6DC-2918CFCFB52E}" emma:medium="tactile" emma:mode="ink">
                <msink:context xmlns:msink="http://schemas.microsoft.com/ink/2010/main" type="inkWord" rotatedBoundingBox="812,6594 2574,6506 2577,6567 815,6655"/>
              </emma:interpretation>
              <emma:one-of disjunction-type="recognition" id="oneOf15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126344.239">965 5630 189 0,'0'0'118'15,"0"0"-57"-15,0 0-35 0,0 0-21 16,0 0-10-16,0 0-15 16,0 0-18-16,32 0-38 15,-16 3 19-15,6-3-23 16</inkml:trace>
          <inkml:trace contextRef="#ctx0" brushRef="#br0" timeOffset="126458.164">1269 5652 302 0,'0'0'50'16,"0"0"-23"-16,0 0-36 16,0 0-20-16,0 0-41 0,0 0-50 15</inkml:trace>
          <inkml:trace contextRef="#ctx0" brushRef="#br0" timeOffset="125827.876">-479 5716 294 0,'0'0'46'0,"0"0"-9"16,0 0-33-16,0 0-3 15,0 0-3-15,0 0-23 16,53 2 6-16,-34-2-2 0,6 0-26 16,4-1-13-16,2-4-32 15</inkml:trace>
          <inkml:trace contextRef="#ctx0" brushRef="#br0" timeOffset="125988.447">-170 5689 180 0,'0'0'74'0,"0"0"7"16,0 0-32-16,0 0-32 15,0 0-16-15,41-12-2 16,-24 11-4-16,5 0-5 16,8 0-20-16,0 1-11 15,5-3-14-15,4 3-1 16,0-1-3-16,0-1-24 0,-5 1 48 15</inkml:trace>
          <inkml:trace contextRef="#ctx0" brushRef="#br0" timeOffset="126107.834">212 5664 3 0,'16'-2'66'0,"-7"2"30"16,-4-1 4-16,-3 0 6 15,-1 1-78-15,1 0-20 16,2 0-10-16,2 0-5 0,7 0-13 16,5 0-8-16,5 0-6 15,4 0-25-15,9 0-10 16,-2 0-4-16,1 0 16 15</inkml:trace>
          <inkml:trace contextRef="#ctx0" brushRef="#br0" timeOffset="126227.514">527 5660 8 0,'0'0'76'0,"0"0"9"16,40-10-2-16,-31 7-11 15,0 0-43-15,2-1-22 16,4 3-8-16,5 0 3 16,1 1-8-16,8 0-23 15,4 0-17-15,1 0-13 0,3 0 3 16,1 0-26-16</inkml:trace>
        </inkml:traceGroup>
        <inkml:traceGroup>
          <inkml:annotationXML>
            <emma:emma xmlns:emma="http://www.w3.org/2003/04/emma" version="1.0">
              <emma:interpretation id="{6DD5343F-EF74-4D93-AA84-68EFBE1D977F}" emma:medium="tactile" emma:mode="ink">
                <msink:context xmlns:msink="http://schemas.microsoft.com/ink/2010/main" type="inkWord" rotatedBoundingBox="2947,5909 4486,5832 4520,6510 2981,6587"/>
              </emma:interpretation>
              <emma:one-of disjunction-type="recognition" id="oneOf16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141799.447">2623 5295 444 0,'0'0'63'0,"0"0"-9"16,0 53-11-16,-4-24-19 0,0 1-20 15,-2 0-2-15,3 0-2 16,3-2-1-16,0-6-5 16,0-4-30-16,0-6-36 15,0-7-28-15,0-5-15 16,-2-3-44-16</inkml:trace>
          <inkml:trace contextRef="#ctx0" brushRef="#br0" timeOffset="141942.149">2629 5134 515 0,'0'0'32'0,"0"0"26"0,0 0-40 15,0 0-17-15,38-30-3 16,-21 30-31-16,2 0-73 16,-1 3-90-16</inkml:trace>
          <inkml:trace contextRef="#ctx0" brushRef="#br0" timeOffset="142268.61">3122 5259 403 0,'0'0'46'0,"0"0"40"16,6-39-14-16,-8 29-11 15,-7 2-22-15,-5 3-12 16,-4 5-7-16,-6 2-7 0,-2 11-2 16,-2 7-3-16,-1 7-5 15,0 3-2-15,6 2-1 16,2 1 0-16,7-3 0 16,8-1-1-16,6-5-1 15,0-6-2-15,13-6-5 0,9-9-9 16,5-3-6-16,3-6-11 15,4-13-9-15,-2-7-22 16,0-6-41-16,-6-5-35 16,-3-4-146-16</inkml:trace>
          <inkml:trace contextRef="#ctx0" brushRef="#br0" timeOffset="141219.867">1672 5361 219 0,'0'0'230'15,"0"0"-183"-15,0 0 5 16,7-33 1-16,-3 33-7 0,-2 2-33 16,1 13-10-16,1 9 21 15,1 8-5-15,-1 8-6 16,-4 3-4-16,1 1-4 16,3-2-2-16,-2-6-2 15,0-6 1-15,3-7-1 16,2-8 0-16,0-7 4 0,4-7 5 15,3-1 12-15,0-15 6 16,2-6-7-16,2-9-13 16,3-7-1-16,-2-5-1 0,4-2-5 15,-3-1 1-15,-1 1-2 16,-1 5-1-16,-2 6-13 16,-2 9-21-16,-2 9-31 15,-3 7-34-15,0 8-58 16,-5 0-121-16</inkml:trace>
          <inkml:trace contextRef="#ctx0" brushRef="#br0" timeOffset="141591.698">2316 5280 469 0,'0'0'30'16,"0"0"20"-16,0 0-19 0,-37 20-4 15,19 1-10-15,0 6-5 16,1 6-5-16,2 2-6 16,2 1 2-16,7-1-2 15,1-2-1-15,5-6 2 16,0-6 1-16,9-7 1 15,6-6 5-15,5-8 7 0,3 0 17 16,4-13-2-16,-4-7-7 16,1-5-7-16,-4-5-4 15,-4 0-5-15,-4 1-5 16,-8 4-3-16,-3 4-1 16,-1 4-12-16,0 5-25 0,0 6-25 15,0 1-33-15,0 1-103 16</inkml:trace>
          <inkml:trace contextRef="#ctx1" brushRef="#br0">2845 5304 0,'0'0'0</inkml:trace>
          <inkml:trace contextRef="#ctx0" brushRef="#br0" timeOffset="142468.209">3168 4933 471 0,'0'0'39'0,"0"0"15"15,0 0-35-15,0 0 12 0,-12 53-1 16,12-20 7-16,4 8 0 16,4 6 1-16,-1 4-2 15,0 3-5-15,0-1-13 16,-1-2-15-16,1-4-2 16,-4-9 0-16,3-6-10 15,0-7-36-15,-4-10-60 0,0-8-75 16</inkml:trace>
        </inkml:traceGroup>
        <inkml:traceGroup>
          <inkml:annotationXML>
            <emma:emma xmlns:emma="http://www.w3.org/2003/04/emma" version="1.0">
              <emma:interpretation id="{ADE1E38C-385A-46D8-8539-7801F8E60588}" emma:medium="tactile" emma:mode="ink">
                <msink:context xmlns:msink="http://schemas.microsoft.com/ink/2010/main" type="inkWord" rotatedBoundingBox="4997,5784 5597,5754 5615,6117 5015,6147"/>
              </emma:interpretation>
              <emma:one-of disjunction-type="recognition" id="oneOf17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142924.381">3800 4889 603 0,'0'0'6'0,"0"0"-15"15,0 0 15-15,51 32 30 16,-25-9-5-16,1 2 0 15,5 4-3-15,-1 4-4 0,-2 1-10 16,0-3-10-16,-5-2-3 16,-5-7-4-16,-1-6-42 15,-8-9-52-15,1-7-98 16,-8-5-226-16</inkml:trace>
          <inkml:trace contextRef="#ctx0" brushRef="#br0" timeOffset="143123.473">4086 4864 375 0,'0'0'243'15,"-49"49"-222"-15,20-18 11 0,1 6 16 16,1 1-16-16,2 3-22 16,6-2-4-16,3-3-3 15,4-2-1-15,2-6-4 16,7-7-8-16,2-7-46 15,1-7-30-15,0-7-68 0,-4-4-107 16</inkml:trace>
          <inkml:trace contextRef="#ctx0" brushRef="#br0" timeOffset="143299.919">3713 5051 651 0,'0'0'6'0,"56"12"33"16,-12-11 13-16,11-1-18 16,11 0-24-16,5 0-6 0,8-1-3 15,3-5-10-15,-5 1-91 16,-6-2-207-16</inkml:trace>
        </inkml:traceGroup>
        <inkml:traceGroup>
          <inkml:annotationXML>
            <emma:emma xmlns:emma="http://www.w3.org/2003/04/emma" version="1.0">
              <emma:interpretation id="{48E2DAD2-6E82-4CDA-8E1C-217BEBC81FEE}" emma:medium="tactile" emma:mode="ink">
                <msink:context xmlns:msink="http://schemas.microsoft.com/ink/2010/main" type="inkWord" rotatedBoundingBox="6425,5656 9732,5490 9783,6517 6476,6683"/>
              </emma:interpretation>
              <emma:one-of disjunction-type="recognition" id="oneOf18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145905.245">5350 5182 422 0,'-14'0'43'0,"-8"0"-22"16,0 0-1-16,1 11 6 16,-1 3-9-16,-4 6-5 15,6 3 0-15,3 6-2 16,3-1 2-16,5 4-8 0,9-3-2 15,3-5-3-15,13-6 0 16,9-8 2-16,7-8 2 16,1-2 0-16,8-15 6 15,-2-9 6-15,-3-6-1 16,-1-4 0-16,-9-3 0 16,-8-1-1-16,-13-1-8 0,-5 4-2 15,-5 5-1-15,-15 8-2 16,-8 6 1-16,-7 15-7 15,-1 2-9-15,1 17-4 16,5 11-8-16,6 1-13 16,14 5-32-16,10-6-49 15,4-4-64-15</inkml:trace>
          <inkml:trace contextRef="#ctx0" brushRef="#br0" timeOffset="146162.677">5647 5098 495 0,'0'0'-7'0,"-8"49"8"0,2-10-2 16,-2 7 0-16,2 11 10 15,0 5 16-15,2 3-4 16,0 1-13-16,2-4-4 15,-2-4-3-15,2-8 3 16,-1-10-2-16,-5-7-35 16,2-9-14-16,-2-11-10 0,2-12-21 15,-2-4-64-15</inkml:trace>
          <inkml:trace contextRef="#ctx0" brushRef="#br0" timeOffset="146425.343">5548 5327 75 0,'14'-41'351'15,"4"3"-296"-15,5 8-6 16,7 6-12-16,2 3-20 16,7 6-13-16,0 3-4 15,1 4 1-15,0 7 0 16,-2 1 0-16,-11 4-3 16,-9 11 1-16,-6 5-1 0,-12 4 3 15,-5 4 3-15,-13 0 27 16,-12 2 4-16,-4-1-11 15,-1-4-11-15,3-2-7 16,4-8-4-16,5-3 0 0,12-6-1 16,7-6-9-16,4-3-33 15,12-12-64-15,12-6-70 16,4-9-135-16</inkml:trace>
          <inkml:trace contextRef="#ctx0" brushRef="#br0" timeOffset="147074.61">5990 5288 325 0,'0'0'35'0,"0"0"22"0,39 4 19 15,-16-10-7-15,5-9-19 16,8-6-14-16,4-2-12 15,-2-4-3-15,1-3-9 16,-4 3-8-16,-5 1-2 0,-10 3-1 16,-6 4 1-16,-13 5-1 15,-1 5-1-15,-11 6-1 16,-11 3-4-16,-7 6 1 16,-3 11 1-16,0 5 3 15,1 4-1-15,4 5 0 16,10-1 0-16,9 0 0 0,8-3-1 15,4-6 0-15,16-4-2 16,8-9 1-16,6-4 0 16,4-4 2-16,5-9-4 15,-2-8-16-15,1-6-19 0,-5-4 4 16,-3-3 3-16,-3-1 2 16,-2-1 0-16,-3 1 1 15,-3 6 1-15,-7 2 19 16,-3 10 13-16,-6 5 13 15,-4 8 12-15,-3 6-6 0,0 10 12 16,0 7-11-16,0 3-5 16,2 4 2-16,5 0 7 15,-2-2-5-15,3-3 1 16,2-2-9-16,-3-5 7 16,0-7-5-16,-3-4 8 15,-1-4 0-15,-1-3-3 0,3-2 18 16,-3-11-11-16,2-5-19 15,3-6-3-15,4-5 0 16,4 0-7-16,3-1 1 16,0 3 0-16,2 4-1 15,2 4-2-15,-5 8-12 16,1 7-21-16,-2 4-28 0,0 1-36 16,-4 11-45-16,0 2-66 15</inkml:trace>
          <inkml:trace contextRef="#ctx0" brushRef="#br0" timeOffset="147501.342">7286 5033 496 0,'0'0'43'0,"0"0"24"15,0 0-21-15,0 0-19 16,-53-32-15-16,27 35-4 15,1 9-1-15,-3 3-1 16,-2 5 1-16,3 4-4 16,1 0 1-16,6 0-4 0,6 0 0 15,6-5 0-15,8-3 2 16,3-5 0-16,14-7 2 16,4-4 8-16,6 0-3 15,2-10-4-15,-1-7 0 16,0-1-4-16,-3-4 1 15,-5 0-1-15,0-1 0 0,-4 1 0 16,-5 2-6-16,-2 4-5 16,-5 3-4-16,-1 7 4 15,-3 6 5-15,0 2-8 16,-9 14 5-16,-2 3 6 0,4 8 1 16,0 0 0-16,5-1-10 15,2-3-20-15,4-5-5 16,12-6-9-16,5-8-9 15,2-4-18-15,5-3-13 16,-2-13-47-16</inkml:trace>
          <inkml:trace contextRef="#ctx0" brushRef="#br0" timeOffset="147900.315">7421 4926 524 0,'0'0'13'15,"0"0"-4"-15,0 0 22 0,49 0 2 16,-13 0-24-16,6 0-10 15,5 0 3-15,3 0-21 16,1-3-40-16,-1-2-54 16,-3-1-54-16,-5 1-95 15</inkml:trace>
          <inkml:trace contextRef="#ctx0" brushRef="#br0" timeOffset="147736.019">7637 4630 488 0,'0'0'-1'0,"-18"65"13"16,8-17 35-16,-2 9-19 15,2 2-12-15,1 0-5 16,0-2-7-16,6-5-3 0,-1-9 2 16,4-8-3-16,-2-8-4 15,-1-7-22-15,1-10-17 16,0-8-23-16,1-2-20 15,-3-14-126-15</inkml:trace>
          <inkml:trace contextRef="#ctx0" brushRef="#br0" timeOffset="148419.838">7920 4900 363 0,'0'0'91'15,"-38"24"9"-15,15-6-32 16,-5 2-25-16,0 2-22 15,4 0-13-15,5 0-6 0,7-1-1 16,6 0-1-16,6-6-1 16,4-4-1-16,14-3-3 15,5-7 3-15,3-1 2 16,2-7 3-16,1-10 0 16,-4-1 4-16,-2-5 0 15,-4-1-3-15,-4 0 0 0,-4 0 0 16,-5 1-1-16,-4 2-2 15,-2 4-1-15,0 4 1 16,-2 2-3-16,-4 5-5 16,3 6-6-16,1 0 1 15,2 2 2-15,2 5 3 0,7 4 5 16,5 1 1-16,2 2 1 16,0 2 0-16,-4 2 5 15,-3 2 4-15,0 1 8 16,-4 3 10-16,0-1 11 15,-1 2 2-15,-1-4-23 0,2-1-11 16,1-5 1-16,-2-3 1 16,3-3-2-16,-1-6-1 15,2-3 4-15,2-3 4 16,1-12 4-16,2-3-9 16,-1-7 1-16,2-3-3 15,0-2-2-15,2-1 0 0,3 0-4 16,3 3 0-16,-2 5 0 15,4 5-1-15,1 7-2 16,1 8-5-16,-5 3-5 16,1 6-6-16,1 7-11 0,0 3-36 15,-3-1-56-15,4-3-71 16</inkml:trace>
        </inkml:traceGroup>
        <inkml:traceGroup>
          <inkml:annotationXML>
            <emma:emma xmlns:emma="http://www.w3.org/2003/04/emma" version="1.0">
              <emma:interpretation id="{EE2E5285-E8F2-4A8D-9DE3-50B209C7E2FF}" emma:medium="tactile" emma:mode="ink">
                <msink:context xmlns:msink="http://schemas.microsoft.com/ink/2010/main" type="inkWord" rotatedBoundingBox="10427,5749 11751,5683 11779,6255 10456,6322"/>
              </emma:interpretation>
              <emma:one-of disjunction-type="recognition" id="oneOf19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149336.377">9191 4908 468 0,'0'0'14'0,"0"0"19"0,0 0 17 15,0 0-27-15,0 0-20 16,0 0-2-16,0 0 7 16,-25 49 4-16,21-17 4 15,-3 1 0-15,5 0-3 16,1-1 4-16,-1-5 2 16,2-6 0-16,0-6-4 0,0-6 0 15,0-7 3-15,0-2-2 16,0-9 11-16,2-8-21 15,10-5-6-15,2-6 0 16,1-3 0-16,5-2-2 16,4 1-12-16,0 3-7 0,-5 5 2 15,-1 5-1-15,-2 9-1 16,-7 8 5-16,-4 2-2 16,-3 11 9-16,-2 9 9 15,0 3 1-15,0 3-1 0,0-1 0 16,4-1 0-16,8-3 0 15,7-5 0-15,7-6 4 16,5-5 8-16,6-5 2 16,0-3-5-16,1-10 0 15,-5-6 2-15,-1-2-3 16,-9-3-2-16,-7-1-3 0,-5 0-1 16,-10 2 0-16,-1 3-3 15,-1 5-2-15,-14 8 1 16,-2 7-1-16,-5 3 1 15,0 13-1-15,1 5 3 16,6 5 0-16,10 0-1 16,5 0-3-16,2-4-7 0,18-4-5 15,11-4 1-15,3-7-12 16,3-5-19-16,4-2-12 16,2-9-25-16,-4-9-10 15,-1 0-29-15,-6-4-51 0</inkml:trace>
          <inkml:trace contextRef="#ctx0" brushRef="#br0" timeOffset="183286.663">9367 5392 86 0,'0'0'15'0,"0"0"-6"16,0 0-5-16,0 0-1 0,0 0-1 16,0 0-1-16,0 0 3 15,54 4 4-15,-14-10-2 16,6-2 4-16,9 1-5 16,2 0-3-16,1 2 0 15,-3-1-4-15,0 3 1 16,-6 3 0-16,-1-1 0 0,-10 1 0 15,0 0 0-15,-9 0 0 16,-3 3 0-16,-2 3 0 16,-4 0 0-16,-3 0-4 15,-6-5-58-15</inkml:trace>
          <inkml:trace contextRef="#ctx0" brushRef="#br0" timeOffset="149719.913">9949 4889 245 0,'0'0'111'16,"0"0"-14"-16,0 0-51 15,0 0 4-15,-17 32-15 16,13-14-12-16,4 2-10 0,0-2-4 16,5 0 8-16,9-2 6 15,2-3-3-15,2-4-3 16,2-5 5-16,-3-4 1 15,4 0-2-15,-3-3 0 16,-2-10-8-16,-2-1-8 0,-1-1-2 16,-3-3-1-16,1 3-1 15,-2 1-1-15,-1 4 0 16,-4 4-3-16,-2 5-3 16,-1 1-6-16,-1 10-1 15,0 5 12-15,2 4 2 16,5 1-1-16,3 1 0 0,7-1-1 15,7-6-1-15,5-3 0 16,6-6 3-16,4-5 3 16,-3-3 10-16,4-12 0 15,-11-3 0-15,-3-4 0 16,-10-3-1-16,-7-2-6 0,-9-2-4 16,0 2-2-16,-13-2-10 15,-4 2-32-15,-3 1-78 16,5-4-191-16</inkml:trace>
        </inkml:traceGroup>
        <inkml:traceGroup>
          <inkml:annotationXML>
            <emma:emma xmlns:emma="http://www.w3.org/2003/04/emma" version="1.0">
              <emma:interpretation id="{DD8916BC-FD79-49A6-803B-1278BC7EF265}" emma:medium="tactile" emma:mode="ink">
                <msink:context xmlns:msink="http://schemas.microsoft.com/ink/2010/main" type="inkWord" rotatedBoundingBox="11977,5447 14909,5300 14938,5884 12007,6031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189312.552">10894 4589 188 0,'0'0'280'0,"0"0"-252"16,6-41 24-16,-6 34-5 16,-1 2 1-16,-6 5-8 15,-4 3-15-15,-5 14-10 16,-7 13-2-16,-3 11 2 0,-4 10-5 15,1 9-4-15,4 2-1 16,5-1 0-16,14-6 0 16,6-5-1-16,14-6-5 15,18-9 0-15,9-5-21 16,9-6-39-16,-1-9-74 16,-3-10-167-16</inkml:trace>
          <inkml:trace contextRef="#ctx0" brushRef="#br0" timeOffset="191578.963">11323 4713 387 0,'-5'0'116'16,"-13"0"-115"-16,-5 0 2 0,-2 10 8 15,0 1 3-15,-1 4-4 16,0 0 0-16,4 2-1 15,3-1-4-15,3-1 1 16,4-1-3-16,5-1-2 16,6-2-1-16,1-2-1 15,8-1-1-15,9-4 3 0,10-4-1 16,6 0 2-16,1 0-2 16,0 0 1-16,-7 0-1 15,-7 0 1-15,-11 0-2 16,-9 12-1-16,-5 0 5 15,-17 3 2-15,-4 1 8 0,-6 0 6 16,2-1-3-16,5-3-3 16,4-1-5-16,9-5-7 15,8-3 0-15,4-3-2 16,9 0-10-16,14-5-30 16,6-8-63-16,3-6-59 15,6-5-171-15</inkml:trace>
          <inkml:trace contextRef="#ctx0" brushRef="#br0" timeOffset="191733.269">11433 4820 526 0,'0'0'-3'16,"-20"38"1"-16,12-17 3 16,4-1 2-16,2-1-15 15,2-4-30-15,0-4 0 16,0-5 0-16,0-4-46 0,0-2-59 15</inkml:trace>
          <inkml:trace contextRef="#ctx0" brushRef="#br0" timeOffset="191884.563">11464 4652 598 0,'0'0'-10'16,"0"0"5"-16,0 0 1 15,0 0-20-15,42-3-66 16,-27 5-56-16,-1-2-166 0</inkml:trace>
          <inkml:trace contextRef="#ctx0" brushRef="#br0" timeOffset="192219.509">11673 4713 561 0,'0'0'39'0,"0"0"-41"16,43-14 0-16,-19 5 3 15,-1 3 0-15,5 0-2 16,-3 2 2-16,-2 4-3 0,-3 0 0 16,-6 4-1-16,-7 8 1 15,-5 5 0-15,-2 2 4 16,-7 6 0-16,-9 3 8 15,-4 2 1-15,-4 0 0 16,3-1-6-16,2-3-4 0,5-3 0 16,9-4-1-16,5-6-1 15,7-3 0-15,18-6 1 16,8-4 3-16,7 0-3 16,6-4-6-16,5-10-32 15,-8-2-50-15,-3-3-30 16,-15-2-131-16</inkml:trace>
          <inkml:trace contextRef="#ctx0" brushRef="#br0" timeOffset="192616.476">11708 4846 435 0,'0'0'1'16,"42"-5"0"-16,-12-1 6 15,5 1 24-15,7-2 11 0,1 2-1 16,5 0-13-16,3 0-3 16,-2-3-9-16,1 2-12 15,-5-2 0-15,-3-1-3 16,-4-1 0-16,-8 0 2 16,-8 0-1-16,-5 0-1 15,-9-1 2-15,-8 3 0 0,-4 0 5 16,-16 6 0-16,-11 2-4 15,-5 0 2-15,-8 8 0 16,-1 7-2-16,3 3 1 16,8 2-2-16,13 2-2 15,9 2-1-15,12-3 0 0,12-1 2 16,20-2-1-16,7-6 0 16,7-4 3-16,7-5-2 15,-2-3 0-15,-1 0-12 16,-4-6-54-16,-9-3-39 15,-10-2-75-15,-8-1-150 16</inkml:trace>
          <inkml:trace contextRef="#ctx0" brushRef="#br0" timeOffset="193266.32">12619 4942 441 0,'0'0'84'0,"46"2"-81"15,-12-2-2-15,8 0 5 16,6-3 2-16,3-2-5 15,-1-1 0-15,-1 0-3 16,-4 0 1-16,-5-2-84 16,-8-2-130-16</inkml:trace>
          <inkml:trace contextRef="#ctx0" brushRef="#br0" timeOffset="193741.671">13100 4782 546 0,'0'0'2'0,"69"-10"-2"16,-19 2 13-16,11 0 21 15,6 2-15-15,1-1-8 16,-2 4-5-16,-3 3-5 15,-14 0-6-15,-9-2-205 16</inkml:trace>
          <inkml:trace contextRef="#ctx0" brushRef="#br0" timeOffset="193586.72">13349 4564 599 0,'0'0'12'0,"0"0"-22"0,0 0 9 16,11 54 5-16,-13-23 12 15,-10 7-1-15,-4 1-4 16,0 4-2-16,4-3-1 15,0-3 0-15,8-6-3 16,4-4-3-16,0-7-1 0,8-5 0 16,10-6-1-16,7-5 3 15,9-4 0-15,3 0-1 16,5-10-13-16,0-6-22 16,-4-2-21-16,-8-4-39 15,-12 1-29-15,-15-1-79 0</inkml:trace>
        </inkml:traceGroup>
        <inkml:traceGroup>
          <inkml:annotationXML>
            <emma:emma xmlns:emma="http://www.w3.org/2003/04/emma" version="1.0">
              <emma:interpretation id="{D723369C-632E-4BBA-8A8C-1CD9F871D35E}" emma:medium="tactile" emma:mode="ink">
                <msink:context xmlns:msink="http://schemas.microsoft.com/ink/2010/main" type="inkWord" rotatedBoundingBox="15481,5370 19786,5155 19834,6116 15529,6332"/>
              </emma:interpretation>
              <emma:one-of disjunction-type="recognition" id="oneOf21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195572.175">14254 4785 316 0,'0'0'51'0,"-6"6"-49"0,-2 9 2 16,-1 5 4-16,2 3 8 15,2 2-1-15,1 1 4 16,3-2 3-16,1-3 2 15,0-4 2-15,0-4-9 16,0-4-5-16,4-6-2 0,1-3 2 16,0 0 22-16,4-11-1 15,2-5-22-15,5-5-8 16,1-5-1-16,8-2-2 16,-2 1 1-16,3-2-1 15,-1 5-1-15,0 4 0 0,-6 10-1 16,-4 7 0-16,-3 3-3 15,-9 12-4-15,-3 9 8 16,0 6 1-16,0 0 1 16,0 0-1-16,2 0 0 15,7-4 1-15,0-7-2 0,9-5 0 16,2-3-2-16,7-7-1 16,3-1-3-16,4-7-15 15,-2-8-36-15,-1-5-35 16,-4-3 0-16,-2-4-13 15,-3 0 42-15,-3 0-9 16,-5 4 54-16,-5 8 35 0,-4 6 54 16,-5 8 22-16,0 1-23 15,-9 10-28-15,-1 7 3 16,1 4-16-16,3 0-13 16,5 0-6-16,1-1-5 15,10-4 2-15,3-6 9 0,9-6 24 16,1-3 0-16,4-1-4 15,-2-6-9-15,0-8-11 16,-1-3-5-16,-1-3-6 16,-3-3-2-16,-3 0-2 0,1-2-23 15,-5 1-39-15,1-1-96 16,-2 1-111-16</inkml:trace>
          <inkml:trace contextRef="#ctx0" brushRef="#br0" timeOffset="196028.43">15137 4812 451 0,'0'0'11'15,"-9"38"10"-15,6-23 21 16,-1-3 2-16,4-6-28 16,-1-3-5-16,1-3 15 0,0 0 20 15,2-12-15-15,9-3-24 16,2-5-6-16,4-4 0 15,5-3-2-15,6-1 0 16,-3 2-9-16,5 5-11 0,-6 5 6 16,-2 11 2-16,-6 5-1 15,-6 9 2-15,-6 11 8 16,-4 8 3-16,0 4 2 16,-10 0 0-16,2-2 0 15,-1-3 2-15,4-5 8 16,3-7 3-16,2-5-3 0,0-6-1 15,0-2 2-15,7-2 4 16,6-6-3-16,1-7-9 16,5-5-3-16,3-3-2 15,4-4 0-15,4 0-14 16,-1 1-6-16,0 3 7 16,2 5-2-16,-4 5 0 15,-3 10 7-15,-10 1 6 0,-4 12 0 16,-6 7 2-16,-4 2 3 15,0 3 0-15,0-1 3 16,4-2-1-16,2-4-3 16,6-5-1-16,4-6-37 0,3-6-143 15</inkml:trace>
          <inkml:trace contextRef="#ctx0" brushRef="#br0" timeOffset="197447.666">15929 4441 347 0,'0'9'67'15,"0"8"-49"-15,-5 5-19 16,-6 10 1-16,1 6 0 16,-4 4 1-16,-1 3 2 0,1-2-2 15,0-3 0-15,1-8-3 16,5-5-33-16,-3-10-35 16,6-9-52-16,-1-8-49 15</inkml:trace>
          <inkml:trace contextRef="#ctx0" brushRef="#br0" timeOffset="197869.072">15803 4399 552 0,'0'0'3'0,"43"-12"-5"16,-6 12 3-16,9 0 6 15,10 0-2-15,0 0-5 16,3 7 2-16,-4 2-1 15,-8-1-1-15,-9 4 0 16,-11-1-1-16,-12-1-12 0,-13-1 6 16,-2 2 5-16,-18-2 5 15,-7 1 10-15,-3 1 1 16,1-3-3-16,4 2-3 16,3-1-6-16,11 0-2 15,6 2-3-15,3-1-1 16,19 2 3-16,2 1 3 0,7 0-2 15,-1 4 3-15,-2-1-5 16,-10 2 2-16,-10 2 2 16,-5 0-2-16,-16 1 2 15,-12-2 2-15,-8 1 5 16,-2-5 7-16,-1 0 3 0,6-4-3 16,6-4-7-16,10-4-5 15,8-1-3-15,9-2 0 16,12-2-36-16,18-8-35 15,9-5-69-15,8-4-104 16</inkml:trace>
          <inkml:trace contextRef="#ctx0" brushRef="#br0" timeOffset="198608.938">16694 4651 426 0,'0'0'7'0,"-19"42"0"0,5-10 9 16,-6 6 1-16,0 7-8 15,-2 3 4-15,-2 3 7 16,-3 2 5-16,-1 1-1 16,-1 0-8-16,-2-2 2 0,2-3-4 15,-4-6-1-15,-4-5-3 16,-1-6 3-16,-3-8-4 16,-1-6-6-16,-3-9 0 15,3-9-4-15,5 0-24 16,6-16-25-16,8-13-64 0,9-12-91 15</inkml:trace>
          <inkml:trace contextRef="#ctx0" brushRef="#br0" timeOffset="198173.264">16413 4666 396 0,'0'0'52'0,"-24"39"-58"16,16-18 8-16,5-1-2 15,3-2-1-15,0-4 0 16,14-4 7-16,8-4 17 16,4-6 14-16,4 0-4 15,4-6-15-15,-1-8-8 0,0-3-3 16,-2-2 4-16,-8 0 3 16,-2 2-3-16,-5 2-3 15,-7 3-6-15,-5 3-1 16,-3 5-5-16,-1 2-9 15,-1 2-9-15,-9 3-4 16,-2 6 2-16,0 3 8 0,5 3-16 16,-2 1 0-16,9 0 2 15,0-2-11-15,9-4-48 16,3-4-27-16</inkml:trace>
          <inkml:trace contextRef="#ctx0" brushRef="#br0" timeOffset="199321.174">16757 4596 472 0,'0'0'5'0,"46"0"-2"15,-13 0 0-15,7 0 6 16,1 0-5-16,3 0-3 16,-3 0 1-16,0-4-8 15,-5 1-36-15,-1 0-20 16,-7 0-18-16,-7 1 13 0,-5 1 53 15,-5 1 17-15,-4-2 16 16,-5 2 61-16,-1-1 16 16,-1-1-31-16,0-1-6 15,0 0-7-15,0-1-11 16,0 1-7-16,0 1-10 0,0-1-4 16,-1 2 1-16,-10 1-8 15,-4 0-12-15,-5 5-1 16,-4 6 0-16,-2 3 0 15,2 4 0-15,3 2-1 0,6 2-1 16,7-2 1-16,8 1-1 16,1-3 1-16,17-3-1 15,6-3 0-15,8-7-20 16,5-4-34-16,8-1-36 16,2-5-58-16,1-9-67 15</inkml:trace>
          <inkml:trace contextRef="#ctx0" brushRef="#br0" timeOffset="198922.413">16949 4349 477 0,'0'0'103'0,"0"0"-101"16,0 0-6-16,-21 42 6 16,9-12 2-16,-4 8 1 15,2 4 3-15,0 4 0 0,2 3 5 16,4-2 0-1,6-4-8-15,2-6-4 0,4-5 1 16,10-6-2-16,4-10 0 16,3-4-10-16,2-9-14 15,-2-3-24-15,-6-10-57 16,-5-10-77-16</inkml:trace>
          <inkml:trace contextRef="#ctx0" brushRef="#br0" timeOffset="199584.83">17559 4575 455 0,'0'0'61'0,"0"0"-6"0,0 0-26 15,-49-8-8-15,30 8-4 16,2 8-8-16,3 0-1 16,6 4-6-16,3 0-3 15,5 3 1-15,5 0 0 16,9 2-1-16,2 1 3 15,0-1-2-15,-1 1 1 16,-4-2 1-16,-8 1-2 0,-3 1 2 16,-11-3 18-16,-9-3 19 15,-5 0-15-15,-5-4-10 16,0-2-8-16,2-2-5 16,3-4-1-16,7 0-44 15,4-9-89-15,4-6-291 0</inkml:trace>
          <inkml:trace contextRef="#ctx0" brushRef="#br0" timeOffset="200519.99">17766 4299 136 0,'0'0'217'15,"0"0"-174"-15,0 0-2 16,0 0-5-16,0 0-23 16,0 0-9-16,50-3 1 0,-22 17 3 15,-2 7 7-15,-2 9-1 16,-6 8-2-16,-8 7-3 16,-7 8 8-16,-3 3-2 15,-14 3 7-15,-13-3-6 16,-9-2-4-16,-5-5-3 15,-9-5-3-15,3-7-3 0,1-6-2 16,7-6-2-16,5-9-101 16,8-7-328-16</inkml:trace>
          <inkml:trace contextRef="#ctx0" brushRef="#br0" timeOffset="-210047.688">18482 4306 270 0,'10'-4'93'0,"-6"1"-31"0,-4 2 24 15,-6 1-10-15,-12 0-50 16,-6 1-15-16,-2 7 1 15,-5 2 2-15,3 0-2 16,4 0-4-16,5 2-3 16,6 0-3-16,10-1-2 0,3 1-2 15,5 0 2-15,18-2 3 16,2 1 1-16,5-1 1 16,-2 0-1-16,-6-1-1 15,-7 0-2-15,-11 0-2 16,-4 2 3-16,-16 2 10 15,-7 0 4-15,-7 1-4 16,-2 0 0-16,7-2-3 0,0 0-3 16,12 0-2-16,9 0-5 15,4-1-2-15,14 2 3 16,8 1 5-16,6-1 0 16,-1 1-3-16,-3-1 0 0,-8 1-2 15,-13 1 0-15,-5 2 1 16,-22 0 5-16,-11 5-3 15,-10 0 2-15,-7 1 1 16,7 0 5-16,7-2 1 16,14-1 1-16,16-1-7 15,8-1-7-15,22 2 0 0,12-3 0 16,8 1 1-16,-7-6-48 16,-1-3-125-16,-14-6-337 15</inkml:trace>
        </inkml:traceGroup>
      </inkml:traceGroup>
    </inkml:traceGroup>
    <inkml:traceGroup>
      <inkml:annotationXML>
        <emma:emma xmlns:emma="http://www.w3.org/2003/04/emma" version="1.0">
          <emma:interpretation id="{B93B7582-39C2-4684-9342-4FFF34F80EB2}" emma:medium="tactile" emma:mode="ink">
            <msink:context xmlns:msink="http://schemas.microsoft.com/ink/2010/main" type="paragraph" rotatedBoundingBox="2937,7044 16677,6056 16757,7167 3017,81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BEC715E-228C-4463-9256-BEEA49085F13}" emma:medium="tactile" emma:mode="ink">
              <msink:context xmlns:msink="http://schemas.microsoft.com/ink/2010/main" type="line" rotatedBoundingBox="2937,7044 16677,6056 16757,7167 3017,8155"/>
            </emma:interpretation>
          </emma:emma>
        </inkml:annotationXML>
        <inkml:traceGroup>
          <inkml:annotationXML>
            <emma:emma xmlns:emma="http://www.w3.org/2003/04/emma" version="1.0">
              <emma:interpretation id="{102D36F3-8D84-4B53-8382-33084E9FAF8F}" emma:medium="tactile" emma:mode="ink">
                <msink:context xmlns:msink="http://schemas.microsoft.com/ink/2010/main" type="inkWord" rotatedBoundingBox="2975,7570 3308,7546 3344,8037 3011,8061"/>
              </emma:interpretation>
              <emma:one-of disjunction-type="recognition" id="oneOf22">
                <emma:interpretation id="interp38" emma:lang="" emma:confidence="1">
                  <emma:literal>}</emma:literal>
                </emma:interpretation>
                <emma:interpretation id="interp39" emma:lang="" emma:confidence="0">
                  <emma:literal>3</emma:literal>
                </emma:interpretation>
                <emma:interpretation id="interp40" emma:lang="" emma:confidence="0">
                  <emma:literal>,</emma:literal>
                </emma:interpretation>
                <emma:interpretation id="interp41" emma:lang="" emma:confidence="0">
                  <emma:literal>T</emma:literal>
                </emma:interpretation>
                <emma:interpretation id="interp42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-157407.871">1897 6654 47 0,'0'0'244'0,"0"0"-208"16,0 0 11-16,0 0 2 0,0 0 6 16,0 0 7-16,0 0-22 15,0 0-16-15,-32 13-17 16,44-10 1-16,3 0 0 16,6 2-5-16,4-1 0 15,1 2-1-15,-3 0-2 16,-3 0 0-16,-8 2-2 0,-10 2-4 15,-2 2-1-15,-18 2 8 16,-5 1 3-16,-3 0-1 16,4-3-2-16,1-1 0 15,9-5 0-15,8 0-1 0,4-1-1 16,4-2 1-16,11 0 0 16,5 1 0-16,0 1 4 15,-2 0-4-15,-1 3-1 16,-10 0-1-16,-7 2-1 15,0 1 2-15,-12 2 1 16,-2-2 3-16,-4 0-1 0,2-2-1 16,4-2 2-16,4-1-3 15,6-1 2-15,2-1-4 16,0 2 1-16,13-1-2 16,-2 2 5-16,1 2 0 15,0 2 0-15,-4 4-3 0,-7 0 1 16,-1 0 0-16,0 3 1 15,-5-1 1-15,-7-1-1 16,3-2 15-16,0-2 11 16,1 0-7-16,2-4-7 15,-3-2-3-15,2 1-3 0,-4-4-1 16,-3 0-2-16,-6 2-2 16,-4-1-7-16,-8 2-46 15,-7 0-63-15,-9-3-131 16</inkml:trace>
        </inkml:traceGroup>
        <inkml:traceGroup>
          <inkml:annotationXML>
            <emma:emma xmlns:emma="http://www.w3.org/2003/04/emma" version="1.0">
              <emma:interpretation id="{2C921C54-C9B5-4E77-8D75-5A15A25717BD}" emma:medium="tactile" emma:mode="ink">
                <msink:context xmlns:msink="http://schemas.microsoft.com/ink/2010/main" type="inkWord" rotatedBoundingBox="4998,6895 7544,6712 7621,7781 5075,7964"/>
              </emma:interpretation>
              <emma:one-of disjunction-type="recognition" id="oneOf23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-171259.741">3780 6223 433 0,'0'0'4'16,"2"38"-1"-16,-2-11-2 15,-2 5 9-15,-3 3 19 16,-1 2 25-16,3 1-3 16,1 0-8-16,-4-5-10 0,4-3-12 15,0-9-12-15,-2-4-2 16,4-8 9-16,-2-6 11 16,2-3 7-16,0-13 4 15,0-9-28-15,0-8-8 16,6-8-2-16,8-5 0 15,3-3 0-15,8 2 0 0,-2 4 0 16,7 5 0-16,-3 5-2 16,1 6 1-16,2 6 1 15,0 6-1-15,-3 4 0 16,1 5 1-16,-2 3-2 16,-3 0 1-16,2 2 0 0,-4 4-1 15,-1 1-22-15,-4-1-50 16,-2 0-25-16,-7-2-41 15,-2-2-76-15</inkml:trace>
          <inkml:trace contextRef="#ctx0" brushRef="#br0" timeOffset="-170830.288">4209 6406 203 0,'0'0'72'15,"0"0"6"-15,0 0-18 16,0 0 5-16,45 8-4 0,-29-22-8 16,3-4-12-16,-1-2-9 15,-1-4-1-15,1 2-5 16,-8 0-4-16,-2 4-7 15,-4 3-2-15,-4 3-1 16,-4 5 1-16,-12 6-1 16,-8 1-10-16,-2 11-3 0,-5 11 0 15,-1 4 2-15,0 6-1 16,4 4 0-16,8 1 1 16,10 0-2-16,9-3 0 15,1-4 1-15,22-6 1 16,8-8-2-16,9-9 2 0,7-7 0 15,1-4 0-15,3-14 0 16,-5-6-2-16,-1-7-35 16,-5-3-45-16,-1-5-31 15,-12-2-72-15,-1-4-176 16</inkml:trace>
          <inkml:trace contextRef="#ctx0" brushRef="#br0" timeOffset="-170175.044">4599 6263 578 0,'0'0'5'0,"42"4"29"16,-12-4 14-16,7 0-20 15,4 0-21-15,1-6-4 16,1 0-1-16,-6-2 0 16,-5 1-2-16,-7 1 1 15,-6 0-2-15,-5 2-1 0,-5 2 0 16,-3 2 2-16,-3 0-1 15,-1 0 1-15,1 0-4 16,-3 0 4-16,2 4 1 16,0 1 0-16,1 1 0 15,1-1 0-15,3-1-1 0,2 2 1 16,-1-3 0-16,3-1-1 16,2-1 2-16,-1-1 0 15,-2 0 0-15,-1 0-2 16,-3 0 2-16,-1-3-1 15,-3-1 1-15,-2-1 0 0,0 0-1 16,0 0-1-16,-2 0 1 16,-5 3-2-16,2 0-1 15,1 1 1-15,0 1-1 16,0 0-18-16,1 0-38 16,2 0-54-16,1 0-101 15</inkml:trace>
          <inkml:trace contextRef="#ctx0" brushRef="#br0" timeOffset="-170588.086">4790 5917 510 0,'0'0'41'15,"0"0"-13"-15,-4 56 29 16,-8-17-5-16,-2 8-16 16,0 7-5-16,-2 1-17 0,0 3-3 15,0-3 2-15,5-4-8 16,-1-7-4-16,0-5 0 15,6-6 0-15,-1-8-2 16,4-6-29-16,3-10-32 16,0-9-31-16,-2 0-67 15,-2-17-130-15</inkml:trace>
          <inkml:trace contextRef="#ctx0" brushRef="#br0" timeOffset="-169784.014">5078 6187 392 0,'0'0'37'0,"0"0"26"15,0 0-18-15,0 0-1 16,0 0-2-16,0 0-5 16,-7 38-8-16,-2-17-4 15,0 3 5-15,-1 2-8 16,0 2-12-16,2 0-4 16,2-1-1-16,3-3-2 0,3-3-1 15,0-3-1-15,11-7 2 16,6-5-2-16,10-6 3 15,1-3 0-15,5-11 3 16,3-5 1-16,-2-3-1 16,-1-2-3-16,-8 0-1 0,-4 2-2 15,-5 2 0-15,-7 0 0 16,-5 4-2-16,-1-1-18 16,-3 5-32-16,0-1-47 15,1 0-48-15,2 1-84 16</inkml:trace>
          <inkml:trace contextRef="#ctx0" brushRef="#br0" timeOffset="-169450.395">5490 6136 415 0,'0'0'59'16,"0"0"-20"-16,5 36 18 15,-2-15 0-15,1 3-26 16,0 5-4-16,1 0-5 15,-4 1-3-15,1 0 10 16,-1-1-13-16,-1-5-8 16,0-5-2-16,0-4 1 0,0-5 6 15,0-4 0-15,0-6 2 16,0 0 8-16,0-11-8 16,7-5-12-16,3-4-2 15,2-3 0-15,6-1-2 16,2-2 2-16,5-1-2 0,1 0 2 15,2 4-1-15,-1 2-1 16,-1 4-1-16,-2 4-6 16,-2 6-27-16,-4 2-17 15,-7 5-24-15,1 0-31 16,-6 0-79-16</inkml:trace>
          <inkml:trace contextRef="#ctx0" brushRef="#br0" timeOffset="-169029.169">6017 6143 521 0,'0'0'42'16,"0"0"15"-16,-18 50 3 15,9-24 7-15,-2 4-25 0,3 0-13 16,-1-1-12-16,2 1-4 15,4-4-3-15,2-5-1 16,1-5-7-16,0-5 0 16,0-5-1-16,0-6 0 15,7-1 2-15,2-12 3 0,3-5-4 16,4-3-1-16,2-5-1 16,4-2 0-16,2-2 0 15,1 0-1-15,7 1-9 16,-2 2-6-16,2 4-2 15,-3 9-3-15,-5 8 12 0,-5 6 7 16,-6 12-2-16,-3 10 3 16,-10 6 1-16,0 6 1 15,0 2 1-15,-2 0 7 16,-1-1 2-16,2-4-5 16,1-1-6-16,4-7 0 15,3-6-24-15,4-10-146 0,-2-7-431 16</inkml:trace>
          <inkml:trace contextRef="#ctx0" brushRef="#br0" timeOffset="-126895.024">4962 6834 178 0,'0'0'309'0,"0"0"-256"0,0 0 9 16,-47 0-11-16,27 10-16 15,-3 1-19-15,2 4 1 16,-2 2-8-16,0 1 3 15,4 0-4-15,5 0-4 16,6 0-4-16,5-5-1 0,3-3 1 16,9-3-1-16,8-6 1 15,5-1 3-15,0-5 1 16,2-9 3-16,-3-2-3 16,-2-1 0-16,-5-1-2 15,-8 3-1-15,-3 0 2 0,-3 4-1 16,0 1 0-16,-1 4-2 15,-3 1 1-15,0 5-1 16,2 0-2-16,2 0-5 16,0 6-1-16,0 5 4 15,2-2 0-15,5 3-2 16,4-2-13-16,-2 0-4 0,1-3-14 16,-1 1-9-16,0-5-22 15,-1-3-50-15,-2 0-21 16,0-5-123-16</inkml:trace>
          <inkml:trace contextRef="#ctx0" brushRef="#br0" timeOffset="-125976.211">4971 6816 518 0,'0'0'13'16,"39"-12"45"-16,-11 4 2 0,7 1-24 15,1-1-26-15,2-1-3 16,-2 1-5-16,-5 2-6 15,-3-1-35-15,-6 1-43 16,-6 1-56-16,-2 2-23 16,-8 0 54-16,0 0 80 0,-4 2 31 15,-2-1 36-15,0 2 52 16,0 0 10-16,0 0-27 16,-5 5 2-16,2 3-14 15,1 2-16-15,0 1-18 16,2 2-8-16,0 1-7 0,0-1-5 15,0 2-6-15,0-4-3 16,0-1 0-16,7-4-1 16,3-4 1-16,3-2 0 15,-1-1-3-15,2-10 8 16,-3-2 2-16,-1-3-1 16,-2 0-7-16,-4-1 17 0,-2 2-7 15,-2 1 2-15,0 2-2 16,-2 4-2-16,-4 1-2 15,0 3-2-15,1 2-2 16,2 2-1-16,3 0-1 16,0 0-2-16,6 2 1 0,4 1 0 15,6 1 2-15,1 0 0 16,2 1 0-16,-1 1 0 16,0 0 1-16,-2 3-1 15,-2 0 1-15,-3 0-1 0,-3 2 2 16,-4 0 4-16,-2-4 2 15,-2 1 4-15,0-4 0 16,0-2 1-16,0-2 3 16,-4 0 2-16,-2-9-6 15,2-2-1-15,-2-4-2 16,3-1-1-16,2-2-3 16,1 0-3-16,0-1 0 0,10 2-3 15,7 2 0-15,4 4 1 16,0 3-2-16,6 5-4 15,-6 1 9-15,-1 2-18 16,-6 2-34-16,-6 4-60 0,-8-1-127 16</inkml:trace>
          <inkml:trace contextRef="#ctx0" brushRef="#br0" timeOffset="-126654.483">5038 6642 433 0,'0'0'58'0,"5"35"-38"15,2-13 32-15,2 2 0 16,4 4-11-16,-1 2-7 16,2 0-4-16,-3 1-18 15,-1-1-4-15,-1-3-5 0,-2-6-2 16,-3-3-2-16,-1-6-26 16,-2-4-14-16,-1-5-24 15,0-3-27-15,-4-5-76 16</inkml:trace>
        </inkml:traceGroup>
        <inkml:traceGroup>
          <inkml:annotationXML>
            <emma:emma xmlns:emma="http://www.w3.org/2003/04/emma" version="1.0">
              <emma:interpretation id="{70F50AAF-4052-4BA9-9C29-AB797963CEE5}" emma:medium="tactile" emma:mode="ink">
                <msink:context xmlns:msink="http://schemas.microsoft.com/ink/2010/main" type="inkWord" rotatedBoundingBox="8680,6747 13586,6395 13633,7053 8727,7406"/>
              </emma:interpretation>
              <emma:one-of disjunction-type="recognition" id="oneOf24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-167868.926">7490 6137 360 0,'0'0'26'16,"18"-37"13"-16,-12 26 31 15,0 6-4-15,-1 4-29 16,-2 1-19-16,-1 12-1 16,-2 9 4-16,0 5 0 0,-2 5 1 15,-8 6-8-15,-2 0 1 16,-4-1 3-16,0-2-5 16,0-7-7-16,5-6-1 15,1-6 2-15,4-6 0 16,1-9 4-16,5 0 9 0,0-12-2 15,11-9-13-15,6-9-5 16,8-5 1-16,4-5-2 16,3-4 2-16,6 1-1 15,-3 4 0-15,-1 6-1 16,-4 9-1-16,-7 9-1 16,-3 12-1-16,-6 3-3 0,-7 16-3 15,-2 8 7-15,-5 7 3 16,0 2 1-16,0 2-1 15,-2-2 0-15,-3-4 1 16,3-5 0-16,2-5-1 16,0-7 1-16,0-4 0 0,0-6 2 15,0-2 2-15,5-8 4 16,4-9-6-16,6-4-2 16,4-6-1-16,4-5 1 15,4-1-2-15,4-1 2 16,-1 5-2-16,0 3 1 15,0 8-1-15,-9 10 0 0,-3 8 0 16,-4 4-2-16,-6 14-1 16,-3 7 3-16,-4 4 0 15,-1 3 2-15,0-1-2 16,0-2 2-16,0-3 0 16,0-4-1-16,0-4 0 0,0-6 2 15,0-1-4-15,0-8-5 16,6-2-36-16,0-1-23 15,7-5-14-15,3-9-78 16,4-4-152-16</inkml:trace>
          <inkml:trace contextRef="#ctx0" brushRef="#br0" timeOffset="-167456.025">8487 6110 572 0,'0'0'13'0,"0"0"43"15,0 0-26-15,-55 12 7 16,20 3-12-16,-4 6-4 16,-2 2-3-16,6 1-9 15,3-1-3-15,11 0-3 0,7-4-3 16,10-2 0-16,4-4 2 16,7-5-2-16,12-4 1 15,4-4 5-15,4 0-3 16,2-9 0-16,-1-6 0 15,-2-3 0-15,1-5-2 16,-5-2-1-16,0-2 1 0,-3-1-2 16,1 2 2-16,-6 3-1 15,0 6 0-15,-4 6-2 16,-4 10 1-16,-4 1-5 16,-2 18-2-16,0 5 9 15,-2 6 0-15,-4 2-1 0,2-1 0 16,4-4 0-16,0-3-1 15,0-7-20-15,6-7-11 16,5-4-11-16,2-5-3 16,4-3-12-16,3-14-32 15,0-5-56-15,2-8-91 16</inkml:trace>
          <inkml:trace contextRef="#ctx0" brushRef="#br0" timeOffset="-167243.219">8858 5857 512 0,'0'0'21'0,"-21"57"5"15,9-15 20-15,2 2 2 16,0 5-26-16,4 0-3 16,2-2-7-16,2-6-3 15,2-7-2-15,0-8-3 0,6-8-4 16,6-9-30-16,5-9-30 15,4-3-29-15,-1-17-45 16,3-8-150-16</inkml:trace>
          <inkml:trace contextRef="#ctx0" brushRef="#br0" timeOffset="-167031.058">9106 5748 550 0,'0'0'38'0,"0"0"-3"0,-12 51 16 15,2-16-3-15,2 7-18 16,0 5-10-16,3 1-4 16,0 2-10-16,3-1-2 15,2-4 0-15,0-7-2 16,0-4-2-16,0-8-6 16,7-4-36-16,-3-10-10 15,8-7-39-15,-1-5-57 0,7-2-51 16</inkml:trace>
          <inkml:trace contextRef="#ctx0" brushRef="#br0" timeOffset="-166729.337">9364 6057 464 0,'0'0'78'0,"0"0"-19"16,-27 38-13-16,10-14-9 15,-1 0-20-15,2 1-2 16,6-1-5-16,6-3-9 0,4-3 0 15,8-5-1-15,10-3 2 16,8-6 0-16,4-4-1 16,3 0 1-16,-1-8-1 15,-2-6 2-15,-2-5-2 16,-9-1 1-16,-2-2 0 16,-8 1 0-16,-5 1 0 0,-4 1 0 15,-1 2 0-15,-8 5-1 16,-5 1-2-16,-2 6 1 15,4 3-3-15,3 2-46 16,5 0-40-16,2 0-67 16,2 2-144-16</inkml:trace>
          <inkml:trace contextRef="#ctx0" brushRef="#br0" timeOffset="-166438.2">9947 6023 595 0,'0'0'53'0,"0"0"8"16,-57-19-21-16,28 19-5 0,-5 0-22 16,-2 8-3-16,-2 9-2 15,5 4-1-15,7 6-1 16,9 3 0-16,10 2-3 15,7 0 0-15,14-1 1 16,18-7 3-16,7-4-3 16,9-6-1-16,8-8-3 0,-1-6 1 15,0 0-2-15,-7-12-23 16,-5-6-68-16,-9-7-161 16</inkml:trace>
          <inkml:trace contextRef="#ctx0" brushRef="#br0" timeOffset="-164144.243">10561 5665 273 0,'9'-18'106'0,"-9"5"-74"16,0 3 19-16,-7 7 19 15,-9 3-25-15,-3 0-14 0,-3 14-7 16,-4 8 0-16,-3 10-1 15,-3 9-4-15,0 9-4 16,1 7-1-16,3 9-4 16,3 2-2-16,8-1-3 15,9-5-2-15,8-8-2 0,7-9-1 16,18-9 2-16,7-11-3 16,10-9 1-16,4-8-6 15,4-8-28-15,-4-1-30 16,-2-15-54-16,-9-5-60 15</inkml:trace>
          <inkml:trace contextRef="#ctx0" brushRef="#br0" timeOffset="-163737.28">10726 5978 498 0,'0'0'10'0,"0"0"-5"16,0 0 8-16,0 0 31 15,5 49-11-15,-5-21-6 16,0 0 0-16,0 1-4 16,0-4-4-16,-2-1-1 0,-2-5-6 15,3-4-4-15,-1-6 2 16,2-5 2-16,0-4 0 16,0 0 4-16,3-13 0 15,10-4-14-15,1-5 0 16,4-6-1-16,5 0-2 0,3-1 1 15,2 3-1-15,-2 4-1 16,1 5-8-16,-2 5 2 16,-2 9 3-16,-5 3-2 15,-4 3-8-15,-5 11 5 16,-1 4 4-16,-2 1 4 0,-2 3 1 16,-1-1 1-16,2-2 0 15,1-1-16-15,2-6-8 16,2-1-3-16,5-8-9 15,3-3-7-15,6 0-17 16,3-14-44-16,2-5-51 16</inkml:trace>
          <inkml:trace contextRef="#ctx0" brushRef="#br0" timeOffset="-163503.38">11335 5965 390 0,'0'0'30'0,"0"0"9"16,-24 47 6-16,10-21-1 0,3 1-20 15,3-1-9-15,7-1 2 16,1-4-1-16,5-4 3 16,11-3 2-16,2-7 1 15,5-4-2-15,1-3 4 16,2-6 1-16,4-6-8 0,-2-7-8 16,1-3-6-16,0-2-2 15,1-2-1-15,-1-1-31 16,-2 3-35-16,0 1-34 15,-4 2-48-15,-4 5-53 16</inkml:trace>
          <inkml:trace contextRef="#ctx0" brushRef="#br0" timeOffset="-163011.878">11795 5968 431 0,'0'0'20'0,"0"39"21"0,-2-20 19 16,-2 0 1-16,3-1-18 15,-4-5-27-15,2-1 0 16,2-3 1-16,1-5-5 16,0 1 5-16,0-4-4 15,0-1-1-15,1 0 4 16,10-10 7-16,3-3-13 16,6-5-11-16,4-4 6 0,6-2-4 15,5-1-1-15,-4 3-4 16,1 5-6-16,-5 8-2 15,-6 5 4-15,-10 4 0 16,-6 12 0-16,-5 7 6 0,0 6 1 16,-9 2 2-16,2 2-1 15,-2-3 0-15,6-3 1 16,1-3 0-16,2-7 3 16,0-3 3-16,0-7 4 15,5-3 3-15,6-1 3 0,3-11-7 16,2-6-6-16,3-3-3 15,4-3-1-15,6-2 1 16,-1 2-2-16,1 2-5 16,-1 6-1-16,-2 4 1 15,-5 10 1-15,-3 2 2 0,-7 10 0 16,-4 8 0-16,-7 5 3 16,0 1 2-16,0 3-1 15,0-3-1-15,4-1 0 16,6-7-47-16,4-5-64 15,2-11-96-15</inkml:trace>
        </inkml:traceGroup>
        <inkml:traceGroup>
          <inkml:annotationXML>
            <emma:emma xmlns:emma="http://www.w3.org/2003/04/emma" version="1.0">
              <emma:interpretation id="{DA0A1A37-895D-4889-A16F-C5592380FFC6}" emma:medium="tactile" emma:mode="ink">
                <msink:context xmlns:msink="http://schemas.microsoft.com/ink/2010/main" type="inkWord" rotatedBoundingBox="14001,6455 16692,6262 16757,7167 14066,7361"/>
              </emma:interpretation>
              <emma:one-of disjunction-type="recognition" id="oneOf25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-161359.296">13632 5784 547 0,'0'0'39'16,"0"0"-2"-16,0 0-28 15,68-6 15-15,-22 4-7 16,7 0-5-16,6 0-4 15,0 2-6-15,-2 0-2 0,-5 0-25 16,-6 0-104-16,-10 0-114 16</inkml:trace>
          <inkml:trace contextRef="#ctx0" brushRef="#br0" timeOffset="-161514.148">13943 5466 605 0,'0'0'8'16,"-13"36"-5"-16,-4-6 19 15,-2 8 2-15,-4 3-5 0,-5 8 0 16,6 0-5-16,1-1-8 16,6 0 1-16,7-1-2 15,8-6-3-15,0-6 0 16,14-5 1-16,6-8-3 16,2-6 0-16,5-7 1 15,2-7-8-15,-3-2-25 0,-3-16-47 16,-7-6-69-16,-12-6-134 15</inkml:trace>
          <inkml:trace contextRef="#ctx0" brushRef="#br0" timeOffset="-161050.14">14096 5851 522 0,'0'0'8'0,"0"0"27"15,0 0 29-15,67 4 5 16,-30-10-27-16,2-1-11 16,0-3-5-16,-5 0-8 15,-5-1-6-15,-7-1-7 0,-10 2-2 16,-10 1-1-16,-2 1-2 16,-14 2 0-16,-11 5 0 15,-7 1 0-15,-4 0-1 16,1 11-1-16,1 2 3 15,6 3-1-15,10 4 0 0,7-2-3 16,10 3 3-16,3-3 0 16,21 0-2-16,5-4-7 15,13-3-23-15,5-6-21 16,7-3-34-16,-3-2-64 16,1-3-20-16,-2-9-132 15</inkml:trace>
          <inkml:trace contextRef="#ctx0" brushRef="#br0" timeOffset="-160801.942">14664 5765 469 0,'0'0'93'16,"0"0"-25"-16,0 0-20 0,-47-17-15 15,35 17-21-15,3 11-9 16,6 4-5-16,3 3 1 16,0 3-1-16,12 0 4 15,5 5-2-15,1-2 1 16,0 0-1-16,-2-1 0 15,-9-1 2-15,-5-2-2 0,-2-2 0 16,-14-2 2-16,-6-5 3 16,-8-2 6-16,0-3-4 15,0-3-3-15,4-3-3 16,6 0-13-16,6-7-38 16,9-7-43-16,3-6-96 0</inkml:trace>
          <inkml:trace contextRef="#ctx0" brushRef="#br0" timeOffset="-160538.515">14768 5464 551 0,'0'0'-3'0,"43"34"16"0,-12-6 28 16,5 7 15-16,0 7-17 15,-4 6-8-15,-7 4 3 16,-7-1-1-16,-12 3-6 16,-6-1-6-16,-12-3-14 15,-14-3 9-15,-12-8-8 16,-7-1-3-16,-6-5-3 0,3-6-4 16,3-4-58-16,7-10-131 15,12-7-426-15</inkml:trace>
          <inkml:trace contextRef="#ctx0" brushRef="#br0" timeOffset="-162606.236">12876 5689 573 0,'0'0'10'0,"0"0"-9"15,-27 44 6-15,9-15 29 16,-3 5-7-16,4 4-14 16,1 1-2-16,3-1-8 0,1-2 2 15,6-9-4-15,2-2-2 16,4-9-7-16,0-7-28 15,0-9-12-15,9 0 13 16,1-15-30-16,-3-6-84 16,0-9-66-16</inkml:trace>
          <inkml:trace contextRef="#ctx0" brushRef="#br0" timeOffset="-162205.504">12772 5638 441 0,'0'0'83'0,"0"0"-12"16,15-38-16-16,5 34-27 0,8 2-11 15,6 2-2-15,6 0-2 16,6 3-7-16,4 6-4 16,-2-3-2-16,-1 5 1 15,-8-2 0-15,-5 1-1 16,-13 0-1-16,-11 0-3 16,-10 1 3-16,-3 0 3 15,-21-1 0-15,-7 2 9 0,-3-2 3 16,-1 2-3-16,5-1-3 15,7 2-3-15,10-2-5 16,10 3-1-16,3-1 1 16,12 2-1-16,6 0 1 0,5 1-1 15,-4 0 1-15,-3-1-1 16,-8 3 0-16,-8-1-1 16,0-2 2-16,-16 0 1 15,-11 0 1-15,-3 0 2 16,-2-3 8-16,0-2-1 15,3-3-3-15,9-3-6 0,4-2-1 16,11-2-3-16,5 0-27 16,11-6-36-16,15-5-50 15,7-2-59-15,8-5-95 16</inkml:trace>
          <inkml:trace contextRef="#ctx0" brushRef="#br0" timeOffset="-161820.625">13300 5899 433 0,'0'0'12'0,"0"0"2"0,-16 42 8 16,16-27 8-16,0-3-7 15,12 0 2-15,6-5 8 16,2-3 8-16,6-4-9 16,-1 0-10-16,1-3-6 15,-1-7-6-15,-2-1-2 0,-6 0-5 16,-3 1 1-16,-4 1-3 15,-3 2 1-15,-2 6-1 16,-3 1-1-16,0 3-8 16,-2 11 4-16,3 7 3 15,1 5 2-15,1 7 0 16,-3 7-1-16,-1 3 0 0,-1 1 0 16,0 0 0-16,-5 0 2 15,-14-6 16-15,-4-1 4 16,-7-6-1-16,-7-4-8 15,-6-4 0-15,-8-7-4 16,0-5-3-16,0-7-6 0,6-4 2 16,3-1-4-16,10-13-40 15,8-8-47-15,14-5-76 16,10-9-215-16</inkml:trace>
          <inkml:trace contextRef="#ctx0" brushRef="#br0" timeOffset="-159678.683">15386 5920 664 0,'-19'34'3'16,"-8"1"25"-16,-4 5 8 16,-6 4 0-16,-8 2-30 15,-11 3-6-15,-15-1-54 16,-14-3-112-16,-14-3-361 16</inkml:trace>
          <inkml:trace contextRef="#ctx0" brushRef="#br0" timeOffset="-159839.199">15422 5677 446 0,'0'0'37'16,"0"0"44"-16,0 0-24 0,0 0 0 15,0 0-24-15,0 0-25 16,0 0-7-16,0 0-2 16,0 0-23-16,1 11-76 15,-4-7-135-15</inkml:trace>
        </inkml:traceGroup>
      </inkml:traceGroup>
    </inkml:traceGroup>
    <inkml:traceGroup>
      <inkml:annotationXML>
        <emma:emma xmlns:emma="http://www.w3.org/2003/04/emma" version="1.0">
          <emma:interpretation id="{AE9A1D98-F86D-40DB-8434-9E8525F83240}" emma:medium="tactile" emma:mode="ink">
            <msink:context xmlns:msink="http://schemas.microsoft.com/ink/2010/main" type="paragraph" rotatedBoundingBox="3044,7969 13698,7364 13758,8416 3104,902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3741FF4-33F6-47F4-940F-1C97BDAF2C23}" emma:medium="tactile" emma:mode="ink">
              <msink:context xmlns:msink="http://schemas.microsoft.com/ink/2010/main" type="line" rotatedBoundingBox="3044,7969 13698,7364 13758,8416 3104,9021"/>
            </emma:interpretation>
          </emma:emma>
        </inkml:annotationXML>
        <inkml:traceGroup>
          <inkml:annotationXML>
            <emma:emma xmlns:emma="http://www.w3.org/2003/04/emma" version="1.0">
              <emma:interpretation id="{85FAF9BA-F3D4-4F45-95DF-55F536296DE0}" emma:medium="tactile" emma:mode="ink">
                <msink:context xmlns:msink="http://schemas.microsoft.com/ink/2010/main" type="inkWord" rotatedBoundingBox="3062,8282 4731,8188 4773,8926 3104,9021"/>
              </emma:interpretation>
              <emma:one-of disjunction-type="recognition" id="oneOf26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-203696.389">1791 7767 189 0,'0'0'403'16,"0"0"-398"-16,0 0 5 15,12 56 13-15,-10-23 10 16,0 8-6-16,0 4-5 0,1 1-7 16,1-4-3-16,3-8-1 15,1-6 0-15,3-10-3 16,5-11 3-16,3-7 17 16,3-12 8-16,3-15-4 15,3-12-10-15,0-8-13 16,-1-9-2-16,-1-3-3 0,-3-1-3 15,-2 6 0-15,-5 8 0 16,-5 14-8-16,-6 12-22 16,-2 16-18-16,-2 5-39 15,-1 18-19-15,0 5-28 16,5 3-113-16</inkml:trace>
          <inkml:trace contextRef="#ctx0" brushRef="#br0" timeOffset="-203362.328">2528 7654 510 0,'0'0'28'0,"0"0"3"16,-51 9 18-16,23 11-12 15,-2 7-14-15,5 5-3 0,2 5-8 16,5 1-6-16,13 0-3 15,5-4-5-15,2-5 3 16,16-5-3-16,8-9 0 16,4-7 1-16,3-8 2 15,1-2 3-15,-5-13 6 0,-1-6 16 16,-7-2 2-16,-5-4-5 16,-8 0-8-16,-6 3-9 15,-2 3-6-15,0 4-1 16,-3 4 4-16,-1 5-15 15,1 4-33-15,3-1-32 0,0 2-63 16,10-3-116-16</inkml:trace>
          <inkml:trace contextRef="#ctx0" brushRef="#br0" timeOffset="-203111.361">2894 7627 495 0,'0'0'33'0,"0"0"-7"16,0 0 11-16,0 39 12 0,0-16-15 15,4 4-6-15,3 7-6 16,-4 3 4-16,1 3-12 16,0-1-7-16,-1-1-5 15,-2-7-1-15,-1-6-1 16,0-6-11-16,0-6-26 15,0-11-24-15,0-2-14 0,-4-14-30 16,-6-9-195-16</inkml:trace>
          <inkml:trace contextRef="#ctx0" brushRef="#br0" timeOffset="-202961.095">2864 7489 543 0,'0'0'46'15,"0"0"-14"-15,0 0-13 16,0 0-8-16,52-36-13 16,-35 33-20-16,2 3-97 0,1 0-158 15</inkml:trace>
          <inkml:trace contextRef="#ctx0" brushRef="#br0" timeOffset="-202641.344">3319 7562 309 0,'0'0'57'16,"0"0"9"-16,0 0 20 15,0 0-7-15,0 0-19 16,0 0-29-16,-48 21-3 15,25 10 0-15,-2 7-7 16,-3 6-13-16,7 3-5 16,5-1-2-16,5-3-1 0,9-5-1 15,2-7-2-15,9-11 0 16,7-6-5-16,3-10-9 16,8-4 3-16,0-14-10 15,3-11-29-15,1-11-15 16,3-8-64-16,-6-6-47 0</inkml:trace>
          <inkml:trace contextRef="#ctx0" brushRef="#br0" timeOffset="-202441.725">3439 7287 600 0,'0'0'24'16,"-28"47"30"-16,15-11 9 15,6 12-11-15,5 4-13 16,2 7-7-16,0 3-5 15,11 1-18-15,3-4-6 0,2-5-2 16,-3-4-6-16,1-9-59 16,-6-10-80-16,-4-10-211 15</inkml:trace>
        </inkml:traceGroup>
        <inkml:traceGroup>
          <inkml:annotationXML>
            <emma:emma xmlns:emma="http://www.w3.org/2003/04/emma" version="1.0">
              <emma:interpretation id="{253CC705-0329-4894-989B-655547AA8D54}" emma:medium="tactile" emma:mode="ink">
                <msink:context xmlns:msink="http://schemas.microsoft.com/ink/2010/main" type="inkWord" rotatedBoundingBox="5204,7846 8680,7649 8733,8567 5256,8764"/>
              </emma:interpretation>
              <emma:one-of disjunction-type="recognition" id="oneOf27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-128479.66">4034 7298 258 0,'1'-8'-84'16,"0"-1"340"-16,-1 0-219 0,0 3 15 15,-2 5-7-15,-7 1-8 16,2 0-16-16,-7 7-8 16,2 8-5-16,-1 5-3 15,-1 4 0-15,5 2-1 16,1 1-3-16,2 3 1 0,6-3-2 15,0-4 0-15,0-5 0 16,11-7-2-16,1-2 1 16,4-9 1-16,3 0 0 15,-3-11 3-15,2-5-2 0,-4-5 1 16,-5-4 1-16,-2 1 8 16,-4-2 11-16,-3 2 6 15,0 4-10-15,-6 2-9 16,-3 4-4-16,0 4-4 15,0 3-1-15,4 2-21 16,1 2-42-16,3-1-66 0,1-2-162 16</inkml:trace>
          <inkml:trace contextRef="#ctx0" brushRef="#br0" timeOffset="-128229.591">4127 7141 427 0,'0'0'-1'15,"4"36"4"-15,-1-6 6 0,1 5 38 16,3 9 1-16,-1 5-22 16,-1 3-12-16,2 1-4 15,-2-2-4-15,-1-5-5 16,-4-6-1-16,3-6 0 15,-3-10-20-15,0-6-19 16,0-8-20-16,0-9-16 0,-5-2-87 16</inkml:trace>
          <inkml:trace contextRef="#ctx0" brushRef="#br0" timeOffset="-127943.478">4123 7212 529 0,'0'0'25'16,"0"0"15"-16,22-35-15 16,-6 21 2-16,5-2-17 0,3 2-10 15,2 1 0-15,0 3-1 16,-4 6 1-16,-3 2-7 16,-7 2-5-16,-5 9 9 15,-7 7 5-15,0 3 10 16,-7 4 8-16,-7 3 6 15,-3-2-6-15,2-3-10 0,4-3-6 16,-1-4-3-16,4-4 0 16,6-5-4-16,2-5-42 15,0 0-46-15,3-9-53 16,8-8-103-16</inkml:trace>
          <inkml:trace contextRef="#ctx0" brushRef="#br0" timeOffset="-127300.939">4345 7092 499 0,'0'0'7'0,"0"0"1"0,0 0 15 16,0 0 5-16,47 14-22 16,-29-14 5-16,-2-7 7 15,-2-3 5-15,0-2 4 16,-4-1-10-16,0-3-6 0,-4 0-4 15,-2-1-2-15,-2 1-2 16,-2 1-1-16,0 2-1 16,0 6 1-16,-7 5-2 15,-2 2-1-15,0 8 1 16,-3 10 0-16,1 4 0 0,4 4 0 16,2 3-1-16,3-2-1 15,2-1-1-15,0-5 1 16,7-4 1-16,2-4-2 15,1-7 0-15,1-6-2 16,0 0-5-16,1-9 4 0,-2-9-9 16,0-1-22-16,0-3-5 15,-5-3 0-15,2 1 15 16,-3 1 9-16,-1 3 11 16,1 4 4-16,-2 3 1 15,1 3 3-15,-1 7 14 16,1 3 4-16,3 0-3 0,1 8 4 15,2 3 0-15,3 0-10 16,-2 4 8-16,3 0-5 16,-2-2-3-16,1-1 1 15,-6-3 8-15,2-2 2 16,-6-4-5-16,-2-3 2 0,0 0 11 16,0-1 7-16,-2-10-21 15,-2-1-1-15,-1-3-6 16,4 0-3-16,1-5 2 15,0 3-2-15,0-1-3 16,10 2-1-16,4-1-2 16,0 4 0-16,4 2-3 0,-2 5-18 15,3 1-28-15,-3 4-25 16,0 1-40-16,-4 0-60 16,-1 0-199-16</inkml:trace>
          <inkml:trace contextRef="#ctx0" brushRef="#br0" timeOffset="-197677.022">4970 7553 191 0,'0'0'-25'0,"0"0"223"16,0 0-155-16,0 0 4 0,0 0-3 15,0 0-1-15,0 0-17 16,-44-3-10-16,24 12-1 15,-1 5-3-15,-5 2-2 16,-2 8-6-16,2 0-1 16,-2 5-3-16,5 3 0 0,-1-2 0 15,8-1 0-15,7-5 1 16,7-5-1-16,2-5-1 16,5-8-1-16,17-6-2 15,6-9 6-15,7-15 9 16,8-10 2-16,3-9 0 15,3-6 2-15,-1-8 8 0,-4-2-16 16,-2-3-3-16,-8-1-2 16,-5 1-1-16,-5 4 0 15,-10 6 1-15,-7 8-2 16,-7 10 1-16,0 8 0 16,-7 11 1-16,-9 10-2 0,-6 5 0 15,-2 11 0-15,0 13 0 16,-1 6 0-16,0 9 0 15,8 8-3-15,4 3 4 16,6 4-1-16,7-1 0 16,0-3-1-16,13-2 2 0,8-7 3 15,3-6 1-15,5-6-1 16,6-6 1-16,0-6 5 16,2-7 0-16,1-8 0 15,4-2 0-15,-6-6-1 16,1-12 0-16,-6-4 0 0,-1-3-1 15,-6-2-1-15,-7 0-2 16,-4 1-2-16,-5 2-1 16,-8 6 2-16,0 1-2 15,-14 8 1-15,-6 7-1 16,-4 2-1-16,-4 10-3 16,3 9 2-16,-1 6-1 0,2 2 1 15,10 2 0-15,7-1 0 16,7-2-1-16,2-2-1 15,15-6 1-15,9-1 0 16,4-7-1-16,5-4-2 16,4-6 1-16,3-4-17 0,4-13-25 15,0-6-10-15,1-7-8 16,-5-6-41-16,0-7-41 16,-8-4-88-16</inkml:trace>
          <inkml:trace contextRef="#ctx0" brushRef="#br0" timeOffset="-197257.038">5962 7058 452 0,'0'0'20'0,"0"0"40"16,0 0-22-16,-12 33 13 0,-2-1-9 16,-4 8-11-16,2 7-9 15,-3 6-5-15,4 3-1 16,6 0-9-16,2-3-1 15,7-3 2-15,0-7-1 16,13-5-4-16,5-9 0 0,8-9 1 16,9-6-1-16,1-8 0 15,7-6-3-15,4-4 5 16,1-13-1-16,-2-7 0 16,-3-2-2-16,-5-4-1 15,-8 1 1-15,-11 2 0 0,-8 5-1 16,-11 5 1-16,-3 10 2 15,-18 7-1-15,-5 1-1 16,-6 17-2-16,-1 5 0 16,3 4 0-16,7 2 0 15,12-1 0-15,9-2-2 16,2-3 0-16,20-2 0 0,8-7 0 16,6-3-2-16,5-7-10 15,8-4-30-15,1-7-26 16,3-9-20-16,1-11-59 15,-3-5-94-15</inkml:trace>
          <inkml:trace contextRef="#ctx0" brushRef="#br0" timeOffset="-196624.033">6616 7297 698 0,'0'0'-2'0,"82"0"21"16,-21 0 25-16,14 1-13 15,9 1-18-15,2 2-4 16,2-1-6-16,-6 2-6 15,-5-3-91-15,-15-2-152 16</inkml:trace>
          <inkml:trace contextRef="#ctx0" brushRef="#br0" timeOffset="-196828.948">6922 7047 517 0,'0'0'14'0,"0"0"28"0,-55 58 3 15,27-22-3-15,2 6-16 16,2 6-2-16,5 2-6 16,5 2-9-16,8-2 1 15,6-4-1-15,2-5-3 0,14-8-2 16,6-6-2-16,9-9 1 16,6-7-3-16,9-8 5 15,6-3-4-15,1-9 1 16,5-9 5-16,-5-8-4 0,-5-3 1 15,-7-1-3-15,-11-2 1 16,-9 3 1-16,-9 6-1 16,-12 6 1-16,0 10 3 15,-19 7 5-15,-8 7-4 16,-6 16-2-16,-2 7 0 16,3 5-3-16,9 4-3 0,9 0 2 15,13-3-3-15,3-4 2 16,20-2-2-16,9-8 1 15,10-4-1-15,1-8-2 16,4-4 2-16,0-6-19 16,-2-3-32-16,-9-9-31 0,-9-8-24 15,-12-2-106-15</inkml:trace>
        </inkml:traceGroup>
        <inkml:traceGroup>
          <inkml:annotationXML>
            <emma:emma xmlns:emma="http://www.w3.org/2003/04/emma" version="1.0">
              <emma:interpretation id="{D8947446-3448-40A7-BC55-7C117DA6BD2B}" emma:medium="tactile" emma:mode="ink">
                <msink:context xmlns:msink="http://schemas.microsoft.com/ink/2010/main" type="inkWord" rotatedBoundingBox="8995,7814 12050,7640 12095,8424 9040,8598"/>
              </emma:interpretation>
              <emma:one-of disjunction-type="recognition" id="oneOf28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0" timeOffset="-192140.298">9373 7180 363 0,'0'0'49'16,"0"0"-39"-16,0 0 13 16,-2 38 16-16,-5-17-9 0,-4 2-13 15,2 4-10-15,-1 0-4 16,-1-3-1-16,6-1-2 16,0-6-10-16,1-4-26 15,4-7-12-15,0-5-18 16,0-1-28-16,0-16-70 0</inkml:trace>
          <inkml:trace contextRef="#ctx0" brushRef="#br0" timeOffset="-191528.156">9811 7213 438 0,'0'0'16'0,"0"0"46"15,0 0-1-15,0 0-21 16,0 0-18-16,0 0-4 16,-53-25-4-16,19 28-8 15,-4 8-1-15,-1 6-2 0,-3 6-1 16,6 3-1-16,6 3-1 16,11-1 1-16,8-1-2 15,9-3 0-15,2-7 2 16,18-5-1-16,7-9 0 15,7-3 1-15,7-11 1 16,4-8-2-16,1-10-9 0,-3-4-13 16,0-6 0-16,-8-7-3 15,-6-6-21-15,-2-3-34 16,-8-1-30-16,-6 2-23 16,-5 7 120-16,-6 10 75 15,0 13 13-15,-7 11-2 0,-9 10-8 16,-2 3-18-16,0 16 0 15,3 6-14-15,1 10-5 16,6 6 0-16,4 5-3 16,4 5-3-16,0 2-7 15,8-1-7-15,2-2-5 16,-2-5-1-16,0-4 0 0,-4-7-1 16,-4-1-27-16,0-9-54 15,-13-5-65-15,-3-10-171 16</inkml:trace>
          <inkml:trace contextRef="#ctx0" brushRef="#br0" timeOffset="-192005.402">9477 7008 435 0,'0'0'1'15,"0"0"-7"-15,0 0 2 16,0 0-48-16,0 0-70 15,20 33-106-15</inkml:trace>
          <inkml:trace contextRef="#ctx0" brushRef="#br0" timeOffset="-195987.75">8037 6894 513 0,'0'0'10'0,"-46"32"3"16,11 5 16-16,-9 14 14 15,-2 14-5-15,-1 9-6 16,8 7-17-16,9 2-9 16,14-4 2-16,16-8 4 15,5-9 0-15,27-11-2 16,9-9-8-16,11-12-2 0,4-10-1 15,3-11-42-15,-5-9-111 16,-11-9-285-16</inkml:trace>
          <inkml:trace contextRef="#ctx0" brushRef="#br0" timeOffset="-192818.321">8359 7282 399 0,'0'-8'-7'15,"0"0"15"-15,0 3 6 0,0 2 22 16,0 3-8-16,2 0 0 15,1 2-10-15,0 10 8 16,2 8-1-16,-5 6-6 16,2 4-8-16,-2 4-5 15,1-1-1-15,1-4-4 0,4-3 1 16,0-9 1-16,2-6 2 16,4-9-3-16,6-2 31 15,8-15 34-15,3-6-2 16,4-9-45-16,6-5-6 15,-4-1-4-15,-3-2-3 16,-2 3-5-16,-9 3-1 0,-1 5-2 16,-8 8-17-16,-4 5-34 15,-4 10-36-15,-4 4-51 16,0 0-103-16</inkml:trace>
          <inkml:trace contextRef="#ctx0" brushRef="#br0" timeOffset="-192469.621">9053 7265 436 0,'0'0'0'0,"0"0"9"16,0 0 14-16,0 0 8 16,0 0-22-16,0 0-3 15,-56-17-2-15,23 31-3 16,-2 5 0-16,4 1-1 0,3 4 0 15,9 0-1-15,7-1 1 16,12-3 0-16,0-4-3 16,12-4 4-16,10-4 7 15,8-7 3-15,3-1 15 16,-3-3 4-16,1-9 0 16,-5-3 0-16,-8-2-15 15,-4-1-10-15,-4-3-2 0,-10 3-1 16,0-1-1-16,0 2-8 15,-8 2-16-15,0 0-20 16,1 3-14-16,4 2-26 16,1 0-51-16,2 1-152 0</inkml:trace>
          <inkml:trace contextRef="#ctx0" brushRef="#br0" timeOffset="-186860.185">10102 6895 682 0,'0'0'-3'0,"79"-2"9"15,-24 2 20-15,11 0 6 16,9 0-16-16,3 7-11 15,3-1-4-15,0-1-35 16,-2 0-128-16,-7-5-343 16</inkml:trace>
          <inkml:trace contextRef="#ctx0" brushRef="#br0" timeOffset="-187185.026">10215 6852 454 0,'0'0'1'0,"0"0"16"15,0 0-4-15,0 0 41 16,38 29-5-16,-19-5-6 15,5 5-18-15,-2 1-10 0,2 1-8 16,-1-1-5-16,0-6-3 16,-2-3-4-16,-3-9-21 15,-3-6-24-15,1-6-34 16,-2-4-46-16,-6-14-148 16</inkml:trace>
          <inkml:trace contextRef="#ctx0" brushRef="#br0" timeOffset="-187022.041">10435 6810 589 0,'0'0'10'0,"-40"37"1"0,20-8 18 15,2 2 0-15,3 1-17 16,2-1-6-16,4 1-4 16,3-5-5-16,0-4-28 15,0-5-28-15,-4-8-62 16,-5-8-108-16</inkml:trace>
        </inkml:traceGroup>
        <inkml:traceGroup>
          <inkml:annotationXML>
            <emma:emma xmlns:emma="http://www.w3.org/2003/04/emma" version="1.0">
              <emma:interpretation id="{41A613EE-7716-4D94-B33F-1D08AACA0EB1}" emma:medium="tactile" emma:mode="ink">
                <msink:context xmlns:msink="http://schemas.microsoft.com/ink/2010/main" type="inkWord" rotatedBoundingBox="12385,7617 13708,7542 13757,8403 12434,8478"/>
              </emma:interpretation>
            </emma:emma>
          </inkml:annotationXML>
          <inkml:trace contextRef="#ctx0" brushRef="#br0" timeOffset="-186218.953">11278 7037 387 0,'0'0'16'15,"16"32"-13"-15,-16 1-1 0,0 9-1 16,-8 11 7-16,-9 6 26 15,0 4 17-15,-2-3-10 16,3-4-8-16,-2-6 7 16,4-11-4-16,2-11-7 15,3-10-4-15,-2-11 6 16,4-7 7-16,2-5-8 0,5-19-21 16,0-10-10-16,5-12 3 15,11-10-3-15,5-11 1 16,8-3 0-16,6 2-12 15,1 5-3-15,2 12 12 16,1 14 2-16,-6 13-1 16,-5 14-3-16,-2 10-9 0,-9 4-3 15,-2 13 4-15,-6 6 5 16,-5 5 4-16,-4 1 4 16,-1 3 1-16,-13-3 1 15,-2-1 7-15,-2-4 8 0,-6-7 1 16,0-4-2-16,2-4-9 15,0-4-4-15,5-5-12 16,4-2-42-16,8-10-53 16,3-4-123-16</inkml:trace>
          <inkml:trace contextRef="#ctx0" brushRef="#br0" timeOffset="-185591.335">11750 6679 495 0,'0'0'3'15,"0"0"-3"-15,0 0 4 16,39 14 30-16,-23 8 18 16,-3 10 1-16,0 7 5 15,-5 8-7-15,-8 8-13 16,0 5-15-16,-10 2-11 15,-8-1-7-15,-8-2-4 0,-1-4 0 16,-3-6-5-16,0-8-52 16,-3-12-87-16,4-8-173 15</inkml:trace>
          <inkml:trace contextRef="#ctx0" brushRef="#br0" timeOffset="-183614.236">12418 6762 344 0,'0'0'30'15,"0"0"15"-15,0 0 6 16,0 0 14-16,0 0-25 16,-47-24-8-16,30 24-10 0,-1 8-4 15,0 1-4-15,1 4-7 16,3-1-4-16,5 1-2 16,5 0-1-16,4-1 0 15,4 0-2-15,12-1 1 16,5-1 2-16,4-1-1 15,1-1 2-15,-7 0-1 0,-4 0 0 16,-8-1-1-16,-7 3 1 16,-14-1 2-16,-10 0 1 15,-5 2-1-15,-3-1-1 16,2 2 4-16,5-3-3 0,4 0 1 16,12 0-2-16,5 0-3 15,4-1-1-15,12 0 0 16,10-1 6-16,0 2 2 15,3-1-3-15,-3 1-1 16,-6 0-2-16,-9 1 1 16,-7 2-1-16,0 2 1 0,-9 0 2 15,-9 2 0-15,-3 0-1 16,-1 1-1-16,5 2-1 16,3 0-1-16,9 3 2 15,5 0-2-15,8 4 3 16,18-2 1-16,13 0-2 0,4 3 0 15,3-6-3-15,-8-1-78 16,-19-7-245-16</inkml:trace>
        </inkml:traceGroup>
      </inkml:traceGroup>
    </inkml:traceGroup>
    <inkml:traceGroup>
      <inkml:annotationXML>
        <emma:emma xmlns:emma="http://www.w3.org/2003/04/emma" version="1.0">
          <emma:interpretation id="{1A7B39D3-360F-4188-9025-40EBEA8F5F6A}" emma:medium="tactile" emma:mode="ink">
            <msink:context xmlns:msink="http://schemas.microsoft.com/ink/2010/main" type="paragraph" rotatedBoundingBox="2953,9515 11199,8382 11340,9409 3094,1054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9F664D8-2DBE-4009-9246-DD60A2302079}" emma:medium="tactile" emma:mode="ink">
              <msink:context xmlns:msink="http://schemas.microsoft.com/ink/2010/main" type="line" rotatedBoundingBox="2953,9515 11199,8382 11340,9409 3094,10541"/>
            </emma:interpretation>
          </emma:emma>
        </inkml:annotationXML>
        <inkml:traceGroup>
          <inkml:annotationXML>
            <emma:emma xmlns:emma="http://www.w3.org/2003/04/emma" version="1.0">
              <emma:interpretation id="{6437FD95-4BF4-42CD-832E-7DC3A3F14DC0}" emma:medium="tactile" emma:mode="ink">
                <msink:context xmlns:msink="http://schemas.microsoft.com/ink/2010/main" type="inkWord" rotatedBoundingBox="3002,9874 3414,9818 3503,10460 3091,10516"/>
              </emma:interpretation>
              <emma:one-of disjunction-type="recognition" id="oneOf29">
                <emma:interpretation id="interp49" emma:lang="" emma:confidence="1">
                  <emma:literal>}</emma:literal>
                </emma:interpretation>
                <emma:interpretation id="interp50" emma:lang="" emma:confidence="0">
                  <emma:literal>3</emma:literal>
                </emma:interpretation>
                <emma:interpretation id="interp51" emma:lang="" emma:confidence="0">
                  <emma:literal>,</emma:literal>
                </emma:interpretation>
                <emma:interpretation id="interp52" emma:lang="" emma:confidence="0">
                  <emma:literal>)</emma:literal>
                </emma:interpretation>
                <emma:interpretation id="interp53" emma:lang="" emma:confidence="0">
                  <emma:literal>{</emma:literal>
                </emma:interpretation>
              </emma:one-of>
            </emma:emma>
          </inkml:annotationXML>
          <inkml:trace contextRef="#ctx0" brushRef="#br0" timeOffset="-173529.511">1970 8938 578 0,'0'0'12'0,"0"0"-8"16,0 0-4-16,0 0 1 15,0 0-7-15,0 0 5 0,56 11-1 16,-33-4-1-16,2 0 5 15,-1 2-1-15,-4 1-2 16,-9 2 0-16,-6 0 2 16,-5 3 1-16,-6 0 16 15,-10 2 4-15,-6-2-1 16,-1 0-4-16,1-1-3 0,4-2-5 16,6-3-7-16,7 0-2 15,5-2-5-15,3 0-5 16,11 0 5-16,0 1 4 15,4 0 0-15,-3 2 2 0,-6 0-2 16,-4 4 0-16,-5 1 2 16,-4 0 3-16,-8 3-1 15,-1-3-1-15,-3 0 1 16,4 0 0-16,2-4-1 16,6 2-2-16,4-2-3 0,0 0 0 15,9-1-1-15,5 2 1 16,7-1 1-16,-3-1 1 15,0 1 1-15,-4 1-1 16,-9 0 0-16,-5 3 1 16,-5 3 7-16,-18 0 19 15,-9 2 20-15,-3 0 0 0,-4-1-19 16,1-1-10-16,2-1-12 16,9 1-5-16,1-3-29 15,-1-3-141-15,-3-1-366 16</inkml:trace>
        </inkml:traceGroup>
        <inkml:traceGroup>
          <inkml:annotationXML>
            <emma:emma xmlns:emma="http://www.w3.org/2003/04/emma" version="1.0">
              <emma:interpretation id="{8D6BF3DB-4E49-4C48-AFDF-3B61E38D6FA9}" emma:medium="tactile" emma:mode="ink">
                <msink:context xmlns:msink="http://schemas.microsoft.com/ink/2010/main" type="inkWord" rotatedBoundingBox="5133,9215 6589,9015 6673,9630 5218,9830"/>
              </emma:interpretation>
              <emma:one-of disjunction-type="recognition" id="oneOf30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0" timeOffset="-176822.969">4393 8313 420 0,'0'-9'11'0,"0"1"14"16,-2 1 7-16,-6-1 31 15,-4 2-15-15,2 0-15 16,-3 0-17-16,0 1-6 15,-2 3 1-15,-1 2-1 0,-5 0-4 16,-2 1-1-16,0 8 1 16,-3 5 0-16,0 4 3 15,0 7 1-15,3 5-1 16,1 7-4-16,0 5 1 16,6 3-4-16,2 4-1 15,3-1 0-15,1-1 0 0,4-3-1 16,-4-4 0-16,2-3 0 15,0-6 1-15,-4-5-1 16,2-4 1-16,-4-5-2 16,0-4-12-16,0-8-23 15,1-5-31-15,1-4-53 0,4-16-130 16</inkml:trace>
          <inkml:trace contextRef="#ctx0" brushRef="#br0" timeOffset="-176615.191">3906 8609 596 0,'0'0'9'0,"0"0"-3"15,0 0 11-15,44-30 2 16,-19 21-15-16,3 1-2 16,4 0 1-16,0 3-3 0,3 1 0 15,-3 3-17-15,-2 1-33 16,-3 0-36-16,-1 1-10 15,-6 4-6-15,-1 2-11 16,-3-1 11-16</inkml:trace>
          <inkml:trace contextRef="#ctx0" brushRef="#br0" timeOffset="-175876.491">4296 8583 71 0,'0'0'96'15,"0"0"-1"-15,0 0-12 16,8 42-20-16,-6-26-9 16,0 3-35-16,4-2 30 15,0 4-25-15,-2-2-2 0,2-1-9 16,-2-4 0-16,-2-1-2 15,0-5 3-15,-1-3 7 16,-1-2 1-16,0-3 7 16,0 0 19-16,0-8-20 15,0-2-18-15,2-3-5 16,3 0 0-16,0-2 0 0,1 0-1 16,6 1-2-16,0 1-1 15,1 2-1-15,6 2 0 16,-1-1-1-16,3 3 0 15,3 1 1-15,-2 1 0 16,1 1 0-16,2 1-1 0,-2 2-3 16,-2 0-3-16,2-1 3 15,2 0 2-15,-2-1 3 16,2 0-2-16,5-3 0 16,1-1 2-16,1-1 0 15,2-2-1-15,-4 0 0 16,-1 0 1-16,-5-1 2 0,-4 1 0 15,-6 1 1-15,-5-1-1 16,-4 3 0-16,-5-1 2 16,0 1 1-16,-7 4 0 15,-7 0-3-15,-5 3-1 16,-1 0-2-16,-4 2 0 0,2 8 1 16,-1 4-1-16,5 2-1 15,2 5-1-15,6 1 0 16,6 2 1-16,4 1 0 15,2-1 0-15,12-1-1 16,6-5 1-16,4-3 1 0,5-6 0 16,3-7 0-16,6-2-1 15,-1-6 3-15,2-8-1 16,2-4 0-16,-2 0-1 16,-4-2 1-16,-1 0-1 15,-8 1 0-15,-4 1 1 0,-6 4 0 16,-4 1 1-16,-11 2-1 15,-1 5 1-15,-3 3 0 16,-11 3-3-16,-4 0 1 16,-6 12-1-16,4 4 0 15,-1 3-1-15,8 3 2 16,8 1-3-16,5 1 2 0,2-1-2 16,17-2 0-16,9-3-7 15,1-4-3-15,8-5-25 16,2-6-22-16,-1-3-27 15,1-9-60-15,-1-6-135 0</inkml:trace>
        </inkml:traceGroup>
        <inkml:traceGroup>
          <inkml:annotationXML>
            <emma:emma xmlns:emma="http://www.w3.org/2003/04/emma" version="1.0">
              <emma:interpretation id="{77EBF0AF-7413-4735-BD78-3F654A106826}" emma:medium="tactile" emma:mode="ink">
                <msink:context xmlns:msink="http://schemas.microsoft.com/ink/2010/main" type="inkWord" rotatedBoundingBox="6936,9051 8455,8843 8584,9787 7066,9996"/>
              </emma:interpretation>
            </emma:emma>
          </inkml:annotationXML>
          <inkml:trace contextRef="#ctx0" brushRef="#br0" timeOffset="-175554.397">5993 8103 552 0,'0'0'12'16,"-59"44"6"-16,24-14 37 15,-4 9-7-15,2 7-23 16,3 6-1-16,2 5-5 15,6 1-9-15,10 1 7 0,9-2-11 16,7-5-3-16,3-7-4 16,15-7 0-16,7-7-4 15,5-8-22-15,5-11-40 16,4-9-39-16,-3-3-67 16,1-15-215-16</inkml:trace>
          <inkml:trace contextRef="#ctx0" brushRef="#br0" timeOffset="-175076.481">6288 8493 455 0,'0'0'29'0,"0"52"-3"15,-6-16 33-15,-4 7 11 16,-2 5-28-16,-4 4-19 0,-2 0-14 15,-3-4-2 1,3-4 10-16,0-6-3 0,2-8-8 16,4-6-1-16,2-5-3 15,2-7 2-15,3-8-2 16,5-4 2-16,0-6 5 0,0-12-4 16,9-8-4-16,7-10 0 15,2-7-1-15,6-8-1 16,1-3-1-16,1-1-2 15,0 3 1-15,2 3 2 16,-2 9 1-16,-3 10-1 16,-3 5 0-16,4 9-1 0,-4 5-2 15,1 5-3-15,-3 6-2 16,-2 0 0-16,-2 9 3 16,-6 4 5-16,-2 6 3 15,-6 1-1-15,-2 1 1 16,-10 3 5-16,-6-2 3 15,-4-3-4-15,2-3-4 0,2-3 0 16,3-6-3-16,7-3-19 16,-1-4-14-16,8-6-45 15,1-9-83-15,0-7-127 16</inkml:trace>
          <inkml:trace contextRef="#ctx0" brushRef="#br0" timeOffset="-174764.605">6656 8040 481 0,'0'0'6'16,"42"20"27"-16,-15 0 45 15,1 3-14-15,0 7-20 16,-1 5-4-16,-6 1-11 0,-3 5-12 15,-8 1-8-15,-6 1 1 16,-4 0 6-16,-11 1-7 16,-9-3-4-16,-6-4 3 15,-4-4-1-15,1-7-1 16,2-3-4-16,2-6-1 0,4-5 0 16,7-3-4-16,6-5-25 15,7-3-38-15,1-1-45 16,15-4-62-16,5-8-96 15</inkml:trace>
          <inkml:trace contextRef="#ctx0" brushRef="#br0" timeOffset="-174408.056">7234 8548 303 0,'-22'33'294'16,"-4"-1"-195"-16,-7 5-6 15,-1 3-35-15,-3 0-28 16,-4 3-22-16,4-2-6 16,0-2-1-16,5-3-22 0,-2-4-78 15,1-8-158-15</inkml:trace>
          <inkml:trace contextRef="#ctx0" brushRef="#br0" timeOffset="-174556.139">7179 8296 677 0,'0'0'37'0,"0"0"6"16,0 0-39-16,0 0-1 15,0 0 0-15,0 0-3 16,20 35-44-16,-10-26-77 0,-1 1-111 16</inkml:trace>
        </inkml:traceGroup>
        <inkml:traceGroup>
          <inkml:annotationXML>
            <emma:emma xmlns:emma="http://www.w3.org/2003/04/emma" version="1.0">
              <emma:interpretation id="{8CF0B4EC-9F8F-4C43-9B8E-9E0FE62D91B3}" emma:medium="tactile" emma:mode="ink">
                <msink:context xmlns:msink="http://schemas.microsoft.com/ink/2010/main" type="inkWord" rotatedBoundingBox="10382,8910 10403,8907 10406,8924 10384,8926"/>
              </emma:interpretation>
            </emma:emma>
          </inkml:annotationXML>
          <inkml:trace contextRef="#ctx1" brushRef="#br0" timeOffset="99941.987">9113 8023 0,'-22'0'15,"22"0"1</inkml:trace>
        </inkml:traceGroup>
        <inkml:traceGroup>
          <inkml:annotationXML>
            <emma:emma xmlns:emma="http://www.w3.org/2003/04/emma" version="1.0">
              <emma:interpretation id="{FCA1F56B-3672-447F-9D92-31185F4770BB}" emma:medium="tactile" emma:mode="ink">
                <msink:context xmlns:msink="http://schemas.microsoft.com/ink/2010/main" type="inkWord" rotatedBoundingBox="11272,9018 11286,9015 11288,9031 11274,9033"/>
              </emma:interpretation>
            </emma:emma>
          </inkml:annotationXML>
          <inkml:trace contextRef="#ctx1" brushRef="#br0" timeOffset="99873.961">9979 8117 0</inkml:trace>
        </inkml:traceGroup>
      </inkml:traceGroup>
    </inkml:traceGroup>
    <inkml:traceGroup>
      <inkml:annotationXML>
        <emma:emma xmlns:emma="http://www.w3.org/2003/04/emma" version="1.0">
          <emma:interpretation id="{20F6F861-84E2-4606-91F2-4F2E3AABB8A9}" emma:medium="tactile" emma:mode="ink">
            <msink:context xmlns:msink="http://schemas.microsoft.com/ink/2010/main" type="paragraph" rotatedBoundingBox="3056,10964 26572,9117 26709,10869 3193,1271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3C74C25-8C07-4BA0-B8C9-87869846A1A1}" emma:medium="tactile" emma:mode="ink">
              <msink:context xmlns:msink="http://schemas.microsoft.com/ink/2010/main" type="line" rotatedBoundingBox="3056,10964 26572,9117 26709,10869 3193,12716"/>
            </emma:interpretation>
          </emma:emma>
        </inkml:annotationXML>
        <inkml:traceGroup>
          <inkml:annotationXML>
            <emma:emma xmlns:emma="http://www.w3.org/2003/04/emma" version="1.0">
              <emma:interpretation id="{D529593F-BAA3-4922-92F8-04A8DC3DD470}" emma:medium="tactile" emma:mode="ink">
                <msink:context xmlns:msink="http://schemas.microsoft.com/ink/2010/main" type="inkWord" rotatedBoundingBox="3070,11145 4775,11011 4859,12089 3154,12223"/>
              </emma:interpretation>
              <emma:one-of disjunction-type="recognition" id="oneOf31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0" timeOffset="75144.04">2587 10611 417 0,'0'-9'31'0,"0"4"52"16,-3 2-27-16,-8 3-11 0,2 0-21 16,-6 17-15-16,-3 10-6 15,1 7 1-15,-1 7 0 16,3 8-1-16,5 4-2 15,4-4 0-15,5-3 1 16,1-10 0-16,7-8 1 0,5-10 2 16,4-11 6-16,2-7 11 15,1-17 3-15,-2-10 8 16,-3-11-11-16,-2-7-2 16,-9-4-6-16,-3 1-6 15,0 3-4-15,-3 5-2 0,-9 5-1 16,1 11-4-16,1 8-12 15,2 6-19-15,8 6-39 16,0 1-43-16,6 0-149 16</inkml:trace>
          <inkml:trace contextRef="#ctx0" brushRef="#br0" timeOffset="75352.69">2848 10574 488 0,'0'0'21'0,"6"59"41"16,-2-20-5-16,1 5-27 0,-2 1-24 16,2-1-5-16,-2-4-1 15,0-4 1-15,1-7 1 16,-4-6-2-16,0-13-8 16,0-10-23-16,-7 0-1 0,-4-24-74 15,-1-14-37-15,0-10-38 16</inkml:trace>
          <inkml:trace contextRef="#ctx0" brushRef="#br0" timeOffset="75472.814">2833 10372 434 0,'0'0'81'0,"0"0"-1"0,0 0-66 16,0 0-14-16,58-30 2 16,-36 45-11-16,9 0-32 15,2 4-60-15,2 0-67 16</inkml:trace>
          <inkml:trace contextRef="#ctx0" brushRef="#br0" timeOffset="73874.938">1821 10802 318 0,'0'-10'69'0,"0"2"-3"16,0 4 4-16,0 1-5 0,0 1-13 16,0 2-18-16,0 0-21 15,6 14-13-15,3 12 12 16,2 14 10-16,1 9-3 16,3 8-5-16,-4 5-1 15,4 3-2-15,-6-7-2 0,2-4-1 16,-2-10-1-16,0-11 1 15,0-9-2-15,-1-11-2 16,4-13 3-16,3-5 14 16,5-22 16-16,1-17-15 15,3-16-13-15,5-16-5 0,-1-9 0 16,2-4-4-16,-9-2 1 16,0 5-6-16,-5 11-8 15,-1 14-13-15,-3 16-10 16,-7 19-21-16,5 13-48 15,-5 13-72-15,1 8-80 16</inkml:trace>
          <inkml:trace contextRef="#ctx0" brushRef="#br0" timeOffset="75892.04">3430 10606 433 0,'0'0'85'0,"0"0"1"16,0 0-24-16,0 0-24 0,12-52-22 15,-32 35-5-15,-7 8-1 16,-8 7-3-16,-9 2-1 15,-3 19-4-15,-6 15-3 16,0 11 3-16,7 9-2 16,11 3 0-16,9 1-1 15,17-2-1-15,9-7-1 0,8-11 0 16,19-13 0-16,8-16 4 16,6-9 0-16,6-14 2 15,-1-22-2-15,4-16 0 16,-2-10-1-16,-10-9 1 15,-3-12 3-15,-10-6-6 0,-7-8-9 16,-8 3-20-16,-8 5-14 16,-2 14 26-16,-9 18 20 15,-9 26 13-15,-8 26 16 16,-1 13-11-16,4 33-6 16,0 17 7-16,11 22-2 15,7 7 3-15,5 7-7 0,15-1-8 16,10 0-6-16,11-9-1 15,1-9-4-15,1-9-43 16,-5-18-45-16,-1-14-156 16</inkml:trace>
        </inkml:traceGroup>
        <inkml:traceGroup>
          <inkml:annotationXML>
            <emma:emma xmlns:emma="http://www.w3.org/2003/04/emma" version="1.0">
              <emma:interpretation id="{B11A2D16-2BC8-48C6-9BDB-9012D32C0F82}" emma:medium="tactile" emma:mode="ink">
                <msink:context xmlns:msink="http://schemas.microsoft.com/ink/2010/main" type="inkWord" rotatedBoundingBox="5509,10973 6142,10924 6188,11508 5555,11558"/>
              </emma:interpretation>
              <emma:one-of disjunction-type="recognition" id="oneOf32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0" timeOffset="76624.728">4235 10305 640 0,'49'-16'-3'0,"10"-3"19"15,14-3 8-15,8 3 7 16,14 3-25-16,-1-1-5 15,-1 5-56-15,-11 0-143 16</inkml:trace>
          <inkml:trace contextRef="#ctx0" brushRef="#br0" timeOffset="76475.397">4560 10062 578 0,'0'0'4'16,"-65"80"23"-16,30-19 2 0,-2 10 9 15,7 5-11-15,7-3-13 16,7-6-9-16,11-8-4 16,2-14-10-16,3-11-35 15,0-16-22-15,0-13-56 0,0-5-67 16</inkml:trace>
          <inkml:trace contextRef="#ctx0" brushRef="#br0" timeOffset="76323.005">4305 10066 597 0,'0'0'-6'0,"0"0"10"16,46 71 15-16,-25-24 18 0,3 4-20 15,-4 9-10-15,5 0-4 16,-4-3-2-16,1-5-1 16,-2-12-1-16,-5-13-41 15,1-11-41-15,-2-16-35 16,-1-7-5-16,-6-25-87 0</inkml:trace>
        </inkml:traceGroup>
        <inkml:traceGroup>
          <inkml:annotationXML>
            <emma:emma xmlns:emma="http://www.w3.org/2003/04/emma" version="1.0">
              <emma:interpretation id="{D325D630-09BB-46BC-B1C9-2A2159B73146}" emma:medium="tactile" emma:mode="ink">
                <msink:context xmlns:msink="http://schemas.microsoft.com/ink/2010/main" type="inkWord" rotatedBoundingBox="6920,10818 11329,10471 11455,12067 7045,12413"/>
              </emma:interpretation>
              <emma:one-of disjunction-type="recognition" id="oneOf33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0" timeOffset="77910.753">5952 10448 327 0,'-16'3'87'0,"-6"10"-77"0,-4 9 11 16,-3 5 20-16,-4 9-15 15,-1 4-4-15,5 12-4 16,1 1-7-16,8 2-2 15,7 1-6-15,13-8-2 16,2-10-2-16,24-12 1 16,12-18-1-16,4-8-1 0,7-21 10 15,1-16 11-15,-4-11-9 16,-6-7-5-16,-9-5 3 16,-13-1 13-16,-13-2-3 15,-5 4-11-15,-6 2-8 16,-17 9 1-16,-7 9-6 0,1 12-11 15,0 13-18-15,6 5-34 16,10 5-57-16,8-1-129 16</inkml:trace>
          <inkml:trace contextRef="#ctx0" brushRef="#br0" timeOffset="78122.178">6382 10423 524 0,'-11'87'11'0,"-10"14"-1"16,-2 13 13-16,0 3 5 16,5 1-18-16,6-7-8 15,7-5 0-15,0-18 5 16,5-16 0-16,0-15-4 16,0-13-3-16,0-18 0 15,-4-17 0-15,3-9-13 0,-4-30-37 16,2-19-76-16,-5-21-10 15,4-19-94-15</inkml:trace>
          <inkml:trace contextRef="#ctx0" brushRef="#br0" timeOffset="78349.023">6359 10393 410 0,'0'0'16'16,"65"-47"20"-16,-30 41 5 15,1 6-9-15,-5 4-12 16,-2 19 2-16,-8 9-5 15,-8 8 4-15,-6 7 5 0,-7 1 3 16,-11 3 4-16,-13 0-3 16,-7-3-4-16,-6-6-13 15,-1-4-8-15,3-10-1 16,1-11-4-16,13-11 1 16,6-6-19-16,12-18-47 15,3-13-66-15,20-9-53 0,10-8-88 16</inkml:trace>
          <inkml:trace contextRef="#ctx1" brushRef="#br0" timeOffset="180907.86">6749 10753 0,'-73'6'16,"73"-6"-16</inkml:trace>
          <inkml:trace contextRef="#ctx0" brushRef="#br0" timeOffset="78915.917">6669 10557 489 0,'0'0'10'16,"0"0"23"-16,0 0 2 16,73 37 5-16,-35-37-3 15,4-14 4-15,8-13-6 16,1-7-8-16,-3-6-13 15,-5-1-11-15,-8-3-2 16,-9 3 0-16,-10 3-7 0,-10 10-10 16,-6 7-4-16,-18 15 4 15,-14 6 5-15,-6 16 4 16,-4 19 6-16,1 9 2 16,6 8 0-16,9-1-1 0,11 0-1 15,15-3 0-15,3-11 0 16,24-7-2-16,11-11 0 15,9-11-1-15,7-8 2 16,3-1-14-16,4-21-9 16,-5-8-4-16,-4-6-27 0,-7-7-26 15,-2-2 4-15,-10 0 11 16,-5 2 8-16,-5 7 26 16,-5 10 38-16,-6 13 38 15,-5 13 28-15,-4 7-18 16,-3 24 18-16,0 10-5 15,-5 7-30-15,4 1-1 0,1-2-10 16,0-5 3-16,0-7-10 16,6-10 7-16,-1-10-1 15,-1-6-7-15,1-9 9 16,1 0 1-16,3-14 11 16,5-16-18-16,6-6-13 0,3-9-3 15,7-3-3-15,0 0 0 16,1 2-2-16,3 8 2 15,-3 7-4-15,-2 11-20 16,-1 9-29-16,-3 11-49 16,1 0-20-16,-2 9-57 0,7 4-158 15</inkml:trace>
          <inkml:trace contextRef="#ctx1" brushRef="#br0" timeOffset="213174.911">7858 10297 0,'0'0'0</inkml:trace>
          <inkml:trace contextRef="#ctx0" brushRef="#br0" timeOffset="79350.209">8280 10331 132 0,'0'0'273'0,"42"-49"-163"0,-33 24-25 16,-8 3-23-16,-1 5-17 16,-10 10-22-16,-17 7 4 15,-9 5-14-15,-6 21-3 16,-8 11 0-16,1 8-3 0,4 3-1 16,10 1-4-16,10-2-3 15,15-6 7-15,10-9-7 16,0-7-6-16,20-12 1 15,7-9 14-15,3-4-13 16,5-12-8-16,1-14 47 16,-3-5-27-16,0-6-6 0,-9-1 0 15,-2-2-1-15,-5 4-8 16,0 4-1-16,-1 3-11 16,-4 10 0-16,-1 10 4 15,-2 9 8-15,-6 9 1 0,-3 19 7 16,0 11 1-16,0 4 1 15,0 6-2-15,0-4 0 16,0-7 0-16,0-6-1 16,4-13-19-16,10-6-15 15,1-13-9-15,8 0-10 0,1-22-22 16,4-13-22-16,5-9-89 16</inkml:trace>
          <inkml:trace contextRef="#ctx0" brushRef="#br0" timeOffset="80166.955">8547 10238 464 0,'0'0'65'15,"0"0"-9"-15,70-42-16 0,-26 35-12 16,10 0-19-16,9-2-6 16,5 3-2-16,2-2-1 15,-1-1-5-15,0-4-29 16,0 4-10-16,-6 0-2 16,-11 0 19-16,-8 2 21 15,-12 2 8-15,-11 5 10 0,-12 0 21 16,-9 3 17-16,0 16 9 15,-16 4-8-15,-7 7-1 16,-6 6-27-16,0 4-13 16,6 2-8-16,2-2 0 15,13-5-3-15,8-4-2 0,6-8-3 16,19-11 0-16,2-9 1 16,6-3 3-16,1-12 1 15,-2-14-2-15,-6-8 3 16,-2-5 2-16,-6-2 0 15,-9-2 0-15,-3 1 0 0,-5 3-1 16,-1 4-1-16,0 5-5 16,0 10-8-16,0 4-15 15,0 11-10-15,1 4-7 16,13 1 5-16,5 5 11 16,4 13 13-16,3 5 14 0,3 8 2 15,-3 5 2-15,1 4 13 16,-1 7 15-16,-6 1 17 15,-2-2-21-15,-3-1 17 16,-9-4-2-16,-3-9-9 16,-3-2-7-16,0-14-5 0,-7-5-3 15,-1-11 0-15,-4-3-1 16,4-19-8-16,4-13-5 16,4-6-1-16,0-10-1 15,13-3-2-15,9-1 1 0,8 0-2 16,8 6 1-1,2 7 0-15,8 4-4 0,-4 15-9 16,2 4-9-16,-3 11-21 16,-3 4-41-16,-9 3-66 15,-4-1-226-15</inkml:trace>
          <inkml:trace contextRef="#ctx0" brushRef="#br0" timeOffset="79547.499">8849 9664 538 0,'0'0'10'16,"-18"96"24"-16,6-25 12 16,1 14 8-16,-1 13-5 0,0 7-14 15,4 1-16-15,1-4-12 16,3-9-7-16,0-17 1 15,1-13 1-15,-4-15-9 16,-1-17-16-16,-5-11-8 16,-2-15-14-16,-4-5-19 15,-3-17-74-15,1-15-70 16</inkml:trace>
          <inkml:trace contextRef="#ctx1" brushRef="#br0" timeOffset="186466.101">9589 10365 0</inkml:trace>
        </inkml:traceGroup>
        <inkml:traceGroup>
          <inkml:annotationXML>
            <emma:emma xmlns:emma="http://www.w3.org/2003/04/emma" version="1.0">
              <emma:interpretation id="{8B13C7B4-4010-4678-8F21-DE2FB381FE29}" emma:medium="tactile" emma:mode="ink">
                <msink:context xmlns:msink="http://schemas.microsoft.com/ink/2010/main" type="inkWord" rotatedBoundingBox="12045,10534 15382,10272 15461,11287 12124,11549"/>
              </emma:interpretation>
              <emma:one-of disjunction-type="recognition" id="oneOf34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0" timeOffset="82858.762">13306 9444 466 0,'0'0'10'16,"-19"0"24"-16,-3 0 2 0,-8 0-12 15,-2 0-12-15,-10 0-2 16,1 7 6-16,3-1 3 15,3-2 4-15,4 3-5 16,9-5 2-16,8 2 1 16,5-1-4-16,7-1-4 0,2-2-5 15,0 4-9-15,2-1 4 16,5 2 1-16,0 3 0 16,0 3-2-16,-3 7 0 15,-4 7 1-15,0 5 3 16,-4 7 2-16,-11 10 0 15,-5 6 1-15,-1 6-2 0,1 4-2 16,2 2 1-16,1 1 2 16,2-3 0-16,3-2 2 15,1-6-1-15,1-4-1 16,5-6-1-16,-3-9-2 16,2-5-1-16,5-5-1 0,1-5-1 15,0-8 0-15,0-6-2 16,0-3 0-16,0-1 0 15,0-3-1-15,7 0 0 16,6 0 1-16,6-1 1 16,3-5-1-16,5 0 1 0,6 1-1 15,-4 0 1-15,4 2-3 16,1 2 2-16,-5 1-10 16,0 0-15-16,-2 0-14 15,-3 0-32-15,-1 0-30 16,0-3-40-16,-2-6-90 15</inkml:trace>
          <inkml:trace contextRef="#ctx0" brushRef="#br0" timeOffset="81533.431">10903 9872 459 0,'0'0'-8'16,"0"0"6"-16,17 58 4 15,-17-11 24-15,0 11 17 0,0 8 15 16,-13 6-9-16,3-1-7 16,-5-4-4-16,3-6-14 15,-4-10-14-15,6-13-3 16,0-9 13-16,3-13-3 15,1-13-3-15,6-3 0 16,0-18-11-16,6-12-8 0,11-11 4 16,6-8-1-16,7-7-9 15,3-2 7-15,5 0-10 16,-1 2-6-16,1 5 1 16,0 12 1-16,-11 9 9 15,-4 16 5-15,-2 14 1 0,-12 3 0 16,2 21 2-16,-4 11 4 15,6 5-3-15,2 0 0 16,3-1 0-16,7-7 0 16,8-6 1-16,5-7-1 15,1-12 1-15,2-7 7 0,2 0 3 16,-5-19-4-16,-6-8 2 16,-5-5-2-16,-4-5-5 15,-12-2 0-15,-4 0 0 16,-7 3 0-16,0 6 0 15,-15 11-2-15,-5 10 0 0,-7 9-2 16,1 16 2-16,-2 17-1 16,3 16 1-16,5 3-1 15,8 10 0-15,6-4 0 16,6-1 0-16,8-9 0 16,15-9-3-16,7-11-20 15,7-15 2-15,3-13-8 0,6-4-5 16,-1-26-5-16,1-7-16 15,-4-10-10-15,1-9 3 16,-5-1-8-16,-3-2-11 16,-2 5-1-16,-5 8 53 15,-6 8 40-15,-7 17 56 0,-7 15 37 16,-8 6-35-16,-3 18 14 16,-12 12-23-16,3 9-20 15,-3 3 1-15,7 4-5 16,3-1-8-16,5-1 0 15,0-6-10-15,13-4-7 0,5-11-2 16,3-6 0-16,8-11 0 16,-2-6 1-16,5-7-1 15,2-18-3-15,-1-6-3 16,-4-5 1-16,0-2-2 16,-5 0-5-16,-1 0-9 15,-5 11-6-15,-9 5 4 0,-1 9 9 16,-5 11 4-16,-3 2-5 15,0 19 6-15,-3 11 2 16,3 7 0-16,0 2 0 16,3 1 0-16,15 0 3 0,6-10-1 15,10-4 7-15,-2-11 6 16,6-12 2-16,0-3-1 16,-3-18 6-16,-2-12 5 15,-9-9-9-15,-2-5-8 16,-10-4-2-16,-7-7-4 0,-5 1-4 15,0-1-2-15,-2 1-14 16,-12 10-34-16,5 5-52 16,-6 11-42-16,1 7-206 15</inkml:trace>
          <inkml:trace contextRef="#ctx0" brushRef="#br0" timeOffset="83706.765">13644 9429 394 0,'0'0'14'0,"0"0"14"0,73 0 18 16,-37 0-9-16,4 0-12 15,4 0-7-15,-2 0 1 16,2-4-2-16,-1-1 0 16,-8 1-3-16,-5 1-3 15,-4 0-4-15,-9 1-2 16,-7 1 4-16,-2 1 6 0,-8 0 4 15,0 0 5-15,0 0 4 16,0 0-18-16,0 0-6 16,-3 0-2-16,3 0-1 15,-3 6-2-15,3 3 1 16,0 8-1-16,0 5 1 0,0 5 0 16,0 7 1-16,0 7-1 15,0 7 0-15,0 4 0 16,0 6 0-16,0 4 0 15,0 1 1-15,0 2-1 16,6-2 0-16,-4-1 2 0,4-6 3 16,1-5 1-16,-5-7 1 15,2-9 1-15,-2-4-3 16,-2-10 1-16,0 0-1 16,0-5-1-16,0-7 4 0,0 2-1 15,-3-5-3-15,-9 1 0 16,-2-1-1-16,-10-1 0 15,-4 2 3-15,-8-1 1 16,-10 1 0-16,2 0 1 16,-6 1 0-16,2 0 0 0,8-2-2 15,9 2-3-15,12-3-3 16,16-2 0-16,3-3-28 16,22 0-79-16,3-13-183 15</inkml:trace>
        </inkml:traceGroup>
        <inkml:traceGroup>
          <inkml:annotationXML>
            <emma:emma xmlns:emma="http://www.w3.org/2003/04/emma" version="1.0">
              <emma:interpretation id="{E65FA6BF-609B-45DC-B6BC-3D04B010667E}" emma:medium="tactile" emma:mode="ink">
                <msink:context xmlns:msink="http://schemas.microsoft.com/ink/2010/main" type="inkWord" rotatedBoundingBox="15713,10004 19677,9693 19787,11097 15824,11408"/>
              </emma:interpretation>
              <emma:one-of disjunction-type="recognition" id="oneOf35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0" timeOffset="91659.691">15959 9715 561 0,'0'0'-6'16,"61"-12"9"-16,-11 0-4 16,5 2 6-16,10-4-4 15,6 1 1-15,3-1 8 16,3 2-1-16,-1-1 7 16,1 1-5-16,-4-2-2 0,-7 1 4 15,-11 0 0-15,-11 0-3 16,-11-1 8-16,-13 1 4 15,-11-1-8-15,-9 4-3 16,-13-1 4-16,-14 4-3 16,-14 4-1-16,-3 3-1 0,-8 0 1 15,2 13 1-15,5 4-2 16,10 3 0-16,8 4-5 16,16 0-5-16,11 3-1 15,6 0 0-15,24-2 1 16,7 1 1-16,9-7-1 15,9-1 1-15,-3-5 1 0,4-6-22 16,-3-3-45-16,-5-4-48 16,-10 0-68-16,-8-4-118 15</inkml:trace>
          <inkml:trace contextRef="#ctx0" brushRef="#br0" timeOffset="91280.337">15975 9505 577 0,'0'0'0'0,"0"0"-2"16,60-44 4-16,-22 31 5 15,1 0 1-15,10 7 6 16,-8 3-5-16,-3 3-5 0,-5 3-1 15,-10 16-1-15,-11 7 1 16,-12 6-3-16,0 6 4 16,-19 2 21-16,-12 4-2 15,-4 1 1-15,-3-2-9 16,0-2-4-16,6-1-1 16,7-7-2-16,12-4-2 0,10-7-6 15,3-5-3-15,23-8 1 16,12-9 3-16,11 0 1 15,7-10-1-15,-3-10-18 16,0-3-43-16,-9-2-38 16,-14 1-93-16,-14 2-181 0</inkml:trace>
          <inkml:trace contextRef="#ctx0" brushRef="#br0" timeOffset="91788.662">17013 9778 563 0,'0'0'16'15,"81"5"17"-15,-32-5-3 16,13 0-12-16,-4 0-13 0,2-3-3 16,-7 1-42-16,-10-5-149 15</inkml:trace>
          <inkml:trace contextRef="#ctx0" brushRef="#br0" timeOffset="92434.775">17826 9517 664 0,'0'0'-17'0,"73"-9"20"16,-12-4 4-16,8-3 7 16,11 2-3-16,0 4-5 0,-2 2-3 15,-12 3-6-15,-6 1-124 16,-18 3-192-16</inkml:trace>
          <inkml:trace contextRef="#ctx0" brushRef="#br0" timeOffset="92276.77">18056 9068 582 0,'0'0'1'0,"0"0"3"16,12 53 29-16,-9-22 3 16,-3 11-7-16,0 7-3 15,-11 8-2-15,-8 5 8 0,-4 5-17 16,0-1-11-16,0-5-1 16,11-6 0-16,5-8-3 15,7-10-2-15,22-12 0 16,16-10 1-16,9-12 0 15,11-3 0-15,6-13-15 0,-6-12-40 16,-6-7-32-16,-17-3-80 16,-19-4-155-16</inkml:trace>
          <inkml:trace contextRef="#ctx0" brushRef="#br0" timeOffset="89227.545">15043 9059 394 0,'0'0'30'16,"0"0"10"-16,-56 0-4 15,31 21-5-15,-6 11-17 16,-3 16 6-16,-7 18 4 16,-3 19 1-16,-2 12 5 15,-2 13-11-15,4 12-11 0,7 3 0 16,13-4-3-16,10-7-2 15,14-7-2-15,0-14 1 16,18-13 1-16,5-18 0 16,0-11 1-16,-6-14-2 0,1-11-1 15,-9-9 1-15,2-7-1 16,-4-6 0-16,-2-1 1 16,1-3 0-16,1 0-12 15,-2 0-49-15,0 0-100 16,-5 0-199-16</inkml:trace>
          <inkml:trace contextRef="#ctx0" brushRef="#br0" timeOffset="90597.174">15468 9532 488 0,'0'0'19'15,"0"0"19"-15,-77 22 3 16,40 0-6-16,3 5-14 16,0 3-2-16,2-2-2 0,9 4-4 15,5-3-6-15,12 1-6 16,6-6-2-16,0-2 0 16,23-5-1-16,10-8 1 15,11-4 0-15,4-4-14 16,5-1-1-16,-11 0 10 0,-9 0 6 15,-16 1 1-15,-14 10-2 16,-7 9 5-16,-30 3 2 16,-8 5 2-16,-11 3 4 15,3-1 1-15,4-1-1 16,11-6-4-16,9-8-5 0,17-6-2 16,9-9-6-16,7 0-50 15,21-18-43-15,10-9-82 16</inkml:trace>
          <inkml:trace contextRef="#ctx0" brushRef="#br0" timeOffset="90784.231">15699 9597 493 0,'0'0'155'15,"-19"58"-155"-15,3-18 2 0,1 3 0 16,3-2-3-16,0-1 1 15,4-9-5-15,2-6-7 16,6-10-10-16,0-12-22 16,0-3-64-16,2-21-69 0</inkml:trace>
          <inkml:trace contextRef="#ctx0" brushRef="#br0" timeOffset="90932.563">15786 9280 694 0,'0'0'1'0,"0"0"-3"16,0 0-3-16,0 0-3 15,0 0-77-15,0 0-27 16,59 54-62-16</inkml:trace>
          <inkml:trace contextRef="#ctx1" brushRef="#br0" timeOffset="200412.007">14515 10303 0,'0'0'0</inkml:trace>
        </inkml:traceGroup>
        <inkml:traceGroup>
          <inkml:annotationXML>
            <emma:emma xmlns:emma="http://www.w3.org/2003/04/emma" version="1.0">
              <emma:interpretation id="{E7F667BB-B2B5-45FD-B2DB-6CC71A41DDD1}" emma:medium="tactile" emma:mode="ink">
                <msink:context xmlns:msink="http://schemas.microsoft.com/ink/2010/main" type="inkWord" rotatedBoundingBox="20761,9573 26572,9117 26687,10589 20876,11045"/>
              </emma:interpretation>
              <emma:one-of disjunction-type="recognition" id="oneOf36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0" timeOffset="96757.298">22559 9197 410 0,'0'0'30'0,"0"0"-26"16,0 0 9-16,1 65 8 15,-1-39-10-15,0 0-8 16,0-3 0-16,3-2-3 16,11-8-2-16,0-7 1 15,7-6 4-15,0 0 20 0,1-13 12 16,2-6-2-16,-2-4-5 15,1-2-4-15,-5-1-8 16,2 3-10-16,-5 5-5 16,-2 6 0-16,-5 7-3 0,2 5-3 15,-6 9-17-15,-1 17 16 16,-1 9 7-16,4 9 0 16,-3 10-1-16,-3 4-1 15,0 8 2-15,0-1-5 16,-15-1 3-16,-6 0 2 15,-11-6 5-15,-6-9 3 0,-11-8-2 16,-2-7-1-16,-5-11-3 16,2-11-2-16,1-12-9 15,6-7-72-15,9-24-78 16,7-13-203-16</inkml:trace>
          <inkml:trace contextRef="#ctx0" brushRef="#br0" timeOffset="97093.597">23016 8953 279 0,'0'0'324'0,"0"0"-332"0,50 8 10 15,-9-8 20-15,9 0 3 16,7 0-19-16,5 0-3 16,-5 0-3-16,0 0-47 15,-13 4-104-15,-8 1-99 16</inkml:trace>
          <inkml:trace contextRef="#ctx0" brushRef="#br0" timeOffset="96917.009">23277 8678 542 0,'-21'49'0'0,"-5"8"0"16,-1 14 3-16,-1 7 13 15,1-1-13-15,4-2-1 0,10-3-2 16,1-11-1-16,9-13 1 16,3-14-31-16,0-14-73 15,0-16-79-15</inkml:trace>
          <inkml:trace contextRef="#ctx0" brushRef="#br0" timeOffset="97350.79">23445 9185 551 0,'0'0'-6'0,"53"-17"49"16,-14-6-3-16,9-6-7 0,0 1-12 15,-4-1-3-15,-8 2-2 16,-10 5-9-16,-17 7-4 15,-9 6-1-15,-6 9-7 16,-26 0 17-16,-7 17-6 0,-10 8-4 16,2 6-1-16,2 3-2 15,12 2 1-15,11-5 0 16,12-1-3-16,10-8-30 16,30-9-17-16,18-9-1 15,14-4-33-15,11-8-74 0,5-17-27 16</inkml:trace>
          <inkml:trace contextRef="#ctx0" brushRef="#br0" timeOffset="97608.333">24031 8934 449 0,'0'0'71'16,"-84"0"-15"-16,42 9-16 0,7 9-19 16,11 3-8-16,14 2-8 15,10 4-7-15,14 0-2 16,18-1 3-16,5-1 2 15,2-2 1-15,-7 2-1 0,-9-2 0 16,-16-1 0-16,-7 2 9 16,-21 1 33-16,-23-1 1 15,-13 1-17-15,-2-2-13 16,-1-5-8-16,8-1-4 16,7-4-1-16,23-8-2 15,20-5-31-15,7 0-55 0,28-8-101 16,8-14-8-16</inkml:trace>
          <inkml:trace contextRef="#ctx0" brushRef="#br0" timeOffset="97907.696">24379 8287 381 0,'0'0'-2'0,"67"80"10"16,-37-21 29-16,1 11 21 16,-4 9-4-16,-9 9-2 15,-14 9-7-15,-4 5 11 0,-22 1 3 16,-17 0-19-16,-14 0-18 15,-9-9-14-15,-3-10-4 16,0-7-1-16,3-15-35 16,5-13-94-16,4-14-239 15</inkml:trace>
          <inkml:trace contextRef="#ctx0" brushRef="#br0" timeOffset="93124.651">19657 9474 498 0,'0'0'5'0,"-15"67"4"15,1-28 28-15,-1 4 16 16,1-3-25-16,1-3-15 15,0-6-2-15,6-6 4 16,-1-10 6-16,5-7-1 0,3-8-4 16,0 0 3-16,14-17 9 15,5-7-20-15,9-10-6 16,2-5-2-16,5-6 0 16,8-3 1-16,2 1 0 15,1 1-1-15,-1 10-1 16,-6 9-1-16,-5 10 1 0,-6 16 0 15,-10 1-2-15,-11 23-4 16,-3 8 3-16,-3 9 5 16,-1-1-1-16,5 2 0 15,5-2-1-15,6-8 0 16,7-8 1-16,7-7-1 0,4-8-1 16,2-8-7-16,3 0-8 15,-2-11-10-15,-2-12 5 16,-2 1-17-16,-8-13-46 15,0 0-61-15,-5-3-81 16</inkml:trace>
          <inkml:trace contextRef="#ctx0" brushRef="#br0" timeOffset="93789.413">20601 9328 504 0,'0'0'26'0,"0"0"-14"16,0 0 0-16,0 0 12 15,-58 66-10-15,38-34-8 16,2 1-1-16,2 3-4 15,9-4 1-15,7-3-2 0,0-6 2 16,15-8 3-16,11-8 3 16,6-7 15-16,3-3 11 15,6-14-4-15,-2-6-11 16,0-8-10-16,-2-3 1 16,-7-2 0-16,-5-1-3 0,-6 1-4 15,-4 2-6-15,-4 6-37 16,-8 6-30-16,-2 1-55 15,-1 11-106-15</inkml:trace>
          <inkml:trace contextRef="#ctx0" brushRef="#br0" timeOffset="94262.468">21006 9444 345 0,'0'0'67'0,"0"52"-10"15,-4-30 25-15,0 0-29 0,1-8-29 16,3-6-4-16,-1-7 4 16,1-1 11-16,0-4 11 15,1-14-32-15,10-5-9 16,1-4-1-16,5-8 0 16,9-4-1-16,1 2-1 0,6 2-3 15,2 8 1-15,1 7-2 16,-3 11 0-16,-9 9 0 15,-6 12-1-15,-7 15 2 16,-11 7 0-16,0 3 2 16,0 3 2-16,-3-1 5 0,-1-7 3 15,3-6-1-15,1-4-4 16,0-10-2-16,8-8 3 16,4-4 5-16,3-7 12 15,0-16-9-15,2-7-11 16,1-5-2-16,2-5-1 15,6-5-1-15,-5 1-2 0,6 5-17 16,2 4-12-16,2 8 18 16,-4 9 13-16,-1 16-1 15,-6 2 0-15,-5 20 0 16,-3 10 1-16,-4 11 2 0,-5 6-1 16,-2 2 0-16,2 0 0 15,1 0-1-15,3-6-9 16,0-8-78-16,1-12-63 15,1-13-119-15</inkml:trace>
          <inkml:trace contextRef="#ctx0" brushRef="#br0" timeOffset="95790.379">22037 8886 403 0,'0'-2'66'0,"0"2"-48"16,0 11-5-16,-2 20-5 15,-3 17 7-15,-7 13 5 16,-7 11-11-16,0 8-4 0,-4-3-4 15,1-5 0-15,3-11 1 16,7-11-20-16,3-14-39 16,7-17-12-16,2-16-16 15,0-6-43-15</inkml:trace>
          <inkml:trace contextRef="#ctx0" brushRef="#br0" timeOffset="96218.589">21956 8929 492 0,'0'0'21'16,"0"0"33"-16,-17-57-20 0,17 48 4 16,18 0-29-16,14 1-5 15,14 2-5-15,10-1 2 16,6 5 0-16,3 2 1 16,1 0-2-16,-13 0 0 15,-10 11 0-15,-13 6-1 16,-22 0-2-16,-8 7 0 0,-20 2 12 15,-17 3 8-15,-9 2 9 16,-2-2-2-16,-2-1 0 16,9-1-9-16,9-4-7 15,13-1-6-15,15-5-3 0,4-3-6 16,23 0 1-16,13 0 4 16,7-1-4-16,5 0-2 15,-8 3 1-15,-4 3 1 16,-16-1 4-16,-12 3 1 15,-8 1 1-15,-26 0 5 16,-12 0 5-16,-6-3 10 0,-8 0-2 16,2-3 1-16,8-3-3 15,8-4-8-15,13-2-6 16,10-1-2-16,11-3-6 16,3-1-68-16,22-2-20 15,5 0-49-15,5 0-87 0</inkml:trace>
          <inkml:trace contextRef="#ctx0" brushRef="#br0" timeOffset="202366.539">25310 8607 657 0,'0'0'1'0,"0"0"1"0,-71-15-4 16,33 15 11-16,1 2 2 15,0 11-6-15,9 3-4 16,7 2-2-16,8 1 2 15,10 3-1-15,3-1 0 16,14 3 0-16,6 0-1 0,4 0 2 16,2 3 0-16,-6-5 1 15,-10-1-1-15,-10-2 0 16,-6 1 3-16,-23-5 11 16,-12 2 10-16,-6 1-3 15,-3-4-6-15,5 3-5 16,10-3-1-16,16 3-4 0,16 1-4 15,7-1-4-15,33 2 2 16,10 3 5-16,10 1 6 16,-3 3 1-16,-8 0-1 15,-12 1-4-15,-22 2-6 16,-12-1 1-16,-19 1 3 0,-16-1 1 16,-2-1-5-16,2 0 1 15,9 0-7-15,16-2-30 16,10-4-53-16,32-7-60 15,19-6-187-15</inkml:trace>
        </inkml:traceGroup>
      </inkml:traceGroup>
    </inkml:traceGroup>
    <inkml:traceGroup>
      <inkml:annotationXML>
        <emma:emma xmlns:emma="http://www.w3.org/2003/04/emma" version="1.0">
          <emma:interpretation id="{33F44A9E-DC54-4731-8D1B-9E930D4228CF}" emma:medium="tactile" emma:mode="ink">
            <msink:context xmlns:msink="http://schemas.microsoft.com/ink/2010/main" type="paragraph" rotatedBoundingBox="6358,12110 20408,11079 20548,12994 6499,1402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B1693CB2-0D69-447F-A0FC-95F5A60C2A9B}" emma:medium="tactile" emma:mode="ink">
              <msink:context xmlns:msink="http://schemas.microsoft.com/ink/2010/main" type="line" rotatedBoundingBox="6358,12110 20408,11079 20548,12994 6499,14025"/>
            </emma:interpretation>
          </emma:emma>
        </inkml:annotationXML>
        <inkml:traceGroup>
          <inkml:annotationXML>
            <emma:emma xmlns:emma="http://www.w3.org/2003/04/emma" version="1.0">
              <emma:interpretation id="{7FA5303F-DB4C-4701-93C3-21593D3B505C}" emma:medium="tactile" emma:mode="ink">
                <msink:context xmlns:msink="http://schemas.microsoft.com/ink/2010/main" type="inkWord" rotatedBoundingBox="6388,12525 9544,12293 9607,13163 6452,13394"/>
              </emma:interpretation>
              <emma:one-of disjunction-type="recognition" id="oneOf37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0" timeOffset="100959.541">6371 11903 592 0,'0'0'7'0,"59"-18"-6"16,-19 9 19-16,13-4 15 0,5 3-20 15,2-3-5-15,1 0-3 16,-6 3-6-16,-10 3 0 15,-7 3 0-15,-10 4-3 16,-10 0-7-16,-12 5 0 16,-6 15 4-16,0 3 2 15,0 5 5-15,-9 6 0 0,-1 2 1 16,5 4-4-16,2-5 2 16,3-1 0-16,7-6-1 15,13-6 0-15,9-12 0 16,3-6 16-16,6-4 6 15,3-14 11-15,-6-14-1 0,3-6-3 16,-9-6-9-16,-3-1-5 16,-7-2-9-16,-5 0-3 15,-2 5-1-15,-7 4-1 16,-2 2-5-16,2 6-32 16,5 5-45-16,-3 1-56 0,6 4-123 15</inkml:trace>
          <inkml:trace contextRef="#ctx0" brushRef="#br0" timeOffset="100589.548">6669 11509 471 0,'0'0'-1'0,"-47"84"3"16,26-21 9-16,-2 11 3 16,9 6-5-16,-1 5-1 15,9-3-4-15,1-3-2 16,5-11 1-16,0-14-4 0,0-15-35 16,0-13-32-16,0-17-34 15,-10-9-70-15</inkml:trace>
          <inkml:trace contextRef="#ctx0" brushRef="#br0" timeOffset="101273.807">7477 11761 418 0,'0'0'18'0,"0"0"31"15,8 75 16-15,-4-39-7 16,1 4-19-16,-2 0-8 0,-3 0-8 15,0-5-1-15,0-5-3 16,0-8-6-16,0-8 0 16,-3-5 9-16,-3-6 8 15,0-3 5-15,1-9-8 16,2-11-14-16,0-7-3 0,3-5-1 16,6-7-3-16,14-1-5 15,4-3-2-15,8 6 1 16,0 2-1-16,3 8-17 15,3 6-22-15,-5 7-29 16,-5 10-46-16,-1-1-44 16,-1 1-95-16</inkml:trace>
          <inkml:trace contextRef="#ctx0" brushRef="#br0" timeOffset="101586.597">7868 11854 396 0,'0'0'5'0,"0"61"26"0,0-33 27 15,4 3 21-15,-1-5-14 16,-1-3-5-16,1-2-15 16,-2-12-17-16,2-1-8 15,-3-8-2-15,5 0 11 16,-2-12 8-16,3-11-31 0,6-7-2 16,3-7-2-16,2-2-1 15,9-6-1-15,6 1-2 16,6 4-6-16,0 7-5 15,4 9-7-15,1 9 1 16,-5 15 6-16,-8 6 7 16,-7 20 4-16,-5 12 2 0,-9 7-1 15,-1 3 2-15,-8 0 1 16,0-1-1-16,0-7-4 16,0-10-68-16,0-11-73 15,0-15-193-15</inkml:trace>
          <inkml:trace contextRef="#ctx0" brushRef="#br0" timeOffset="99913.162">5212 11956 441 0,'8'0'-6'16,"1"9"-10"-16,6 12 24 15,0 7 5-15,3 7-5 16,-3 8 10-16,0 7 4 15,-5 3-2-15,-4 5-6 0,-6-2-5 16,0-4-2-16,-18-10 7 16,-2-4 19-16,-6-14 11 15,-1-6-9-15,4-11-6 16,0-7-4-16,3-16 3 16,10-15-7-16,10-14-8 0,3-15-15 15,24-8-2-15,14-2 2 16,11-2 2-16,4 7 1 15,-3 11-3-15,-3 13 4 16,-7 16-16-16,-10 15-65 16,-8 7-30-16,-4 3-56 0,-7 0-113 15</inkml:trace>
          <inkml:trace contextRef="#ctx0" brushRef="#br0" timeOffset="100247.855">5795 12283 483 0,'0'0'0'0,"0"0"38"15,0 0 36-15,61-66-26 16,-35 26-31-16,-3-8-2 16,1-1 5-16,-1 1-2 0,-8 3-4 15,-3 10-9-15,-7 8-3 16,-5 12-1-16,0 15-3 15,-20 9 5-15,-6 23-4 16,-1 13 2-16,-8 11-1 16,3 7 1-16,3 2-1 0,9-6-2 15,13-3 1-15,7-10 0 16,4-11 0-16,22-13 0 16,5-13 2-16,11-9-1 15,-1-4 2-15,6-20-10 0,-4-9-47 16,-1-4-43-16,-5-8-78 15,-7-2-75-15</inkml:trace>
        </inkml:traceGroup>
        <inkml:traceGroup>
          <inkml:annotationXML>
            <emma:emma xmlns:emma="http://www.w3.org/2003/04/emma" version="1.0">
              <emma:interpretation id="{E3BCFD7A-C77F-4FB6-80A9-FDF1620A5D64}" emma:medium="tactile" emma:mode="ink">
                <msink:context xmlns:msink="http://schemas.microsoft.com/ink/2010/main" type="inkWord" rotatedBoundingBox="10831,12103 13757,11888 13816,12694 10890,12909"/>
              </emma:interpretation>
              <emma:one-of disjunction-type="recognition" id="oneOf38">
                <emma:interpretation id="interp62" emma:lang="" emma:confidence="1">
                  <emma:literal/>
                </emma:interpretation>
              </emma:one-of>
            </emma:emma>
          </inkml:annotationXML>
          <inkml:trace contextRef="#ctx0" brushRef="#br0" timeOffset="102421.707">9624 11514 427 0,'0'0'13'15,"0"87"-1"-15,0-30 12 16,0 2 13-16,0 1-1 15,-5-5 2-15,-3-5-12 0,3-13 5 16,0-14 1-16,0-10-7 16,3-13 4-16,2-5 25 15,0-22-20-15,2-11-27 16,11-10-4-16,5-6-1 16,9-8-1-16,4 0-1 15,5-1-1-15,8 8 0 0,-4 10-8 16,0 17-9-16,-4 16 1 15,-6 12 1-15,-10 27-1 16,-5 17 12-16,-8 13 5 16,-4 5 0-16,-3 5 0 15,0 2 0-15,0-7 0 0,-5-9 1 16,0-12 0-16,5-14 9 16,-3-11 5-16,3-14-1 15,0-4 15-15,0-23-8 16,8-10-17-16,7-10-3 15,7-7-1-15,6-6 0 0,8-1-6 16,7 3-10-16,0 3-3 16,5 13 3-16,-4 11 8 15,-6 19 4-15,-5 10 1 16,-10 10-1-16,-9 24 2 16,-8 11 1-16,-3 5 1 15,-3 3 0-15,0 2 0 0,0-3 1 16,0-7-2-16,0-9-36 15,5-10-37-15,13-14-46 16,9-12-35-16,5-7-91 16</inkml:trace>
          <inkml:trace contextRef="#ctx0" brushRef="#br0" timeOffset="102762.459">10915 11491 561 0,'0'0'9'0,"-96"35"-3"16,42-3 21-16,0 8-1 16,9 4-7-16,7 1-5 15,12-1-10-15,20-2-2 16,6-9 3-16,9-8-1 16,19-10 3-16,2-8 5 0,5-7-10 15,1-9 10-15,-3-12 4 16,-3-6-6-16,-6-3-4 15,-1-1-5-15,-8-2 3 16,0-1 0-16,0 2-1 16,-1 5-2-16,-2 5-1 0,-3 11 0 15,-1 11-6-15,-2 8-17 16,-6 22 18-16,0 10 6 16,0 8 3-16,0 1-4 15,0-3 1-15,7-7-10 16,9-12-38-16,5-11-18 0,8-16-25 15,3-4 0-15,1-23-41 16,1-11-142-16</inkml:trace>
          <inkml:trace contextRef="#ctx0" brushRef="#br0" timeOffset="102969.352">11386 11196 510 0,'-21'52'5'15,"-4"8"27"-15,0 12-2 16,1 4 8-16,5 2-11 0,7-3-9 16,4-9-12-16,8-10-3 15,0-13-1-15,8-12-4 16,9-15-23-16,4-16-15 16,4-4-11-16,5-27-27 15,0-10-31-15,2-14-99 16</inkml:trace>
          <inkml:trace contextRef="#ctx0" brushRef="#br0" timeOffset="103169.67">11613 11050 514 0,'-22'55'6'0,"1"8"19"16,3 9 10-16,-2 7 16 15,6 0-12-15,8-3-15 16,0-6-18-16,6-9-2 15,6-12-2-15,14-13-2 16,4-14-24-16,11-15-22 0,11-7-18 16,3-15-13-16,2-16-47 15,2-9-134-15</inkml:trace>
          <inkml:trace contextRef="#ctx0" brushRef="#br0" timeOffset="103476.319">11947 11430 373 0,'0'0'46'16,"-53"42"16"-16,25-8-9 15,6 5-23-15,9 1-16 16,7-4-3-16,6-3-1 16,18-7-3-16,13-7 12 15,7-9 2-15,0-10 5 0,1 0 4 16,-5-12 1-16,-7-10 6 16,-7-7-7-16,-10 1-13 15,-8-5-9-15,-2 2-6 16,-6-1-1-16,-11 5-4 15,4 2-30-15,2 7-41 16,3 5-32-16,8 2-81 0,5 4-231 16</inkml:trace>
          <inkml:trace contextRef="#ctx0" brushRef="#br0" timeOffset="103609.594">12486 11415 422 0,'0'0'97'0,"0"0"18"15,0 0-42-15,0 0-29 16,0 0-28-16,-71 5-6 16,31 22 5-16,-1 9-8 15,6 4-3-15,8 7-3 0,9-1-1 16,16-3 0-16,2-3-2 16,24-8 1-16,14-8-3 15,8-10-27-15,7-10-38 16,2-4-112-16,-2-12-185 15</inkml:trace>
        </inkml:traceGroup>
        <inkml:traceGroup>
          <inkml:annotationXML>
            <emma:emma xmlns:emma="http://www.w3.org/2003/04/emma" version="1.0">
              <emma:interpretation id="{8CE0B0A7-9D5A-43E2-9638-4329B9395885}" emma:medium="tactile" emma:mode="ink">
                <msink:context xmlns:msink="http://schemas.microsoft.com/ink/2010/main" type="inkWord" rotatedBoundingBox="14346,11899 16814,11718 16875,12548 14407,12729"/>
              </emma:interpretation>
              <emma:one-of disjunction-type="recognition" id="oneOf39">
                <emma:interpretation id="interp63" emma:lang="" emma:confidence="1">
                  <emma:literal/>
                </emma:interpretation>
              </emma:one-of>
            </emma:emma>
          </inkml:annotationXML>
          <inkml:trace contextRef="#ctx0" brushRef="#br0" timeOffset="104081.068">13404 10973 435 0,'-66'58'-5'16,"-3"9"37"-16,8 11 25 15,6 7 2-15,17 4-20 16,15 0-7-16,23-5-8 0,17-9-9 16,32-7-6-16,22-17 0 15,7-13-4-15,9-10-3 16,-4-15-14-16,-7-13-69 16,-18-5-80-16,-16-25-217 15</inkml:trace>
          <inkml:trace contextRef="#ctx0" brushRef="#br0" timeOffset="104463.685">13712 11483 549 0,'0'46'3'0,"0"1"-1"15,-3-2 26-15,-4-7-5 16,2-7-18-16,2-9 6 16,-2-10 12-16,2-10 5 0,3-2 2 15,0-10-4-15,1-16-24 16,10-5-1-16,7-8 0 16,5-10-2-16,5-3 1 15,4-2-3-15,4 6-15 16,2 7 1-16,-3 13 10 0,-8 15 5 15,-2 13 0-15,-11 9-2 16,-5 19 3-16,-6 8-1 16,-1 7 0-16,-1-3-6 15,6-4-20-15,1-5-22 16,7-5-18-16,5-12-9 0,2-4-7 16,6-10-19-16,-1 0 8 15,4-10-65-15</inkml:trace>
          <inkml:trace contextRef="#ctx0" brushRef="#br0" timeOffset="104681.133">14381 11385 341 0,'0'0'53'16,"0"0"-2"-16,0 71-16 16,3-41-16-16,9-4-10 15,3-3 3-15,5-4 15 0,5-8 3 16,3-9 8-16,-1-2 1 15,-1-4-8-15,-2-15-13 16,-5-6-11-16,-1-7-2 16,-9-2-3-16,2-7-5 15,1 1-49-15,-2-4-74 16,3 4-102-16</inkml:trace>
          <inkml:trace contextRef="#ctx0" brushRef="#br0" timeOffset="105127.415">14871 11483 444 0,'0'0'13'16,"0"77"63"-16,-1-48-7 15,-1-8-6-15,2-8-19 16,0-9-10-16,0-4-5 16,0-3 9-16,11-13-15 15,3-10-20-15,10-6-3 0,0-5 0 16,10-4 0-16,-1-3-4 15,5 1-10-15,-3 8-9 16,-3 13-3-16,-5 9 14 16,-5 13 7-16,-7 12 2 15,-8 19 1-15,-5 5 4 0,-2 8-1 16,0-4 0-16,0-4 2 16,0-5 9-16,0-10 1 15,0-8-2-15,0-8-4 16,6-5-3-16,2-4 4 15,3-13-1-15,5-6-6 0,2-5 0 16,3-3-2-16,4-3-2 16,3-3-7-16,3 7-1 15,-1 3-4-15,1 7-1 16,-4 10 13-16,-7 10-1 16,-9 5 2-16,-4 17-1 15,-4 10 4-15,-3 1 0 0,0-1-1 16,8-5-20-16,11-5-70 15,9-13-53-15,10-9-79 16</inkml:trace>
        </inkml:traceGroup>
        <inkml:traceGroup>
          <inkml:annotationXML>
            <emma:emma xmlns:emma="http://www.w3.org/2003/04/emma" version="1.0">
              <emma:interpretation id="{EAA650DC-9738-4E18-BA17-19AE218EF4DE}" emma:medium="tactile" emma:mode="ink">
                <msink:context xmlns:msink="http://schemas.microsoft.com/ink/2010/main" type="inkWord" rotatedBoundingBox="17127,11320 20408,11079 20548,12994 17268,13235"/>
              </emma:interpretation>
              <emma:one-of disjunction-type="recognition" id="oneOf40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0" timeOffset="106729.807">17120 10979 278 0,'0'0'210'0,"0"0"-153"0,0 0 3 16,0 0-22-16,73-18 5 15,-20 26-3-15,6-1-5 16,7 1-16-16,5-2-10 16,-4-4-1-16,-3-2-2 0,-2 0-1 15,-2-5-3-15,-3-8 0 16,-7 0 0-16,-11-2-1 16,-8 2 0-16,-13 0 1 15,-18 3 3-15,0 7 9 16,-27 3-8-16,-11 0-3 15,-8 18-1-15,-4 7 0 0,-3 7-1 16,6 8 0-16,7 5-2 16,9 3 1-16,12-1-2 15,12-1 2-15,7-3-1 16,7-10-1-16,22-4-6 16,9-11-13-16,14-12-18 0,9-6-39 15,8-5-36-15,4-18-50 16,-2-9-34-16</inkml:trace>
          <inkml:trace contextRef="#ctx0" brushRef="#br0" timeOffset="106486.042">17451 10439 567 0,'0'0'5'0,"-25"93"44"0,3-23-1 15,-4 15-4-15,1 10-5 16,0 4-16-16,2 7-6 16,6-3-12-16,0-7-3 15,7-12 0-15,0-15-2 16,5-14-16-16,-1-19-17 15,1-14-7-15,5-18-18 0,-3-4-19 16,2-26-36-16,-3-19-98 16</inkml:trace>
          <inkml:trace contextRef="#ctx0" brushRef="#br0" timeOffset="106987.439">18237 10937 447 0,'0'0'86'0,"-48"-25"-8"16,15 25-34-16,3 0-6 16,5 9-7-16,7 12-11 15,10 2-14-15,8 8-4 16,5 4 0-16,18 1-2 0,0 4-1 15,2-1 1-15,-5 1 2 16,-5-4-1-16,-12 2 0 16,-3-5 1-16,-17-4 0 15,-11-3 5-15,-10-4 11 16,-2-7-10-16,-1-6-4 0,4-9 0 16,12 0-3-16,10-9 0 15,15-14-26-15,3-11-60 16,21-12-41-16,8-11-117 15</inkml:trace>
          <inkml:trace contextRef="#ctx0" brushRef="#br0" timeOffset="107243.971">18390 10232 563 0,'0'0'-1'16,"50"55"30"-16,-14-5 16 15,3 12 5-15,0 16-3 16,-8 11-7-16,-7 10-10 16,-17 7-6-16,-7 3 0 15,-17-2-6-15,-19-4-4 16,-8-7 5-16,-12-13-6 0,-5-11-4 16,-1-15-6-16,-1-7 1 15,7-15-3-15,14-13-15 16,14-10-52-16,18-12-86 15,10-11-203-15</inkml:trace>
          <inkml:trace contextRef="#ctx0" brushRef="#br0" timeOffset="107784.455">19070 11270 455 0,'-57'65'70'15,"-11"-2"63"-15,-8 0-45 0,-5-3-20 16,-10-5-41-16,-2-3-22 16,-3-11-32-16,-8-10-203 15</inkml:trace>
          <inkml:trace contextRef="#ctx0" brushRef="#br0" timeOffset="107681.114">19116 10805 686 0,'0'0'9'16,"0"0"-9"-16,0 0 0 16,2 52-1-16,10-29-28 0,1 0-90 15,3 2-31-15,-3-1-54 16</inkml:trace>
          <inkml:trace contextRef="#ctx0" brushRef="#br0" timeOffset="105335.735">15994 11162 462 0,'-32'60'2'16,"6"2"29"-16,8 2 19 16,13-8-30-16,5-8-16 15,0-13-1-15,16-13 0 16,-1-15-4-16,0-7-35 16,-7-16-19-16,-3-19-50 0,-5-10-111 15</inkml:trace>
          <inkml:trace contextRef="#ctx0" brushRef="#br0" timeOffset="105718.794">15891 10755 129 0,'0'0'330'0,"0"0"-294"0,71-42-8 16,-33 42-1-16,6 5-3 16,9 12-18-16,0 1-3 15,-1 2-1-15,-3 3-1 16,-6 0 0-16,-9-1 2 0,-8 3 4 15,-14-2 8-15,-9-2 8 16,-3 2 4-16,-18-4 14 16,-6 1-10-16,-7-2-11 15,6-3-7-15,5 1-6 16,8-2-5-16,12 3-3 0,5 1-1 16,20 1-10-16,7 3-9 15,-3 5 0-15,0 3 10 16,-8-3 9-16,-9 8 1 15,-12-2 2-15,-6 3 17 16,-17-2 13-16,-9 1-8 0,-6-5-2 16,-4-3-5-16,7-7-6 15,4-6-8-15,11-5-1 16,16-9 0-16,4-3-9 16,23-15-52-16,13-9-55 15,15-8-75-15,5-5-156 16</inkml:trace>
          <inkml:trace contextRef="#ctx0" brushRef="#br0" timeOffset="106102.505">16690 11221 284 0,'0'0'156'0,"-9"57"-115"16,0-27 2-16,6-1-13 16,3 0 0-16,2-6-9 15,14-5-6-15,5-6-3 16,8-8 7-16,-2-4-4 15,4-2 4-15,-4-13 2 16,-1-6 0-16,-5-1 2 0,-4-1-5 16,-5 2-5-16,-4 7-2 15,-4 2-6-15,-4 12 3 16,0 0-4-16,0 16-8 16,-5 16 3-16,1 15 0 15,1 8 2-15,3 8-1 0,0 7 0 16,3 8 0-16,5 3 1 15,-1 2 4-15,-7-2 2 16,-6-2 2-16,-18-4 5 16,-13-10 7-16,-10-10-4 15,-9-11-4-15,-9-8-4 0,-5-12-4 16,1-8-3-16,1-11 1 16,10-5-4-16,8-15-12 15,12-15-45-15,18-11-93 16,13-12-173-16</inkml:trace>
        </inkml:traceGroup>
      </inkml:traceGroup>
    </inkml:traceGroup>
    <inkml:traceGroup>
      <inkml:annotationXML>
        <emma:emma xmlns:emma="http://www.w3.org/2003/04/emma" version="1.0">
          <emma:interpretation id="{FBE59491-B41A-49C9-A7AC-78340C636B78}" emma:medium="tactile" emma:mode="ink">
            <msink:context xmlns:msink="http://schemas.microsoft.com/ink/2010/main" type="paragraph" rotatedBoundingBox="3354,13537 22151,12108 22306,14145 3508,155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86D1E02-3990-4A62-A4AF-B470DFCB87F3}" emma:medium="tactile" emma:mode="ink">
              <msink:context xmlns:msink="http://schemas.microsoft.com/ink/2010/main" type="line" rotatedBoundingBox="3354,13537 22151,12108 22306,14145 3508,15573"/>
            </emma:interpretation>
          </emma:emma>
        </inkml:annotationXML>
        <inkml:traceGroup>
          <inkml:annotationXML>
            <emma:emma xmlns:emma="http://www.w3.org/2003/04/emma" version="1.0">
              <emma:interpretation id="{C37E0864-72EF-422D-9A22-3E752553AB6B}" emma:medium="tactile" emma:mode="ink">
                <msink:context xmlns:msink="http://schemas.microsoft.com/ink/2010/main" type="inkWord" rotatedBoundingBox="3354,13537 5285,13390 5403,14950 3472,15096"/>
              </emma:interpretation>
              <emma:one-of disjunction-type="recognition" id="oneOf41">
                <emma:interpretation id="interp65" emma:lang="" emma:confidence="1">
                  <emma:literal/>
                </emma:interpretation>
              </emma:one-of>
            </emma:emma>
          </inkml:annotationXML>
          <inkml:trace contextRef="#ctx0" brushRef="#br0" timeOffset="210746.54">3447 13713 475 0,'0'0'1'0,"-5"75"-1"16,0-33 17-16,2-2-6 0,2-4-6 16,1-4-5-16,0-9 0 15,0-3 0-15,0-10 0 16,0-10-14-16,0-1-32 16,0-24 33-16,0-10-56 15,0-12-27-15,0-9-34 0</inkml:trace>
          <inkml:trace contextRef="#ctx0" brushRef="#br0" timeOffset="210806.539">3430 13536 240 0,'0'0'67'16,"0"0"-7"-16,0 0-56 15,0 0-8-15,47-26-44 16,-26 28-85-16</inkml:trace>
          <inkml:trace contextRef="#ctx0" brushRef="#br0" timeOffset="211086.54">4028 13516 557 0,'0'0'43'0,"0"0"-30"16,0 0 10-16,-57 41-3 16,22-18-9-16,0 11-9 0,-9 3 0 15,7 11 1-15,1 2-2 16,4 2-1-16,9-3-1 15,11-5-1-15,9-5 1 16,3-10-3-16,8-6 0 16,17-10 3-16,3-13 1 15,7 0-2-15,2-21 3 0,3-15-4 16,-2-11-22-16,-5-8-26 16,-2-10-29-16,-10-2-24 15,-4-9-58-15</inkml:trace>
          <inkml:trace contextRef="#ctx0" brushRef="#br0" timeOffset="211256.54">4046 13200 490 0,'0'0'21'0,"0"0"-4"15,-10 81 7-15,7-22 26 16,3 9-1-16,0 10-4 16,0 3-18-16,3 1-14 0,5-5-5 15,4-4-3-15,-4-6-4 16,5-9-18-16,-5-14-46 15,1-12-74-15,-6-12-116 16</inkml:trace>
          <inkml:trace contextRef="#ctx0" brushRef="#br0" timeOffset="203876.54">2061 12636 552 0,'0'0'7'0,"0"0"-14"16,0 0-7-16,0 0 10 0,88 0 5 16,-38-2 5-16,2 2-5 15,4 0 1-15,-9 0 0 16,-3 0 0-16,-15 2 1 16,-8 4-4-16,-11 3-3 15,-10 2 5-15,-2 2 36 16,-13 1-3-16,-3 1-12 15,1 1-13-15,3-1-6 0,10 1-4 16,4-6-2-16,18 3-4 16,11-1 2-16,9-2 3 15,4 4 1-15,2 0 5 16,-9 2-4-16,-5 2-1 0,-12 1-1 16,-8 6-2-16,-10 3 6 15,0 1 8-15,-18-1 15 16,3-1 5-16,-2-1-7 15,3-4-12-15,10-4-9 16,4-3-5-16,12 1-4 0,16-3 0 16,9 3 3-1,7-5 10-15,-4 2-4 0,-5 0 2 16,-10-1-5-16,-14 3 0 16,-11 1 2-16,-6 3 40 15,-18-5 3-15,-5 3-18 16,0-5-15-16,3-2-10 0,0-5-3 15,10-5-88-15,5-1-197 16</inkml:trace>
          <inkml:trace contextRef="#ctx0" brushRef="#br0" timeOffset="210166.54">2312 13782 419 0,'4'-10'15'0,"2"4"-12"0,2 5 6 16,7 1 17-16,0 0 9 15,2 18-3-15,1 9 0 16,2 11-11-16,0 7 3 15,-5 5-8-15,-3 3-9 0,-1-4-4 16,-5-5-1-16,0-10 10 16,-3-10 4-16,0-8 2 15,-3-7-4-15,3-9 12 16,3-9 12-16,8-21-14 16,3-10-12-16,8-10-3 0,3-12-3 15,5-3-2-15,-3 2-4 16,-5 6 0-16,-2 8 0 15,-2 9-11-15,-5 10-30 16,0 9-25-16,2 9-36 16,-4 5-29-16,1 7-20 0,-2 0-49 15</inkml:trace>
          <inkml:trace contextRef="#ctx0" brushRef="#br0" timeOffset="210506.54">3006 13681 264 0,'0'0'0'16,"0"0"0"-16,0 0 12 16,44-48 35-16,-39 42-3 15,-5 3 7-15,0 3 13 16,-8 4-42-16,-7 14-10 0,-5 8 4 16,0 9-2-16,-3 7-10 15,8 2-4-15,2 3 1 16,11-3-1-16,2-4-2 15,2-9-1-15,16-8 2 16,6-7-3-16,2-10 7 16,1-6 10-16,2 0-3 0,-4-18 2 15,-6-5 7-15,-3-6 1 16,-6 0 3-16,-10-2-6 16,0 0-10-16,0 2 2 15,-15 5-8-15,3-1-3 16,-2 6-18-16,5 3-14 0,6 3-27 15,3 3-66-15,0-2-120 16</inkml:trace>
        </inkml:traceGroup>
        <inkml:traceGroup>
          <inkml:annotationXML>
            <emma:emma xmlns:emma="http://www.w3.org/2003/04/emma" version="1.0">
              <emma:interpretation id="{C8117548-BAAE-41F2-9629-286C500493C0}" emma:medium="tactile" emma:mode="ink">
                <msink:context xmlns:msink="http://schemas.microsoft.com/ink/2010/main" type="inkWord" rotatedBoundingBox="6376,13971 10562,13653 10667,15029 6480,15347"/>
              </emma:interpretation>
              <emma:one-of disjunction-type="recognition" id="oneOf42">
                <emma:interpretation id="interp66" emma:lang="" emma:confidence="1">
                  <emma:literal/>
                </emma:interpretation>
              </emma:one-of>
            </emma:emma>
          </inkml:annotationXML>
          <inkml:trace contextRef="#ctx0" brushRef="#br0" timeOffset="-214130.189">5610 13293 200 0,'0'0'32'0,"0"0"10"0,0 0 3 16,0 0 5-16,0 0-2 15,9-49 0-15,-9 40 1 16,0 0 0-16,0 2 0 0,0 3-14 16,-7 0-11-16,-3 3-12 15,0 1-6-15,-2 0-4 16,-2 0 4-16,-3 11 32 15,-9 7-31-15,4 4-7 16,-6 5 0-16,-2 8 1 16,2 3 2-16,1-1 0 0,2 6-2 15,2-1 1-15,3 1-1 16,0 0-1-16,5-3 0 16,4-2 1-16,4-3 0 15,7-2 0-15,0-6-2 16,0-3 1-16,3-3-1 15,15-11-1-15,3-4 3 0,8-6 1 16,6-7 2-16,3-15 0 16,2-4-1-16,2-5-1 15,-4-2-2-15,-3-2 3 16,-4 0-4-16,-6 0 6 16,-8 0 1-16,-6-2-3 0,-4 0 1 15,-7 1-2-15,-5-1 2 16,-10 3-2-16,-8-1 1 15,-2 6-2-15,-3 5-1 16,1 9 3-16,-3 6-1 16,7 4-3-16,3 5 1 0,5 0-1 15,1 1-1-15,8 7 0 16,3 2-2-16,3 2 3 16,0 1-1-16,0 1 2 15,0-1-2-15,3 1 2 16,3-1 0-16,3-1 0 15,-1 1 0-15,1-3-1 0,-1-4 1 16,4 1 0-16,-1-5 0 16,4-2 1-16,3 0 1 15,1-10 0-15,2-4-1 16,4-2-1-16,0-1 1 0,2 2-2 16,0 1 2-16,-1 1-2 15,0 1 1-15,-6 3 1 16,-2 1-3-16,-1 2 2 15,-4 1 1-15,1 2-1 16,-3-1-1-16,4 0 1 0,0-1 0 16,5 1 0-16,1 1 0 15,-2 1-1-15,1 2 1 16,0 0 0-16,-2 8-1 16,-5 11-1-16,-3 10-1 15,-10 9 3-15,0 14 3 16,-12 15-1-16,-11 16-1 0,-10 15-1 15,-2 11 1-15,-6-1-1 16,6 3 1-16,-3-2-1 16,8-16 3-16,5-12 6 15,4-16-4-15,7-16-2 16,4-13 2-16,7-13 0 0,1-20-5 16,2-4 3-16,5-33 3 15,10-14 1-15,3-20-6 16,3-20 1-16,8-15-1 15,0-10-1-15,3-2 1 0,0 7-1 16,3 3 0-16,0 17-1 16,-2 13 2-16,-1 16-2 15,-1 12 1-15,2 7-2 16,-6 14 1-16,1 7-1 16,-3 9 1-16,-2 7-3 15,-3 3-8-15,-5 10 4 0,-2 14 7 16,0 4 0-16,-9 10 4 15,-4-1-3-15,0 7 1 16,-7-4 1-16,-13-2 4 16,-6-4 4-16,-1-8-2 15,-6-1 0-15,-2-7 0 0,0-8-1 16,1-3-2-16,7-7-4 16,7 0 1-16,5-3-1 15,8-7 0-15,7-4-2 16,0-2-1-16,16-1 0 15,7 4 1-15,0 3-2 0,2 1-5 16,0 6-12-16,1 3-2 16,-6 0-1-16,5 0 3 15,-5 1 5-15,-2 2 1 16,2 1 8-16,-2-3 6 16,2-1 1-16,-3 0 1 0,6 0-2 15,-1 0 1-15,4-6 1 16,2-7 3-16,5 0 2 15,2-5 3-15,3-1 1 16,-2-5-1-16,4-1-5 16,2-3 0-16,-5-1 1 15,-1 2-1-15,-4-3-1 0,-4 3 2 16,-6 1 0-16,-7 4-1 16,-4 4-1-16,-11 1 3 15,0 5 1-15,-11 6 1 16,-11 5-7-16,-7 1 0 15,-3 3-3-15,-3 12 1 0,3 6-1 16,1 2 1-16,6 0-1 16,8 7 0-16,6-2-1 15,10-1 0-15,1 3 0 16,6-3 1-16,15-4 0 16,2-1 1-16,9-6 0 0,-2-3 0 15,4-7 0-15,2-6 2 16,-1 0-2-16,1-6 2 15,-3-10 0-15,-3-2-2 16,-1-3 2-16,-2 2-1 16,-4-3-1-16,-3 3 2 0,-2 3-2 15,-4 1 0-15,4 2 0 16,-3 2-1-16,5 5 0 16,-2 2 0-16,2 0 1 15,0 4-2-15,-1 0 2 16,3 4-1-16,0 9 1 0,-2 1-1 15,-5 8 1-15,-2 0 0 16,2 4 1-16,-5-1-1 16,-2 0 0-16,1-1 1 15,1-5-1-15,3-3 0 16,5-9 0-16,9-3-1 16,9-4-17-16,12-8-17 0,5-15-17 15,5-4-33-15,7-5-23 16,-3-6-24-16,2 2 1 15,-6 2-22-15</inkml:trace>
          <inkml:trace contextRef="#ctx0" brushRef="#br0" timeOffset="-213790.189">7819 13232 249 0,'0'-13'89'0,"0"7"37"15,-23 5-22-15,-4 1-41 16,-11 5-13-16,0 13-9 16,-5 4-20-16,4 4 3 15,4 1-1-15,9 2-8 16,11-2-6-16,10-3-5 0,5-3-3 15,5-7 2-15,15-6 0 16,7-8 1-16,6 0 0 16,2-10-1-16,0-12 0 15,-1-3-1-15,-7 1-1 16,-1-5-1-16,-9 3 1 0,-4 3 0 16,-4 1-1-16,-1 9 0 15,-5 3-3-15,0 7 0 16,-3 3-1-16,0 13-5 15,0 9 7-15,-6 7 2 16,-2 3 2-16,7 2-4 16,1-2-3-16,0-5-10 0,9-8-4 15,3-6-24-15,7-9-9 16,6-4-3-16,-1-8-16 16,7-18-44-16,-1-10 17 15</inkml:trace>
          <inkml:trace contextRef="#ctx0" brushRef="#br0" timeOffset="212076.54">5446 13523 438 0,'0'0'43'15,"0"0"6"-15,0 0 4 0,0 0-22 16,-73 12-18-16,35 18-6 16,-3 10 1-16,1 6 0 15,2 7-1-15,8 3-3 16,7-4-2-16,14-6 0 16,3-8 0-16,6-9 1 0,8-11-4 15,13-15-1-15,8-3 7 16,9-23 4-16,3-17 0 15,1-12-5-15,1-10-4 16,-8-7 3-16,-2-8 1 16,-7-10-2-16,-6-3 0 0,-5-2-1 15,-9 6-4-15,0 9-5 16,-6 17 7-16,0 21 2 16,-15 21-1-16,-3 18-2 15,-6 13-2-15,-2 24 3 16,3 12 0-16,3 16 0 0,5 5-1 15,6 3 1-15,9 2-3 16,1-2 5-16,15-6 2 16,9-9 3-16,4-10 4 15,5-8 2-15,4-14 0 16,1-7-3-16,5-13 2 16,-4-6 0-16,-1-1-3 0,-3-19 0 15,-5-3-2-15,-8-4-3 16,-8 3-1-16,-7-1 1 15,-8 7 1-15,0 4-2 16,-2 6 1-16,-7 4 0 0,-2 4-2 16,4 0-3-16,5 4-3 15,2 7-12-15,0 0-16 16,9 2-16-16,5-5-14 16,-2-3-53-16,-4-5-84 15</inkml:trace>
          <inkml:trace contextRef="#ctx0" brushRef="#br0" timeOffset="-212960.19">8050 13150 486 0,'0'0'30'0,"0"0"23"16,61-26 0-16,-11 22 4 16,11-1-30-16,7 1-11 15,-3 4-2-15,-1 0-9 0,-9 0-3 16,-10 0-1-16,-7 0 0 16,-13 0-1-16,-7 4 1 15,-6 1-1-15,-12 4 0 16,0 5 2-16,-3 6 2 15,-14 5 3-15,-5 4 10 16,-1 7 1-16,5 3-6 0,1-3-6 16,11-1-4-16,6-4-1 15,3-6-1-15,19-10 1 16,6-6 0-16,2-9 0 16,8-6 2-16,-4-16 1 0,1-9-2 15,-4-5 0-15,-3-6 2 16,-10-3 1-16,-6-3-2 15,-4 1-1-15,-8 1-1 16,0 4 0-16,-2 7 0 16,-13 8 0-16,-10 11 0 15,-3 14-1-15,-3 2-1 0,-2 11 0 16,6 16 0-16,4 4 0 16,11 4 0-16,9 3-2 15,3-2 2-15,21-2 0 16,6-5 1-16,8-4 0 0,0-11 1 15,4-5 1-15,1-9 1 16,-5 0 5-16,-3-17 3 16,-1-5-1-16,2-1-4 15,-3-4-1-15,-2 2-2 16,-1 3-1-16,0 5 0 16,-1 7-4-16,-3 6 2 0,0 4-2 15,-6 11-1-15,1 14 0 16,0 10 6-16,-1 3 1 15,5 7 0-15,-2-5-2 16,3 0-3-16,0-5 1 16,-1-12-27-16,-3-11-82 0,-3-12-137 15</inkml:trace>
          <inkml:trace contextRef="#ctx0" brushRef="#br0" timeOffset="-213560.189">8325 12824 489 0,'0'0'46'16,"-38"96"7"-16,21-29-7 15,2 4 8-15,4 5-19 16,4 0-9-16,7-4-16 15,0-5-5-15,0-13-4 16,0-8 0-16,0-14-2 0,0-13-24 16,0-9-24-16,-3-10-25 15,-7-7-43-15,-5-19-48 16,-6-13-150-16</inkml:trace>
        </inkml:traceGroup>
        <inkml:traceGroup>
          <inkml:annotationXML>
            <emma:emma xmlns:emma="http://www.w3.org/2003/04/emma" version="1.0">
              <emma:interpretation id="{102E0A6C-9673-4D78-B52E-5FE2D7E0E6CE}" emma:medium="tactile" emma:mode="ink">
                <msink:context xmlns:msink="http://schemas.microsoft.com/ink/2010/main" type="inkWord" rotatedBoundingBox="11362,13363 14108,13154 14176,14041 11429,14249"/>
              </emma:interpretation>
              <emma:one-of disjunction-type="recognition" id="oneOf43">
                <emma:interpretation id="interp67" emma:lang="" emma:confidence="1">
                  <emma:literal/>
                </emma:interpretation>
              </emma:one-of>
            </emma:emma>
          </inkml:annotationXML>
          <inkml:trace contextRef="#ctx0" brushRef="#br0" timeOffset="-212000.189">10417 13107 303 0,'0'0'45'16,"0"0"37"-16,0 0-4 0,-31-50 2 16,17 47-22-16,-2 3-24 15,-4 0-7-15,-5 12-14 16,-3 9-7-16,-4 7-1 15,-1 6-3-15,1 2-1 16,9 1 0-16,5-2-1 16,7-4-1-16,11-6-2 0,8-10 2 15,15-12 1-15,12-3 7 16,6-21 8-16,9-15 3 16,3-13-2-16,2-9-5 15,1-8-2-15,-3-9-1 16,-3-4-1-16,-10-5-2 0,-7 1-3 15,-9-2-2-15,-10 9 1 16,-10 11-5-16,-4 19-1 16,-19 24 5-16,-15 22-3 15,-11 11-5-15,-2 32 6 16,-5 15 2-16,8 13 0 0,6 6-1 16,15 3 3-16,13 0 1 15,10-3 3-15,5-6 2 16,18-10-2-16,12-12 1 15,8-13 0-15,7-10 3 16,8-14-2-16,0-12 0 0,-1 0-2 16,-1-25-2-16,-5-6 1 15,-12-2-3-15,-5-5 1 16,-12 2-2-16,-9 1 2 16,-9 4 0-16,-4 8-2 15,-6 5-1-15,-15 13 1 0,-7 5-2 16,-7 18-3-16,0 10 3 15,2 8-1-15,6 4 1 16,9 2-1-16,13-3 1 16,5-6-2-16,20-6 2 15,13-5 2-15,11-9-3 16,11-10 4-16,4-3-2 0,7-12 1 16,-1-8-3-16,-4-8-21 15,-8-4-13-15,-6 0-15 16,-11-1-30-16,-13-1-34 15,-11 6-80-15</inkml:trace>
          <inkml:trace contextRef="#ctx0" brushRef="#br0" timeOffset="-211230.189">11426 12359 451 0,'0'0'9'16,"0"0"37"-16,0 0-24 16,0 0-6-16,0 0 20 15,-31 80 1-15,14-27-3 16,-5 12-8-16,2 7 2 0,2 3-4 15,6 3-3-15,6-4-5 16,6-5-4-16,2-11 0 16,18-9 2-16,14-14 1 15,8-14 0-15,11-8-1 16,2-13-4-16,3-3-5 16,0-20-1-16,-2-7-6 0,-11-9 5 15,-5-2 2-15,-11-1-3 16,-9 0-2-16,-11 2-3 15,-9 11 1-15,0 7 2 16,-15 10-1-16,-8 9-1 16,-2 3 0-16,-2 17 0 0,0 8 0 15,8 7 1-15,7 3-1 16,6 1 2-16,6 0-2 16,11-1 1-16,11-5 0 15,9-6-1-15,7-9 1 16,4-8-18-16,8-7-12 15,6-1-21-15,7-20-32 0,-1-12-30 16,-1-9-62-16,-3-8-150 16</inkml:trace>
          <inkml:trace contextRef="#ctx0" brushRef="#br0" timeOffset="-210670.19">12272 12636 566 0,'0'0'56'0,"0"0"1"16,0 0-27-16,74 0 14 15,-7 0-22-15,11 0-15 0,11 0-4 16,5-2-7-16,-6-7-112 16,-7-5-212-16</inkml:trace>
          <inkml:trace contextRef="#ctx0" brushRef="#br0" timeOffset="-210810.189">12448 12410 499 0,'0'0'27'0,"-43"68"26"16,21-24-11-16,-1 10 3 16,3 4-10-16,5 3-4 0,3 2-11 15,10 1-5-15,2-5-3 16,11-8-3-16,12-9-2 16,12-9-2-16,4-14-1 15,7-9 4-15,7-10-1 16,-3-6 3-16,3-17 0 0,-4-7-4 15,-7-8-3-15,-4-3 0 16,-10 1-3-16,-10 1 5 16,-12 10-3-16,-6 4-2 15,0 13 3-15,-21 12-1 16,-5 8-3-16,-7 21 1 0,1 9 1 16,9 10-2-16,8 3 1 15,12 0-2-15,3-3 2 16,21-4-1-16,4-9 0 15,7-12 1-15,1-8-5 0,0-13-12 16,-6-2-8-16,-1-16-22 16,-9-11-13-16,-11-8-13 15,-6-7-19-15,-9-7-28 16,-23-7-125-16</inkml:trace>
        </inkml:traceGroup>
        <inkml:traceGroup>
          <inkml:annotationXML>
            <emma:emma xmlns:emma="http://www.w3.org/2003/04/emma" version="1.0">
              <emma:interpretation id="{FEA30192-BA76-4092-AF68-1AD16BBE0FEE}" emma:medium="tactile" emma:mode="ink">
                <msink:context xmlns:msink="http://schemas.microsoft.com/ink/2010/main" type="inkWord" rotatedBoundingBox="14617,13364 15885,13268 15937,13954 14669,14050"/>
              </emma:interpretation>
              <emma:one-of disjunction-type="recognition" id="oneOf44">
                <emma:interpretation id="interp68" emma:lang="" emma:confidence="1">
                  <emma:literal/>
                </emma:interpretation>
              </emma:one-of>
            </emma:emma>
          </inkml:annotationXML>
          <inkml:trace contextRef="#ctx0" brushRef="#br0" timeOffset="-210040.189">13879 12459 561 0,'0'0'23'0,"-80"-13"5"16,33 10 14-16,-4 3-14 16,-2 0-1-16,0 0 11 15,6 8-6-15,4 2-8 16,13 3-5-16,4 3-9 16,10-1-5-16,10 2-3 15,4 4-4-15,2-1 3 0,0 5 1 16,8 1 0-16,1 2-1 15,-5 7 0-15,-1 1-1 16,-3 4-1-16,0 6 3 16,-9 1 0-16,-6 0 0 0,0-1 3 15,-1-2-1-15,6-5 0 16,2-5-1-16,5-10 0 16,3-2-1-16,6-6 0 15,11-10 0-15,12-3 0 16,0-3 1-16,9 0-2 15,3-3 0-15,0-6-2 0,-1 1-4 16,-1 2-19-16,-1-2-24 16,-5 2-46-16,-4-3-46 15,0-5-88-15</inkml:trace>
          <inkml:trace contextRef="#ctx0" brushRef="#br0" timeOffset="-209580.189">14169 12548 585 0,'0'0'24'16,"0"0"11"-16,0 0-12 15,63-16 7-15,-25 16-19 16,7 0-10-16,5 0 1 0,-1 0-1 15,-5 0-1-15,-4 3 0 16,-7 2 0-16,-7-1-1 16,-8-3 1-16,-10 3 0 15,-5-2 0-15,-3 1-1 16,-3-1 4-16,-11 0 12 16,-1 6 1-16,-2 0 4 0,-1 3-6 15,6 6-11-15,7 1-3 16,5 6 0-16,2 4-1 15,13 1 0-15,8 5 1 16,-1 2 0-16,1-1 1 16,-3 0 0-16,-4 0-1 0,-6-5 0 15,-9-3 0-15,-1 0 2 16,-15-4 0-16,-12-2 12 16,-8-3 12-16,-9-2-5 15,-5-3-4-15,-1-3-6 0,0-2-6 16,4-3-3-16,8 0-1 15,13-4-1-15,8 3-24 16,6-3-56-16,7-1-150 16,4 0-310-16</inkml:trace>
        </inkml:traceGroup>
        <inkml:traceGroup>
          <inkml:annotationXML>
            <emma:emma xmlns:emma="http://www.w3.org/2003/04/emma" version="1.0">
              <emma:interpretation id="{D0DDEE03-926F-4DCE-AC45-E983E92FC69D}" emma:medium="tactile" emma:mode="ink">
                <msink:context xmlns:msink="http://schemas.microsoft.com/ink/2010/main" type="inkWord" rotatedBoundingBox="16408,12893 18750,12715 18833,13818 16491,13996"/>
              </emma:interpretation>
              <emma:one-of disjunction-type="recognition" id="oneOf45">
                <emma:interpretation id="interp69" emma:lang="" emma:confidence="1">
                  <emma:literal/>
                </emma:interpretation>
              </emma:one-of>
            </emma:emma>
          </inkml:annotationXML>
          <inkml:trace contextRef="#ctx0" brushRef="#br0" timeOffset="-193520.189">15880 12560 364 0,'0'0'17'0,"4"0"-2"0,3 0-3 16,4 4 40-16,3 8 3 15,2 5-17-15,3 6-13 16,-2 5-8-16,0 4-3 16,-2 1-3-16,-5 4 0 15,0-6-4-15,-2-4-4 16,1-7 4-16,-2-8 8 0,4-11 7 15,1-1 12-15,0-13 13 16,2-11-14-16,3-8-19 16,2-6-5-16,-1-1-5 15,-2 1-2-15,-1 4-1 16,-3 0-1-16,-1 7-4 16,1 7-32-16,-2 4-47 0,1 8-49 15,-5 5-69-15,5 3-160 16</inkml:trace>
          <inkml:trace contextRef="#ctx0" brushRef="#br0" timeOffset="-193180.189">16654 12592 318 0,'0'0'20'0,"0"0"32"16,0 0 1-16,0 0-4 15,-4-51-10-15,-9 49-22 16,-9 2-6-16,-2 0-5 16,-5 12-3-16,-3 7-2 15,2 6 0-15,0 5 0 16,7 1-1-16,6 2 0 0,9-2-1 16,8-3 0-16,2-3-2 15,19-8 2-15,6-8 7 16,8-8 8-16,0-1 5 15,-1-12 4-15,-7-7 0 16,-4-2-7-16,-11-5-3 0,-9 4-3 16,-3-2-4-16,-4-1-4 15,-10 1-9-15,-1-1-46 16,3 2-51-16,7-2-84 16</inkml:trace>
          <inkml:trace contextRef="#ctx0" brushRef="#br0" timeOffset="-193000.19">16939 12589 444 0,'0'0'6'0,"-9"70"-2"0,-3-34 25 16,-3-1 1-16,2-4-20 16,3-9-7-16,2-4-1 15,5-9-2-15,1-9-22 16,2-1-33-16,0-21-66 15,0-9-96-15</inkml:trace>
          <inkml:trace contextRef="#ctx0" brushRef="#br0" timeOffset="-192880.189">16867 12395 411 0,'0'0'71'0,"0"0"-17"16,0 0-40-16,0 0-19 15,49-12 4-15,-12 27-35 0,5-1-43 16,7 3-47-16,4-4-156 15</inkml:trace>
          <inkml:trace contextRef="#ctx0" brushRef="#br0" timeOffset="-192630.19">17389 12545 547 0,'0'0'63'16,"0"0"-8"-16,-58 3-35 15,23 0-17-15,-3 3 2 16,0 4 3-16,3 2-6 15,5 5-3-15,3 2 1 0,8 2 1 16,7 2-1-16,9-1-6 16,3-3-11-16,10-4 1 15,13-5 3-15,9-10 5 16,9 0-1-16,5-12-9 16,1-12-7-16,-1-9-19 15,-1-4-16-15,-5-7-12 0,-13-9-9 16,-6-4-37-16,-12-7-40 15</inkml:trace>
          <inkml:trace contextRef="#ctx0" brushRef="#br0" timeOffset="-192500.19">17428 12178 269 0,'0'0'172'15,"-51"16"-94"-15,31 19-27 0,6 11-19 16,9 10-7-16,5 6-8 16,5 0 9-16,14-3-6 15,5-3-8-15,6-2-8 16,0-11-2-16,1-10-35 0,-4-8-58 15,-4-15-107-15</inkml:trace>
          <inkml:trace contextRef="#ctx0" brushRef="#br0" timeOffset="-194970.19">15403 12022 132 0,'0'0'172'0,"0"0"-123"15,0 0 9-15,0-48 8 16,0 45-1-16,0 3-12 15,-11 6-21-15,-4 16-21 16,-7 11 8-16,-3 15 4 16,-5 18 5-16,-5 14-3 0,4 12-3 15,4 6-8-15,6 4-5 16,11-1-5-16,10-9-1 16,0-10 2-16,18-9 2 15,10-14-4-15,-1-7 1 16,4-15-2-16,-7-7-1 15,-4-11-1-15,-5-6-23 0,-7-7-27 16,-8-4-51-16,0-2-77 16,-20 0-165-16</inkml:trace>
        </inkml:traceGroup>
        <inkml:traceGroup>
          <inkml:annotationXML>
            <emma:emma xmlns:emma="http://www.w3.org/2003/04/emma" version="1.0">
              <emma:interpretation id="{37FAFB27-D8CE-47D2-864C-5AB750F2D535}" emma:medium="tactile" emma:mode="ink">
                <msink:context xmlns:msink="http://schemas.microsoft.com/ink/2010/main" type="inkWord" rotatedBoundingBox="19709,12876 22195,12687 22283,13843 19796,14032"/>
              </emma:interpretation>
              <emma:one-of disjunction-type="recognition" id="oneOf46">
                <emma:interpretation id="interp70" emma:lang="" emma:confidence="1">
                  <emma:literal/>
                </emma:interpretation>
              </emma:one-of>
            </emma:emma>
          </inkml:annotationXML>
          <inkml:trace contextRef="#ctx0" brushRef="#br0" timeOffset="-191790.189">18438 12265 529 0,'0'0'12'16,"77"0"-4"-16,-20 0 7 15,12-1 8-15,10-1-15 16,3 1-8-16,2-3-23 16,-5-5-83-16,-4 0-78 15</inkml:trace>
          <inkml:trace contextRef="#ctx0" brushRef="#br0" timeOffset="-191930.189">18672 12204 334 0,'0'0'197'0,"0"0"-184"0,-65 48 7 15,43-8 3-15,5 0-8 16,6 4-12-16,1-4 2 16,8-4 1-16,2-10-4 15,0-7-2-15,0-9-24 16,4-10-39-16,-4-4-53 0,0-18-99 16</inkml:trace>
          <inkml:trace contextRef="#ctx0" brushRef="#br0" timeOffset="-192080.189">18536 12173 418 0,'0'0'38'16,"0"0"15"-16,0 0-37 16,46 40 39-16,-16-5-16 0,3 9 2 15,-1 0-11-15,1 4-11 16,-4-3-10-16,-6-9-7 15,-5-5 0-15,-5-9-3 16,-7-10-24-16,-6-10-39 16,0-2-33-16,-1-18-48 0,-9-11-150 15</inkml:trace>
          <inkml:trace contextRef="#ctx0" brushRef="#br0" timeOffset="-191350.189">19382 12567 483 0,'-20'82'0'0,"-1"-1"1"16,3-2 1-16,1-5 4 15,2-11 5-15,3-11 15 0,1-14-1 16,5-13-10-16,0-12-1 16,1-13 6-16,3-4 10 15,2-26-14-15,0-14-16 16,0-16 3-16,10-13-2 16,1-7 0-16,8-8-1 15,4-1 0-15,2 5 6 0,8 10-1 16,2 15-2-16,0 14 3 15,0 16 0-15,-2 16-3 16,-2 13-3-16,-1 0 0 16,-6 17 0-16,-5 10 2 0,-5 6 6 15,-12 2 6-15,-2 1 8 16,-2 0 0-16,-19-4-3 16,0-2-3-16,-10-8-10 15,2-3-3-15,1-6-1 16,5-9-2-16,0-4-14 15,13 0-24-15,3-14-29 16,7-8-56-16,7-7-66 0,11-8-166 16</inkml:trace>
          <inkml:trace contextRef="#ctx0" brushRef="#br0" timeOffset="-191130.189">19818 11892 481 0,'0'0'121'0,"0"0"-127"0,59 69 26 15,-26-21 31-15,1 13-8 16,-9 11-11-16,-6 12-12 16,-13 5-13-16,-6 2-3 15,-23-1-1-15,-17-7-1 16,-3-6-48-16,-10-13-84 0,1-15-165 15</inkml:trace>
          <inkml:trace contextRef="#ctx0" brushRef="#br0" timeOffset="-190230.189">20856 11827 490 0,'0'0'29'0,"0"0"19"0,0 0-25 16,-55-26-10-16,23 26-8 16,-1 0 0-16,-2 1 5 15,4 7-1-15,9 1 0 16,9 4-2-16,10 1-6 0,3 2-2 15,16-1 0-15,10 3 2 16,7-2 1-16,0 1 1 16,-1-2 1-16,-12 0-1 15,-11 1-3-15,-9 2 1 16,-17-1 10-16,-16 4 5 16,-10-2-6-16,-2-1 4 0,-1 0 0 15,6-1-4-15,11-1-3 16,16-1-5-16,13 3-4 15,3 2-4-15,22 0 5 16,12 2 2-16,3 4 1 16,1-1 0-16,-13 3-3 0,-9 3 1 15,-17 1-1-15,-6 6 2 16,-23-2 1-16,-9 0-1 16,1-2 1-16,1-2-1 15,17-3 3-15,15-4 0 16,8-4-4-16,34 1 3 15,23-4-1-15,10-2-5 0,7-5 3 16,-7-2-70-16,-12-5-120 16</inkml:trace>
        </inkml:traceGroup>
      </inkml:traceGroup>
    </inkml:traceGroup>
    <inkml:traceGroup>
      <inkml:annotationXML>
        <emma:emma xmlns:emma="http://www.w3.org/2003/04/emma" version="1.0">
          <emma:interpretation id="{82E98009-E462-4006-ACA6-741E471BB324}" emma:medium="tactile" emma:mode="ink">
            <msink:context xmlns:msink="http://schemas.microsoft.com/ink/2010/main" type="paragraph" rotatedBoundingBox="7540,14918 11465,14758 11523,16170 7598,16330" alignmentLevel="6"/>
          </emma:interpretation>
        </emma:emma>
      </inkml:annotationXML>
      <inkml:traceGroup>
        <inkml:annotationXML>
          <emma:emma xmlns:emma="http://www.w3.org/2003/04/emma" version="1.0">
            <emma:interpretation id="{13671AA5-8F35-44B4-99A9-82B8746A9FD4}" emma:medium="tactile" emma:mode="ink">
              <msink:context xmlns:msink="http://schemas.microsoft.com/ink/2010/main" type="line" rotatedBoundingBox="7540,14918 11465,14758 11523,16170 7598,16330"/>
            </emma:interpretation>
          </emma:emma>
        </inkml:annotationXML>
        <inkml:traceGroup>
          <inkml:annotationXML>
            <emma:emma xmlns:emma="http://www.w3.org/2003/04/emma" version="1.0">
              <emma:interpretation id="{961271D5-FA67-4362-95E8-A996631059F3}" emma:medium="tactile" emma:mode="ink">
                <msink:context xmlns:msink="http://schemas.microsoft.com/ink/2010/main" type="inkWord" rotatedBoundingBox="7541,14946 9125,14882 9176,16156 7593,16220">
                  <msink:destinationLink direction="with" ref="{A0166180-FB55-48FE-A7B6-614BB7D03EC6}"/>
                </msink:context>
              </emma:interpretation>
              <emma:one-of disjunction-type="recognition" id="oneOf47">
                <emma:interpretation id="interp71" emma:lang="" emma:confidence="1">
                  <emma:literal/>
                </emma:interpretation>
              </emma:one-of>
            </emma:emma>
          </inkml:annotationXML>
          <inkml:trace contextRef="#ctx0" brushRef="#br0" timeOffset="-188660.19">6279 14788 628 0,'0'0'11'0,"48"-57"8"15,-19 28-4-15,15 0 24 16,6 3-9-16,5 3-18 16,1 1 0-16,2 4-8 0,-1 5-3 15,-6 7-10-15,-6 5-27 16,-10 1-17-16,-7 6-6 15,-9 15-3-15,-8 8 30 16,-11 11 30-16,0 4 5 16,-2 8 1-16,-11 2 23 0,4 2 9 15,3-4-3-15,6-7-12 16,0-8 3-16,0-6 1 16,2-10 3-16,6-11 3 15,0-10-15-15,-4 0 5 16,4-14 17-16,-5-13-19 15,0-7-12-15,-1-6 0 0,0 0-4 16,3-4-1-16,-2 4-1 16,2 4 0-16,5 5-3 15,1 8 3-15,3 2-2 16,7 10-1-16,-2 4 2 16,9 4-1-16,-1 3 0 0,4 0 2 15,2 0-1-15,2 0 0 16,-5 0 1-16,1 0-2 15,-4 0 2-15,-4 0-3 16,-3 0 1-16,-5 0 2 16,-3 0 1-16,-1 0-2 0,1 0 0 15,3 0 0-15,-3 0 1 16,6-2 0-16,-1-5-1 16,2-5 7-16,0 0 2 15,4-6 1-15,-8 5-1 16,-1-3-2-16,-2 2-2 0,-9 0-1 15,-3 2 0-15,0 3-1 16,-6 4 0-16,-11 5-3 16,-9 0-3-16,-1 5 3 15,-8 13 0-15,2 8 0 16,2 5-1-16,7 5 1 0,6 3-2 16,10 4-2-16,8-1 5 15,0-7-2-15,20 3 1 16,6-10-1-16,6-2 1 15,6-12 0-15,0-6-1 16,7-8 2-16,-4 0-1 16,0-16 1-16,3-7 1 0,-4-4 0 15,-2-3-1-15,-5-2 1 16,-6 0 1-16,-7-2-3 16,-5 7 1-16,-7 0 1 15,-8 5-1-15,0 9 0 0,-18 5-1 16,-6 8-1-16,-4 8-1 15,-2 14 2-15,-4 10 0 16,12 3-1-16,6 7 1 16,15-4-1-16,1 0-1 15,22-6 0-15,13-2 1 16,11-10-1-16,4-7-17 0,5-9-50 16,-7-4-92-16,-5-5-115 15</inkml:trace>
          <inkml:trace contextRef="#ctx0" brushRef="#br0" timeOffset="-189420.189">7041 14027 557 0,'0'0'0'0,"0"0"15"0,-74-9 21 15,43 9 19-15,-7 11-24 16,-3 11-9-16,2 7-4 16,1 15-5-16,3 16-6 15,1 11-2-15,7 13-4 0,7 10 0 16,2 11 0-16,6 2 1 15,1 0-3-15,2-6 1 16,-2-7-1-16,-3-8 4 16,1-9-2-16,-5-11 0 15,-2-13 0-15,-3-12-2 0,1-11-27 16,-1-17-31-16,0-13-49 16,-4-16-98-16</inkml:trace>
        </inkml:traceGroup>
        <inkml:traceGroup>
          <inkml:annotationXML>
            <emma:emma xmlns:emma="http://www.w3.org/2003/04/emma" version="1.0">
              <emma:interpretation id="{98A1960E-D7E5-4052-BD2F-27704EFD06A8}" emma:medium="tactile" emma:mode="ink">
                <msink:context xmlns:msink="http://schemas.microsoft.com/ink/2010/main" type="inkWord" rotatedBoundingBox="9773,14827 11465,14758 11523,16170 9831,16239"/>
              </emma:interpretation>
              <emma:one-of disjunction-type="recognition" id="oneOf48">
                <emma:interpretation id="interp72" emma:lang="" emma:confidence="0">
                  <emma:literal>(p);</emma:literal>
                </emma:interpretation>
                <emma:interpretation id="interp73" emma:lang="" emma:confidence="0">
                  <emma:literal>(p );</emma:literal>
                </emma:interpretation>
                <emma:interpretation id="interp74" emma:lang="" emma:confidence="0">
                  <emma:literal>(p ;</emma:literal>
                </emma:interpretation>
                <emma:interpretation id="interp75" emma:lang="" emma:confidence="0">
                  <emma:literal>(pl;</emma:literal>
                </emma:interpretation>
                <emma:interpretation id="interp76" emma:lang="" emma:confidence="0">
                  <emma:literal>(p 7;</emma:literal>
                </emma:interpretation>
              </emma:one-of>
            </emma:emma>
          </inkml:annotationXML>
          <inkml:trace contextRef="#ctx0" brushRef="#br0" timeOffset="-187930.189">8788 13914 508 0,'-23'18'-2'0,"-7"15"6"16,-2 19 35-16,-6 14 9 0,0 14-21 15,3 9 0-15,2 7-3 16,8-1 4-16,7-3-5 15,14-5-10-15,4-11-6 16,9-13-1-16,12-9 1 16,3-7-4-16,7-16-1 0,-1-9-5 15,0-13-37-15,1-9-23 16,-7-6-58-16,-1-23-136 16</inkml:trace>
          <inkml:trace contextRef="#ctx0" brushRef="#br0" timeOffset="-187470.189">9012 14332 504 0,'0'57'2'0,"-10"13"5"16,-3 12 47-16,-1 10 9 15,0 9-28-15,2 1-19 16,0 3-4-16,0-7-9 15,1-10-2-15,1-16 1 16,-2-16 0-16,4-16-1 0,0-16 0 16,4-18 0-16,-2-6 4 15,4-28 3-15,2-17-7 16,0-16 0-16,0-15-1 16,0-16 2-16,2-6 3 15,13-4-4-15,6 8-5 16,3 5 8-16,7 16-5 0,4 18 1 15,3 17 0-15,0 16-2 16,0 12 1-16,-3 9-1 16,-5 1 2-16,-6 11-2 15,-5 10 2-15,-9 5 1 16,-10 2 8-16,0 5 8 0,-18-2 0 16,-6 2 0-16,-2-7-5 15,-4-1-7-15,4-6-2 16,3-7-2-16,9-3 0 15,3-7-1-15,9-2-19 16,2-5-42-16,13-9-115 16,7-8-132-16</inkml:trace>
          <inkml:trace contextRef="#ctx0" brushRef="#br0" timeOffset="-187130.189">9548 13987 488 0,'0'0'4'0,"0"0"11"16,0 0 21-16,0 0 10 15,58 56-7-15,-28-16 5 16,-3 10-5-16,2 11 2 0,-12 6 0 16,-9 8-5-16,-8 1-12 15,-10 2-8-15,-15-4-5 16,-9-5-4-16,-3-9-3 16,3-6-3-16,5-9 0 15,4-9-3-15,7-10-35 0,9-13-38 16,6-13-62-16,3 0-131 15</inkml:trace>
          <inkml:trace contextRef="#ctx0" brushRef="#br0" timeOffset="-186640.189">10169 14676 574 0,'-42'63'65'0,"-10"5"-5"16,-7 4-22-16,-4 0-20 0,-2-2-14 15,-10 0-35-15,-2-4-89 16,-5-4-219-16</inkml:trace>
          <inkml:trace contextRef="#ctx0" brushRef="#br0" timeOffset="-186760.19">10142 14260 690 0,'0'0'8'0,"0"0"-9"16,0 0-1-16,0 0 3 15,0 0-37-15,0 0-70 16,38 53-69-16,-26-38-200 15</inkml:trace>
        </inkml:traceGroup>
      </inkml:traceGroup>
    </inkml:traceGroup>
    <inkml:traceGroup>
      <inkml:annotationXML>
        <emma:emma xmlns:emma="http://www.w3.org/2003/04/emma" version="1.0">
          <emma:interpretation id="{5364291F-285B-4C38-9D10-CDE751ACD44C}" emma:medium="tactile" emma:mode="ink">
            <msink:context xmlns:msink="http://schemas.microsoft.com/ink/2010/main" type="paragraph" rotatedBoundingBox="3743,17356 3801,16159 4294,16183 4235,1737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B377259-13B8-41AD-B2EF-9B87E1AF0D8B}" emma:medium="tactile" emma:mode="ink">
              <msink:context xmlns:msink="http://schemas.microsoft.com/ink/2010/main" type="line" rotatedBoundingBox="3742,17356 3801,16159 4294,16183 4235,17379"/>
            </emma:interpretation>
          </emma:emma>
        </inkml:annotationXML>
        <inkml:traceGroup>
          <inkml:annotationXML>
            <emma:emma xmlns:emma="http://www.w3.org/2003/04/emma" version="1.0">
              <emma:interpretation id="{4B869B6E-8F51-4F8A-AAD7-2C3A53E17267}" emma:medium="tactile" emma:mode="ink">
                <msink:context xmlns:msink="http://schemas.microsoft.com/ink/2010/main" type="inkWord" rotatedBoundingBox="3742,17356 3801,16159 4294,16183 4235,17379"/>
              </emma:interpretation>
              <emma:one-of disjunction-type="recognition" id="oneOf49">
                <emma:interpretation id="interp77" emma:lang="" emma:confidence="0">
                  <emma:literal>.</emma:literal>
                </emma:interpretation>
                <emma:interpretation id="interp78" emma:lang="" emma:confidence="0">
                  <emma:literal>-</emma:literal>
                </emma:interpretation>
                <emma:interpretation id="interp79" emma:lang="" emma:confidence="0">
                  <emma:literal>~</emma:literal>
                </emma:interpretation>
                <emma:interpretation id="interp80" emma:lang="" emma:confidence="0">
                  <emma:literal>I</emma:literal>
                </emma:interpretation>
                <emma:interpretation id="interp81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-185740.189">2722 15269 426 0,'0'0'3'0,"0"0"-3"0,0 0-6 16,0 0 0-16,0 0 13 15,0 0 4-15,71 32 3 16,-43-28 2-16,-4 0-3 15,-3 3 4-15,-12 3-6 16,-9 8-3-16,-4 5 39 0,-22 4 0 16,-9 7-13-16,-3-2-8 15,-2-2-11-15,13-7-4 16,6-2-4-16,13-7-7 16,8-6-5-16,21-3 2 15,12-1 1-15,9-2 4 16,2 2-1-16,-4-1 0 0,-5 6-2 15,-14 4 1-15,-15 6-6 16,-6 3 5-16,-20 9 5 16,-12 0 0-16,-1 0 0 15,-2-4 5-15,5-2 6 16,10-8 4-16,9-4-7 0,11-3-7 16,0-4-12-16,20 1 6 15,10 3 2-15,4 2 0 16,1 3 0-16,0 2-19 15,-5 8-6-15,-10 3 9 16,-5 3 14-16,-9 5 1 0,-6 3 1 16,0 0 9-16,-6 0 22 15,-9-2 9-15,1 1 2 16,-4-5-8-16,-2-3-6 16,-3-2-3-16,-4-4-5 15,-2-4-10-15,-6 2-9 0,-3-4 0 16,-6 0-2-16,-5 3-14 15,-7-5-28-15,-9-1-51 16,-8-6-143-16</inkml:trace>
        </inkml:traceGroup>
      </inkml:traceGroup>
    </inkml:traceGroup>
    <inkml:traceGroup>
      <inkml:annotationXML>
        <emma:emma xmlns:emma="http://www.w3.org/2003/04/emma" version="1.0">
          <emma:interpretation id="{19B1434A-62A2-495A-B69D-BB8F15E5C603}" emma:medium="tactile" emma:mode="ink">
            <msink:context xmlns:msink="http://schemas.microsoft.com/ink/2010/main" type="paragraph" rotatedBoundingBox="9624,18831 9639,18831 9639,18846 9624,18846" alignmentLevel="7"/>
          </emma:interpretation>
        </emma:emma>
      </inkml:annotationXML>
      <inkml:traceGroup>
        <inkml:annotationXML>
          <emma:emma xmlns:emma="http://www.w3.org/2003/04/emma" version="1.0">
            <emma:interpretation id="{C9A1EDD0-04C1-4217-8A16-21112D80E468}" emma:medium="tactile" emma:mode="ink">
              <msink:context xmlns:msink="http://schemas.microsoft.com/ink/2010/main" type="line" rotatedBoundingBox="9624,18831 9639,18831 9639,18846 9624,18846"/>
            </emma:interpretation>
          </emma:emma>
        </inkml:annotationXML>
        <inkml:traceGroup>
          <inkml:annotationXML>
            <emma:emma xmlns:emma="http://www.w3.org/2003/04/emma" version="1.0">
              <emma:interpretation id="{BE5328F5-509A-476E-80F8-A206F2C65FAF}" emma:medium="tactile" emma:mode="ink">
                <msink:context xmlns:msink="http://schemas.microsoft.com/ink/2010/main" type="inkWord" rotatedBoundingBox="9624,18831 9639,18831 9639,18846 9624,18846"/>
              </emma:interpretation>
              <emma:one-of disjunction-type="recognition" id="oneOf50">
                <emma:interpretation id="interp82" emma:lang="" emma:confidence="0">
                  <emma:literal>.</emma:literal>
                </emma:interpretation>
                <emma:interpretation id="interp83" emma:lang="" emma:confidence="0">
                  <emma:literal>,</emma:literal>
                </emma:interpretation>
                <emma:interpretation id="interp84" emma:lang="" emma:confidence="0">
                  <emma:literal>\</emma:literal>
                </emma:interpretation>
                <emma:interpretation id="interp85" emma:lang="" emma:confidence="0">
                  <emma:literal>`</emma:literal>
                </emma:interpretation>
                <emma:interpretation id="interp86" emma:lang="" emma:confidence="0">
                  <emma:literal>'</emma:literal>
                </emma:interpretation>
              </emma:one-of>
            </emma:emma>
          </inkml:annotationXML>
          <inkml:trace contextRef="#ctx1" brushRef="#br0" timeOffset="158906.539">8331 17930 0,'0'0'0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22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EF138A-9322-443C-88FD-AC8DD299BC72}" emma:medium="tactile" emma:mode="ink">
          <msink:context xmlns:msink="http://schemas.microsoft.com/ink/2010/main" type="inkDrawing" rotatedBoundingBox="7035,12204 16922,11577 16964,12239 7076,12866" semanticType="underline" shapeName="Other">
            <msink:sourceLink direction="with" ref="{538851D1-F1F0-4DB5-A42D-DF9FEB167C41}"/>
            <msink:sourceLink direction="with" ref="{6E5DFCF6-3746-444A-9028-B3A1F619F260}"/>
            <msink:sourceLink direction="with" ref="{0A65ED3A-ABD8-42DF-99D8-62ABBB110C9E}"/>
            <msink:sourceLink direction="with" ref="{40A898B3-BF77-4F15-94AF-711A009D41E6}"/>
          </msink:context>
        </emma:interpretation>
      </emma:emma>
    </inkml:annotationXML>
    <inkml:trace contextRef="#ctx0" brushRef="#br0">71 542 320 0,'0'0'16'0,"0"0"-11"0,0 0 4 16,-37 66 12-16,30-31 1 15,1 9-7-15,1 6 6 16,-2 6 2-16,5 1 8 16,-4-2 4-16,3 1-2 15,3-6-5-15,0-2-5 0,0-7-3 16,3-4-2-16,4-9 0 15,6-6-6-15,5-12-4 16,6-3 1-16,13-7-2 16,14-4-4-16,18-16-1 0,19-4-1 15,15-3 1-15,19-3-3 16,19 3 2-16,11 0-8 16,18 1 9-16,12 3 0 15,18-4-1-15,20 1 0 16,21-4 0-16,17 0-1 15,22 0 1-15,27-7 1 0,12 1 1 16,17 6 1-16,10-2-2 16,10 2 0-16,8 7-1 15,2 1 5-15,2 9-1 16,6 0 3-16,1 7 2 16,1 2-1-16,-2 1-1 0,-1 3-4 15,-5 0 3-15,-12 0-5 16,-12 0-2-16,-21 0 3 15,-20 0-2-15,-34 0 3 16,-35 0 4-16,-35 0 1 16,-43-5-1-16,-36-5 0 0,-33-3 0 15,-28-7 1-15,-23-5 5 16,-20-8 5-16,-15-7 5 16,-1-5-12-16,-9-7-6 15,-16-6-4-15,0 4-1 16,-1 1-4-16,-1 6-15 15,7 7-25-15,5 4-29 0,12 0-75 16,3-1-225-16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1.2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25B3933-02B1-48FD-9A14-A9F97FBAEC97}" emma:medium="tactile" emma:mode="ink">
          <msink:context xmlns:msink="http://schemas.microsoft.com/ink/2010/main" type="writingRegion" rotatedBoundingBox="16582,18111 16893,14010 18158,14107 17847,18207">
            <msink:destinationLink direction="with" ref="{4BF614B7-805D-456F-BC76-A57438C63B8E}"/>
          </msink:context>
        </emma:interpretation>
      </emma:emma>
    </inkml:annotationXML>
    <inkml:traceGroup>
      <inkml:annotationXML>
        <emma:emma xmlns:emma="http://www.w3.org/2003/04/emma" version="1.0">
          <emma:interpretation id="{B692846F-3FDD-40F1-8074-02FE46AD5945}" emma:medium="tactile" emma:mode="ink">
            <msink:context xmlns:msink="http://schemas.microsoft.com/ink/2010/main" type="paragraph" rotatedBoundingBox="16582,18111 16893,14010 18158,14107 17847,18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8B56DB-C955-44DE-B9A9-1BAD59F8F761}" emma:medium="tactile" emma:mode="ink">
              <msink:context xmlns:msink="http://schemas.microsoft.com/ink/2010/main" type="line" rotatedBoundingBox="16582,18111 16893,14010 18158,14107 17847,18207"/>
            </emma:interpretation>
          </emma:emma>
        </inkml:annotationXML>
        <inkml:traceGroup>
          <inkml:annotationXML>
            <emma:emma xmlns:emma="http://www.w3.org/2003/04/emma" version="1.0">
              <emma:interpretation id="{8B713A8C-CD2F-4563-AD29-C74DBF9EE718}" emma:medium="tactile" emma:mode="ink">
                <msink:context xmlns:msink="http://schemas.microsoft.com/ink/2010/main" type="inkWord" rotatedBoundingBox="16582,18111 16804,15189 18069,15285 17847,182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7071 2418 685 0,'0'0'35'0,"55"-11"-4"16,-8-5 23-16,17 1-16 15,4-1-16-15,7 4-14 0,1 0-6 16,0 3-1-16,-4 4-1 15,-6 5-28-15,-13 0-61 16,-14 0-121-16,-16 0-278 16</inkml:trace>
          <inkml:trace contextRef="#ctx0" brushRef="#br0" timeOffset="-1589.311">7056 1878 488 0,'0'0'10'16,"0"0"37"-16,0 0 13 15,0 0-21-15,0 0-11 16,82-59 15-16,-13 43 6 0,18 1-10 15,14 2-9-15,1 5-12 16,5 3-11-16,-2 5-5 16,-6 0-3-16,-16 0-7 15,-13 9-60-15,-19-9-74 16,-18 0-116-16</inkml:trace>
          <inkml:trace contextRef="#ctx0" brushRef="#br0" timeOffset="-1140.755">7100 1192 467 0,'0'0'13'0,"0"0"16"15,79 0 38-15,-20-10 6 16,20-3-20-16,9 0-13 16,8-2-15-16,-3 4-16 15,1 2-6-15,-9 5-3 16,-9 2-6-16,-14-1-53 0,-9 2-45 15,-15-4-75-15,-13-4-120 16</inkml:trace>
          <inkml:trace contextRef="#ctx0" brushRef="#br0" timeOffset="-2059.032">6860 3873 598 0,'0'0'-2'0,"0"0"2"15,54 60 4-15,0-45 19 16,16-3 6-16,15-6 8 16,18-6 3-16,16-4-2 15,4-11-9-15,7-4-18 16,4 0-9-16,-5-3-4 16,-16 3-61-16,-21 4-81 0,-23 0-168 15</inkml:trace>
          <inkml:trace contextRef="#ctx0" brushRef="#br0" timeOffset="891.366">7117 3546 589 0,'0'0'36'15,"0"0"-7"-15,62 21 38 16,-13-21-4-16,20 0-22 0,14-8-7 15,9-7-13-15,10-6-12 16,1-1-5-16,-2-1-10 16,-15 0-95-16,-26 2-261 15</inkml:trace>
          <inkml:trace contextRef="#ctx0" brushRef="#br0" timeOffset="427.052">7060 3059 570 0,'0'0'45'0,"54"-10"11"15,-9-4 19-15,10-3-24 0,7-1-17 16,11 0-11-16,4 1-15 16,3 0-6-16,-7 4 0 15,-2 4-3-15,-16 4-34 16,-13 5-48-16,-13 0-97 16,-19 0-177-16</inkml:trace>
        </inkml:traceGroup>
        <inkml:traceGroup>
          <inkml:annotationXML>
            <emma:emma xmlns:emma="http://www.w3.org/2003/04/emma" version="1.0">
              <emma:interpretation id="{E041489B-B8D2-4F80-BABC-E08EFF429E20}" emma:medium="tactile" emma:mode="ink">
                <msink:context xmlns:msink="http://schemas.microsoft.com/ink/2010/main" type="inkWord" rotatedBoundingBox="16955,15243 16990,14771 17784,14832 17748,15303">
                  <msink:destinationLink direction="with" ref="{A2E3D7BD-3EDB-47BE-A346-72285CFCF08C}"/>
                </msink:context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q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d</emma:literal>
                </emma:interpretation>
                <emma:interpretation id="interp5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5636.055">7685 639 407 0,'-35'0'2'16,"-9"0"8"-16,-6 14 17 15,-5 15 7-15,-6 6-17 16,3 6-2-16,5 4 3 15,8 3 6-15,13 1 1 16,17-2 0-16,15-4-5 0,12-5-4 16,29-8-5-16,17-8-12 15,18-9 36-15,13-13-7 16,10-3-8-16,-3-21-7 16,-3-10-5-16,-7-5 1 0,-19-4 2 15,-18 1-2-15,-18-2 0 16,-20 2-1-16,-11 4 3 15,-25 3-2-15,-18 5 0 16,-15 7 0-16,-12 12-1 16,-10 8-7-16,-7 3-1 15,2 14 0-15,5 9 0 0,11 4 1 16,8 4-3-16,17-2 1 16,15 2 0-16,20-3-2 15,9 2 0-15,5-4 2 16,25-4-1-16,16-7 0 0,12-7 1 15,11-8 0-15,4 0 2 16,0-18 2-16,-2-6-1 16,-13-5-1-16,-14-2 1 15,-12 1 4-15,-19 2 6 16,-13 1-5-16,-7 4-4 16,-25 3-2-16,-16 11-1 0,-18 4 2 15,-11 5-1-15,-7 5 0 16,-1 17-1-16,8 8-1 15,13 1 0-15,20 4 0 16,23-2-1-16,21-2-18 16,18-10-78-16,22-11-98 0</inkml:trace>
        </inkml:traceGroup>
        <inkml:traceGroup>
          <inkml:annotationXML>
            <emma:emma xmlns:emma="http://www.w3.org/2003/04/emma" version="1.0">
              <emma:interpretation id="{86DA2294-1BF5-4C1C-AB07-DDD5F52CD986}" emma:medium="tactile" emma:mode="ink">
                <msink:context xmlns:msink="http://schemas.microsoft.com/ink/2010/main" type="inkWord" rotatedBoundingBox="16945,14793 17003,14019 17987,14094 17928,14867">
                  <msink:destinationLink direction="with" ref="{D8F67E78-41E3-4BAA-BC4E-FEDB1D0E928E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784.686">7217 628 516 0,'0'0'12'16,"0"0"35"-16,59-35 6 16,-13 17 6-16,12 1-17 15,10 1-10-15,5 5-12 0,0 2-9 16,-2 2-7-16,-6 7-4 16,-7 0 1-16,-8 0-10 15,-7 0-52-15,-5 0-29 16,-10 0-34-16,-7-5-62 15</inkml:trace>
          <inkml:trace contextRef="#ctx0" brushRef="#br0" timeOffset="-412.897">7293 179 409 0,'0'0'28'15,"0"0"57"-15,58-62-10 16,-20 40-12-16,10-2-7 16,13-1-4-16,8 1-16 15,11-1-6-15,5 2-11 16,1 2-10-16,0 8-6 16,-5 3-1-16,-4 7-2 0,-12 3-20 15,-6 0-55-15,-16 0-102 16,-13 2-162-16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38.2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F614B7-805D-456F-BC76-A57438C63B8E}" emma:medium="tactile" emma:mode="ink">
          <msink:context xmlns:msink="http://schemas.microsoft.com/ink/2010/main" type="inkDrawing" rotatedBoundingBox="16559,18445 16798,13347 18192,13412 17954,18511" semanticType="enclosure" shapeName="Other">
            <msink:sourceLink direction="with" ref="{325B3933-02B1-48FD-9A14-A9F97FBAEC97}"/>
          </msink:context>
        </emma:interpretation>
      </emma:emma>
    </inkml:annotationXML>
    <inkml:trace contextRef="#ctx0" brushRef="#br0">0 84 460 0,'0'0'-3'0,"97"0"12"15,-32-3 29-15,16-3-6 16,10 2-9-16,4-2 3 16,6-2 5-16,5 2-1 15,5-5-12-15,-6 4-4 16,-6 0-9-16,-4 2-3 0,-11 1-1 15,-13 3 0-15,-15 1-1 16,-14 0 0-16,-11 0-19 16,-12 6-26-16,-10 2-25 15,-9 0-35-15,0-7-70 16</inkml:trace>
    <inkml:trace contextRef="#ctx0" brushRef="#br0" timeOffset="-433.938">178 137 481 0,'0'78'-21'0,"-4"28"21"15,-5 36 0-15,-6 32-1 16,-3 30 4-16,-10 28-3 15,-4 21 1-15,-4 15 4 0,1 16 35 16,3 13 13-16,2 4-10 16,12 1-14-16,6-2-13 15,8-13-5-15,4-21-10 16,0-26 0-16,3-23 2 16,5-28-3-16,-5-35-15 15,1-31-16-15,-2-32-17 0,1-30-26 16,-3-38-60-16,0-23-207 15</inkml:trace>
    <inkml:trace contextRef="#ctx0" brushRef="#br0" timeOffset="436.585">1379 43 518 0,'0'0'-1'0,"-18"54"-1"15,4 3 5-15,0 26 21 0,-1 27 3 16,-3 29 5-16,3 29-4 16,0 27-4-16,0 26-7 15,3 26-7-15,4 13-2 16,-1 10 4-16,2 18-2 15,0 1-8-15,-5 2-1 16,1 0 2-16,2-2-9 0,-5-18-32 16,7-20-7-16,1-18 3 15,3-23 11-15,2-24 5 16,1-24 7-16,0-23 3 16,0-20 14-16,0-26 2 15,0-22 1-15,5-23-39 0,0-21-58 16,-2-14-69-16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6:46:43.2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35933F-E266-4D5D-A99B-E0CD2723AF68}" emma:medium="tactile" emma:mode="ink">
          <msink:context xmlns:msink="http://schemas.microsoft.com/ink/2010/main" type="writingRegion" rotatedBoundingBox="20040,16172 20055,16172 20055,16187 20040,16187"/>
        </emma:interpretation>
      </emma:emma>
    </inkml:annotationXML>
    <inkml:traceGroup>
      <inkml:annotationXML>
        <emma:emma xmlns:emma="http://www.w3.org/2003/04/emma" version="1.0">
          <emma:interpretation id="{BE2FFD71-C501-468D-BFBF-AF538F6858C3}" emma:medium="tactile" emma:mode="ink">
            <msink:context xmlns:msink="http://schemas.microsoft.com/ink/2010/main" type="paragraph" rotatedBoundingBox="20040,16172 20055,16172 20055,16187 20040,16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F8AFAB-297F-4A15-9F38-8F1EB3F97466}" emma:medium="tactile" emma:mode="ink">
              <msink:context xmlns:msink="http://schemas.microsoft.com/ink/2010/main" type="line" rotatedBoundingBox="20040,16172 20055,16172 20055,16187 20040,16187"/>
            </emma:interpretation>
          </emma:emma>
        </inkml:annotationXML>
        <inkml:traceGroup>
          <inkml:annotationXML>
            <emma:emma xmlns:emma="http://www.w3.org/2003/04/emma" version="1.0">
              <emma:interpretation id="{11C8D9CF-24A1-492A-8D12-810E66DB39CF}" emma:medium="tactile" emma:mode="ink">
                <msink:context xmlns:msink="http://schemas.microsoft.com/ink/2010/main" type="inkWord" rotatedBoundingBox="20040,16172 20055,16172 20055,16187 20040,16187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18426 14459 0,'0'0'15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35.0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2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6:46:42.972"/>
    </inkml:context>
  </inkml:definitions>
  <inkml:traceGroup>
    <inkml:annotationXML>
      <emma:emma xmlns:emma="http://www.w3.org/2003/04/emma" version="1.0">
        <emma:interpretation id="{AF5D295E-CD5A-43B3-A401-10B6484F3FD8}" emma:medium="tactile" emma:mode="ink">
          <msink:context xmlns:msink="http://schemas.microsoft.com/ink/2010/main" type="writingRegion" rotatedBoundingBox="9677,14168 13324,13946 13389,15008 9741,15229"/>
        </emma:interpretation>
      </emma:emma>
    </inkml:annotationXML>
    <inkml:traceGroup>
      <inkml:annotationXML>
        <emma:emma xmlns:emma="http://www.w3.org/2003/04/emma" version="1.0">
          <emma:interpretation id="{D4A49592-5DEB-4B18-8F28-CE058188077E}" emma:medium="tactile" emma:mode="ink">
            <msink:context xmlns:msink="http://schemas.microsoft.com/ink/2010/main" type="paragraph" rotatedBoundingBox="9677,14168 13324,13946 13389,15008 9741,152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C1F801-582E-4D0C-AF08-AAF58B2AACAF}" emma:medium="tactile" emma:mode="ink">
              <msink:context xmlns:msink="http://schemas.microsoft.com/ink/2010/main" type="line" rotatedBoundingBox="9677,14168 13324,13946 13389,15008 9741,15229"/>
            </emma:interpretation>
          </emma:emma>
        </inkml:annotationXML>
        <inkml:traceGroup>
          <inkml:annotationXML>
            <emma:emma xmlns:emma="http://www.w3.org/2003/04/emma" version="1.0">
              <emma:interpretation id="{C5ABCB91-24BE-4A26-BD7C-182DDA8AC469}" emma:medium="tactile" emma:mode="ink">
                <msink:context xmlns:msink="http://schemas.microsoft.com/ink/2010/main" type="inkWord" rotatedBoundingBox="9677,14168 11010,14087 11075,15148 9741,15229"/>
              </emma:interpretation>
              <emma:one-of disjunction-type="recognition" id="oneOf0">
                <emma:interpretation id="interp0" emma:lang="" emma:confidence="0">
                  <emma:literal>HX</emma:literal>
                </emma:interpretation>
                <emma:interpretation id="interp1" emma:lang="" emma:confidence="0">
                  <emma:literal>nth</emma:literal>
                </emma:interpretation>
                <emma:interpretation id="interp2" emma:lang="" emma:confidence="0">
                  <emma:literal>'tx</emma:literal>
                </emma:interpretation>
                <emma:interpretation id="interp3" emma:lang="" emma:confidence="0">
                  <emma:literal>Hx</emma:literal>
                </emma:interpretation>
                <emma:interpretation id="interp4" emma:lang="" emma:confidence="0">
                  <emma:literal>^tX</emma:literal>
                </emma:interpretation>
              </emma:one-of>
            </emma:emma>
          </inkml:annotationXML>
          <inkml:trace contextRef="#ctx0" brushRef="#br0">8114 12452 563 0,'0'0'-27'0,"0"0"30"16,0 0-6-16,0 0 4 16,0 0 0-16,51 40-93 15,-31-25-81-15</inkml:trace>
          <inkml:trace contextRef="#ctx0" brushRef="#br0" timeOffset="-144.239">8165 12772 484 0,'0'0'-3'0,"-8"57"-1"16,8-8 13-16,0 10 14 0,0 11-8 15,0 1-3-15,0 3-7 16,0-6 0-16,0-7-4 16,0-12 2-16,0-10-2 15,-8-12 0-15,1-11-3 16,-1-16-50-16,1-10-48 0,-2-32-146 16</inkml:trace>
          <inkml:trace contextRef="#ctx0" brushRef="#br0" timeOffset="333.44">8429 13254 483 0,'0'56'62'0,"-8"-14"-59"16,1-12 0-16,0-9 10 15,5-10 1-15,0-8-8 16,2-3 9-16,0-22 9 15,0-13-24-15,11-13-1 0,1-12 6 16,9-9-12-16,2-3-5 16,6 3 10-16,1 8 1 15,4 14 0-15,-2 18-1 16,-2 20 1-16,-7 9-4 16,-3 28 1-16,-2 15 3 15,-6 13 4-15,-1 7 0 0,1 4 4 16,0 0-2-16,-1-2-3 15,4-9-1-15,-5-6 1 16,2-10-2-16,-1-13-7 16,-2-10-23-16,5-17-50 15,-2-13-47-15,3-26-47 0</inkml:trace>
          <inkml:trace contextRef="#ctx0" brushRef="#br0" timeOffset="675.396">8907 13042 417 0,'0'0'195'0,"69"-4"-188"16,-19 3 32-16,16 1 12 15,14 0-33-15,8 0-17 0,0-4-101 16,0-6-320-16</inkml:trace>
          <inkml:trace contextRef="#ctx0" brushRef="#br0" timeOffset="539.396">9137 12525 499 0,'0'0'11'16,"0"91"-3"-16,-6-28 25 15,-2 12 24-15,4 9-10 16,-1 5-23-16,5 2-17 16,0-5-4-16,0-8 1 15,9-11-3-15,2-14-2 0,-4-17-12 16,1-6-46-16,-8-16-41 15,0-9-48-15,-15-5-119 16</inkml:trace>
        </inkml:traceGroup>
        <inkml:traceGroup>
          <inkml:annotationXML>
            <emma:emma xmlns:emma="http://www.w3.org/2003/04/emma" version="1.0">
              <emma:interpretation id="{6C6E502F-355C-4E91-B184-D2C1E54597D9}" emma:medium="tactile" emma:mode="ink">
                <msink:context xmlns:msink="http://schemas.microsoft.com/ink/2010/main" type="inkWord" rotatedBoundingBox="12087,14250 13338,14174 13388,14992 12137,15068"/>
              </emma:interpretation>
              <emma:one-of disjunction-type="recognition" id="oneOf1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\</emma:literal>
                </emma:interpretation>
                <emma:interpretation id="interp8" emma:lang="" emma:confidence="0">
                  <emma:literal>`</emma:literal>
                </emma:interpretation>
                <emma:interpretation id="interp9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273.691">11185 12494 622 0,'-55'47'-1'0,"-13"12"7"16,-8 19 37-16,-5 8-2 15,1 9-15-15,3-5-4 16,8 3-13-16,11-10-4 16,13-11 11-16,14-11-6 0,14-16-8 15,12-10-1-15,5-18-23 16,3-17-112-16,12-14-245 15</inkml:trace>
          <inkml:trace contextRef="#ctx0" brushRef="#br0" timeOffset="1066.076">10697 12698 358 0,'0'0'153'0,"0"0"-148"0,69 69 32 16,-30-33 22-16,7 4-17 15,4 8-14-15,3 1-7 16,-3-1-12-16,-3-4-8 15,-1-5 3-15,-11-6-3 16,-5-12-10-16,-7-11-64 16,-11-10-76-16,-4-8-98 0</inkml:trace>
          <inkml:trace contextRef="#ctx1" brushRef="#br0">11755 13209 0,'0'0'16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3.2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F67E78-41E3-4BAA-BC4E-FEDB1D0E928E}" emma:medium="tactile" emma:mode="ink">
          <msink:context xmlns:msink="http://schemas.microsoft.com/ink/2010/main" type="inkDrawing" rotatedBoundingBox="17199,13503 21148,12360 21225,12624 17276,13768" semanticType="callout" shapeName="Other">
            <msink:sourceLink direction="with" ref="{86DA2294-1BF5-4C1C-AB07-DDD5F52CD986}"/>
            <msink:sourceLink direction="with" ref="{C6D76532-3308-46CB-9D50-8A0B32E54342}"/>
          </msink:context>
        </emma:interpretation>
      </emma:emma>
    </inkml:annotationXML>
    <inkml:trace contextRef="#ctx0" brushRef="#br0">0 1236 437 0,'0'0'16'0,"0"0"9"0,58-36 12 15,-10 14 19-15,18-9-12 16,22-8-2-16,20-6-5 15,24-11-5-15,23-7-9 16,17-9-7-16,19-8-8 16,5-3-5-16,3-1-2 0,-11 5 0 15,-16 8-1-15,-18 9 1 16,-19 11 0-16,-24 10-2 16,-20 14 1-16,-15 5 1 15,-9 8-1-15,-11 7 0 16,-3 2 0-16,-3 5 0 0,5 0 0 15,6 0 0-15,9 5-1 16,10-2 2-16,8 2-1 16,11-5 0-16,9 0 2 15,10-8 3-15,5-12 4 16,0-8 4-16,-4-4-6 16,-11-1-4-16,-22-1-1 0,-23 3-1 15,-21 7 0-15,-24 3-15 16,-18 8-41-16,-12 3-82 15,-21 3-164-15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3.8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E3D7BD-3EDB-47BE-A346-72285CFCF08C}" emma:medium="tactile" emma:mode="ink">
          <msink:context xmlns:msink="http://schemas.microsoft.com/ink/2010/main" type="inkDrawing" rotatedBoundingBox="17345,14511 20586,13849 20600,13921 17360,14582" semanticType="callout" shapeName="Other">
            <msink:sourceLink direction="with" ref="{E041489B-B8D2-4F80-BABC-E08EFF429E20}"/>
            <msink:sourceLink direction="with" ref="{C6D76532-3308-46CB-9D50-8A0B32E54342}"/>
          </msink:context>
        </emma:interpretation>
      </emma:emma>
    </inkml:annotationXML>
    <inkml:trace contextRef="#ctx0" brushRef="#br0">0 692 415 0,'0'0'81'16,"0"0"-56"-16,48-8 20 15,-5-9 22-15,14-3-23 0,21-6-20 16,21-5 5-16,27-5-2 16,21-6-4-16,28 1-7 15,16-6-10-15,22 2-2 16,17 0-3-16,8 1 1 15,7 4 0-15,4-2-1 0,-8 2-2 16,-19 2 3-16,-30 3-2 16,-31 6 1-16,-43 5-1 15,-37 7 0-15,-35 4 1 16,-20 7 0-16,-18 2 2 16,-8 1 3-16,0 3-21 15,-8 0-31-15,-4 0-51 0,-5 4-97 16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4.4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20FF44-9953-4C08-AB98-D88994897AB7}" emma:medium="tactile" emma:mode="ink">
          <msink:context xmlns:msink="http://schemas.microsoft.com/ink/2010/main" type="inkDrawing" rotatedBoundingBox="17397,14976 19981,14909 19983,14976 17399,15043" shapeName="Other"/>
        </emma:interpretation>
      </emma:emma>
    </inkml:annotationXML>
    <inkml:trace contextRef="#ctx0" brushRef="#br0">0 125 463 0,'0'0'13'0,"0"0"6"16,0 0 15-16,37-58-2 16,-2 51-18-16,7 3 6 0,19 2 5 15,12 2 3-15,23 0 2 16,24 0-5-16,21 7 3 15,17-2 2-15,21-1-3 16,11-2-5-16,10-2-4 16,-1 0-4-16,-7-5-2 0,-8-5-3 15,-20-2 5-15,-21-1-5 16,-28 5-2-16,-24-3-5 16,-22 3 0-16,-22 4-1 15,-21 3 0-15,-11 0 0 16,-10 1-3-16,-4 0-30 15,-1 4-22-15,0 1-73 0,-2-4-156 16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5.0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9EDEC3-7848-4634-B594-401A9BCA8A78}" emma:medium="tactile" emma:mode="ink">
          <msink:context xmlns:msink="http://schemas.microsoft.com/ink/2010/main" type="inkDrawing" rotatedBoundingBox="20399,15308 20448,14611 20512,14615 20463,15312" semanticType="callout" shapeName="Other">
            <msink:sourceLink direction="with" ref="{C6D76532-3308-46CB-9D50-8A0B32E54342}"/>
          </msink:context>
        </emma:interpretation>
      </emma:emma>
    </inkml:annotationXML>
    <inkml:trace contextRef="#ctx0" brushRef="#br0">62 0 315 0,'0'0'40'0,"0"0"21"16,0 0-20-16,0 0-26 15,0 0 6-15,17 63 16 0,-28-6-14 16,-4 15-5-16,3 8-2 15,0 2-1-15,4-2-2 16,3-8-6-16,2-8 1 16,2-13-5-16,1-13-1 15,0-14 0-15,0-10 0 0,4-14-12 16,8-15-50-16,4-21-5 16,2-17-68-16,-1-13-205 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45.7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D76532-3308-46CB-9D50-8A0B32E54342}" emma:medium="tactile" emma:mode="ink">
          <msink:context xmlns:msink="http://schemas.microsoft.com/ink/2010/main" type="inkDrawing" rotatedBoundingBox="20539,14537 24500,13944 24709,15344 20748,15936" shapeName="Other">
            <msink:destinationLink direction="with" ref="{3A9EDEC3-7848-4634-B594-401A9BCA8A78}"/>
            <msink:destinationLink direction="with" ref="{A2E3D7BD-3EDB-47BE-A346-72285CFCF08C}"/>
            <msink:destinationLink direction="with" ref="{D8F67E78-41E3-4BAA-BC4E-FEDB1D0E928E}"/>
          </msink:context>
        </emma:interpretation>
      </emma:emma>
    </inkml:annotationXML>
    <inkml:trace contextRef="#ctx0" brushRef="#br0">0 374 473 0,'0'0'4'16,"79"-20"14"-16,-6 8 22 16,32-5 14-16,25-3-14 0,34-4 1 15,33-1-8-15,36-4-3 16,28 3-2-16,25-3-6 15,22 3-7-15,7-1-5 16,-5 4-6-16,-12-1-1 16,-23 7-4-16,-35-1 3 15,-41 7-1-15,-36 0 0 0,-42 5-1 16,-34 2 0-16,-34 1 2 16,-21 2-2-16,-15 1 0 15,-9 0 0-15,-4 0-1 16,-3 0-2-16,0 0 2 15,1 0 3-15,-2 0 0 0,1 0 1 16,0 3 2-16,2-3-1 16,0 1 0-16,0 4 0 15,3 0-1-15,2 4-3 16,-2 3 1-16,3 6-2 16,-6 8 1-16,-2 9-1 15,-1 11-3-15,-6 15 6 0,-13 14 0 16,-6 17-2-16,-2 7 1 15,-4 7-1-15,3 5 1 16,3-5-1-16,6-5 0 16,3-16 1-16,5-14-1 0,5-14 8 15,2-13 1-15,4-14 2 16,-7-13-1-16,3-7 2 16,-3-6 1-16,-7-2 2 15,-3-2-3-15,-12 0-7 16,-10-6-2-16,-19-7-1 15,-19 3-3-15,-26-3 1 0,-28 2 0 16,-29 2-5-16,-33 3-8 16,-31 1 0-16,-30 3 2 15,-15 2-11-15,-6 0 1 16,1 7 10-16,16 5 8 16,20 3 4-16,19-1-1 0,28 2 1 15,28-2-1-15,23-2 8 16,32-2 4-16,32-2-5 15,26-3-3-15,26-5-1 16,21 0-2-16,6 0-9 16,24-8-10-16,12 0-28 0,6-1-40 15,-1-1-84-15,-8-4-241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23T16:32:51.4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74BE62-5C9E-44FA-A882-DAFC400B366D}" emma:medium="tactile" emma:mode="ink">
          <msink:context xmlns:msink="http://schemas.microsoft.com/ink/2010/main" type="writingRegion" rotatedBoundingBox="20577,18915 20592,18915 20592,18930 20577,18930"/>
        </emma:interpretation>
      </emma:emma>
    </inkml:annotationXML>
    <inkml:traceGroup>
      <inkml:annotationXML>
        <emma:emma xmlns:emma="http://www.w3.org/2003/04/emma" version="1.0">
          <emma:interpretation id="{6BB26DE7-3BA5-477A-99E5-DBF136951F7F}" emma:medium="tactile" emma:mode="ink">
            <msink:context xmlns:msink="http://schemas.microsoft.com/ink/2010/main" type="paragraph" rotatedBoundingBox="20577,18915 20592,18915 20592,18930 20577,18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3256A-D9B7-4B2F-BF4A-7B8FF58FE583}" emma:medium="tactile" emma:mode="ink">
              <msink:context xmlns:msink="http://schemas.microsoft.com/ink/2010/main" type="line" rotatedBoundingBox="20577,18915 20592,18915 20592,18930 20577,18930"/>
            </emma:interpretation>
          </emma:emma>
        </inkml:annotationXML>
        <inkml:traceGroup>
          <inkml:annotationXML>
            <emma:emma xmlns:emma="http://www.w3.org/2003/04/emma" version="1.0">
              <emma:interpretation id="{13206B3F-25B0-43A1-BEBE-CB978D0D8AED}" emma:medium="tactile" emma:mode="ink">
                <msink:context xmlns:msink="http://schemas.microsoft.com/ink/2010/main" type="inkWord" rotatedBoundingBox="20577,18915 20592,18915 20592,18930 20577,189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0,'0'0'0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47:51.4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2F241B7-2D9E-4166-868D-F8F063D4BD90}" emma:medium="tactile" emma:mode="ink">
          <msink:context xmlns:msink="http://schemas.microsoft.com/ink/2010/main" type="inkDrawing" rotatedBoundingBox="20471,8088 26186,7618 26318,9232 20604,9702" hotPoints="20887,8167 26199,7661 25915,9017 20602,9523" semanticType="enclosure" shapeName="Parallelogram">
            <msink:sourceLink direction="with" ref="{F808284C-1308-47B6-A740-5BED45ECC672}"/>
          </msink:context>
        </emma:interpretation>
      </emma:emma>
    </inkml:annotationXML>
    <inkml:trace contextRef="#ctx0" brushRef="#br0">0 568 422 0,'62'-16'-6'0,"22"-4"7"0,22-4 15 16,23 2 13-16,31-3-4 16,23-5-8-16,29-4-2 15,26-1 2-15,34-5 2 16,20 0 0-16,24-1-10 0,17 0 3 16,8 2 4-16,-1 4 0 15,-3 5 10-15,-15 6-4 16,-23 4-6-16,-29 5-3 15,-25 5-5-15,-38 2-4 16,-36 1-2-16,-34 3 0 0,-34 2-1 16,-30-2 0-16,-26 2 0 15,-24 2-3-15,-23 0-33 16,-23 0-72-16,-31 0-81 16</inkml:trace>
    <inkml:trace contextRef="#ctx0" brushRef="#br0" timeOffset="442.12">-301 1821 375 0,'91'0'-14'0,"25"-4"16"15,31-10 5-15,31-4 40 0,28-5 5 16,33-4-6-16,24-5-10 15,28 0-11-15,29-4 9 16,23 2-1-16,17-2-11 16,5 5-1-16,11 0-10 15,-2 7-2-15,-25 3-2 16,-22 3-2-16,-36 6 0 0,-39 1-2 16,-47 4-1-16,-52 2-1 15,-42 0-1-15,-42-3 0 16,-35 3-9-16,-27-3-11 15,-10-2-50-15,-24-7-114 0,-6-10-166 16</inkml:trace>
    <inkml:trace contextRef="#ctx0" brushRef="#br0" timeOffset="699.72">5267 171 565 0,'0'0'-16'0,"-24"102"14"16,6-23 2-16,-2 27 14 16,-8 14 4-16,0 16 0 15,-3 5-1-15,3 5-3 16,4-7-11-16,6-10-2 15,6-14 1-15,2-20-37 0,-7-27-92 16,-9-24-217-16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47:28.3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166180-FB55-48FE-A7B6-614BB7D03EC6}" emma:medium="tactile" emma:mode="ink">
          <msink:context xmlns:msink="http://schemas.microsoft.com/ink/2010/main" type="inkDrawing" rotatedBoundingBox="7390,16308 9272,16061 9280,16122 7398,16369" semanticType="underline" shapeName="Other">
            <msink:sourceLink direction="with" ref="{961271D5-FA67-4362-95E8-A996631059F3}"/>
          </msink:context>
        </emma:interpretation>
      </emma:emma>
    </inkml:annotationXML>
    <inkml:trace contextRef="#ctx0" brushRef="#br0">0 271 214 0,'0'0'79'0,"0"0"-42"16,65-5-26-16,-10-5 2 16,20-6 1-16,19-3 9 15,17-4-3-15,15-4 6 16,7-2 7-16,6 3-7 0,-4 3-9 16,-3 4-13-16,-12 2-1 15,-9 4-1-15,-8 3-1 16,-10 3 1-16,-6 1-1 15,-7 4 4-15,-15 2-3 16,-10 0-2-16,-12 0 2 0,-16 0-3 16,-8 0 1-16,-9 0 1 15,-7 0-3-15,-3 0-1 16,-3 0 1-16,-12 0 0 16,-5 3-21-16,-1 0-33 15,1-3-25-15,2-11-89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07:45.2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28B488-029F-4979-BBB0-7DE8E4946773}" emma:medium="tactile" emma:mode="ink">
          <msink:context xmlns:msink="http://schemas.microsoft.com/ink/2010/main" type="inkDrawing" rotatedBoundingBox="2542,3536 9713,3351 9716,3455 2545,3640" semanticType="underline" shapeName="Other">
            <msink:sourceLink direction="with" ref="{6A55E0FE-4538-44E5-AABD-4C510B81D193}"/>
          </msink:context>
        </emma:interpretation>
      </emma:emma>
    </inkml:annotationXML>
    <inkml:trace contextRef="#ctx0" brushRef="#br0">0 133 554 0,'0'0'21'0,"0"0"3"16,0 0-9-16,0 0-19 0,0 0-3 15,0 0 7-15,56 34-1 16,11-26 1-16,19 2-3 15,18-5 6-15,22-1-1 16,21-4 14-16,22 0 5 16,19 0 1-16,27-1 6 0,29-11-2 15,17-1-1-15,31-1-5 16,24-4 1-16,23-4-5 16,18 1-2-16,14-1-1 15,8 4-2-15,4 0 0 16,-8 5 0-16,-10 4 0 15,-17 4 2-15,-24 2-1 0,-25 3 2 16,-27 0-2-16,-29 0-6 16,-30 2-2-16,-34 5-2 15,-28 1-1-15,-29 4 0 16,-31 1-23-16,-30-7-60 16,-31-6-101-16,-30-19-251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33:47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1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23T16:42:10.970"/>
    </inkml:context>
  </inkml:definitions>
  <inkml:traceGroup>
    <inkml:annotationXML>
      <emma:emma xmlns:emma="http://www.w3.org/2003/04/emma" version="1.0">
        <emma:interpretation id="{D189F39A-6565-4179-B01D-4AD0189C74F4}" emma:medium="tactile" emma:mode="ink">
          <msink:context xmlns:msink="http://schemas.microsoft.com/ink/2010/main" type="writingRegion" rotatedBoundingBox="1304,879 26681,-1059 27367,7919 1991,9859"/>
        </emma:interpretation>
      </emma:emma>
    </inkml:annotationXML>
    <inkml:traceGroup>
      <inkml:annotationXML>
        <emma:emma xmlns:emma="http://www.w3.org/2003/04/emma" version="1.0">
          <emma:interpretation id="{5B5F0DB3-A373-4A56-B731-86F1EA1B1325}" emma:medium="tactile" emma:mode="ink">
            <msink:context xmlns:msink="http://schemas.microsoft.com/ink/2010/main" type="paragraph" rotatedBoundingBox="1302,913 8625,311 8708,1316 1385,1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418B9B-57BB-4402-B937-BC18EEBE8FC2}" emma:medium="tactile" emma:mode="ink">
              <msink:context xmlns:msink="http://schemas.microsoft.com/ink/2010/main" type="line" rotatedBoundingBox="1302,913 8625,311 8708,1316 1385,1918"/>
            </emma:interpretation>
          </emma:emma>
        </inkml:annotationXML>
        <inkml:traceGroup>
          <inkml:annotationXML>
            <emma:emma xmlns:emma="http://www.w3.org/2003/04/emma" version="1.0">
              <emma:interpretation id="{E08B9989-0E8F-40C6-9763-AB3D6EB8B21C}" emma:medium="tactile" emma:mode="ink">
                <msink:context xmlns:msink="http://schemas.microsoft.com/ink/2010/main" type="inkWord" rotatedBoundingBox="1309,1000 2761,881 2821,1611 1370,1731"/>
              </emma:interpretation>
              <emma:one-of disjunction-type="recognition" id="oneOf0">
                <emma:interpretation id="interp0" emma:lang="" emma:confidence="1">
                  <emma:literal>int</emma:literal>
                </emma:interpretation>
                <emma:interpretation id="interp1" emma:lang="" emma:confidence="0">
                  <emma:literal>into</emma:literal>
                </emma:interpretation>
                <emma:interpretation id="interp2" emma:lang="" emma:confidence="0">
                  <emma:literal>inst</emma:literal>
                </emma:interpretation>
                <emma:interpretation id="interp3" emma:lang="" emma:confidence="0">
                  <emma:literal>int.</emma:literal>
                </emma:interpretation>
                <emma:interpretation id="interp4" emma:lang="" emma:confidence="0">
                  <emma:literal>inti</emma:literal>
                </emma:interpretation>
              </emma:one-of>
            </emma:emma>
          </inkml:annotationXML>
          <inkml:trace contextRef="#ctx0" brushRef="#br0">141 0 267 0,'0'0'78'0,"0"0"-10"16,0 0 6-16,0 0-9 15,0 0-18-15,0 0-30 16,0 0-4-16,-35 80 7 0,22-27-5 16,0 7-10-16,1-1-4 15,-3-2-1-15,3-9-21 16,-3-13-45-16,4-13-55 16,-4-20-59-16</inkml:trace>
          <inkml:trace contextRef="#ctx0" brushRef="#br0" timeOffset="141.093">88-298 630 0,'0'0'-5'0,"0"0"-34"16,0 0-27-16,0 0-36 15,0 0-94-15</inkml:trace>
          <inkml:trace contextRef="#ctx0" brushRef="#br0" timeOffset="454.866">292 13 144 0,'-5'51'433'16,"-10"-6"-427"-16,2-7 19 16,3-5 9-16,2-9-21 0,7-7-8 15,1-8-5-15,0-9-3 16,0 0 3-16,17-19 8 15,1-10-1-15,6-9-8 16,5-9-1-16,6-3-12 16,4-3-2-16,-1 4-1 15,-2 7-5-15,-3 11 11 0,-9 16 10 16,-8 12-3-16,-6 7-1 16,-7 23 4-16,-3 9 6 15,0 6-2-15,-6 5 0 16,-3-4-2-16,3-4-1 15,4-4 1-15,2-9-20 0,0-11-50 16,0-11-27-16,9-4-53 16,9-23-92-16</inkml:trace>
          <inkml:trace contextRef="#ctx0" brushRef="#br0" timeOffset="625.014">1080-408 575 0,'-15'50'1'0,"-11"13"0"16,-4 10 0-16,5 3 1 0,2-6-1 15,5-3-23-15,9-14-52 16,1-13 11-16,4-11-33 16,-2-18-159-16</inkml:trace>
          <inkml:trace contextRef="#ctx0" brushRef="#br0" timeOffset="752.752">966-151 621 0,'0'0'-4'0,"96"-19"9"16,-23 11 5-16,13-5-8 0,7 4-50 16,3-4-142-16</inkml:trace>
        </inkml:traceGroup>
        <inkml:traceGroup>
          <inkml:annotationXML>
            <emma:emma xmlns:emma="http://www.w3.org/2003/04/emma" version="1.0">
              <emma:interpretation id="{CA8FAA4D-40A5-48DF-A3D9-DDD20EEEC4B5}" emma:medium="tactile" emma:mode="ink">
                <msink:context xmlns:msink="http://schemas.microsoft.com/ink/2010/main" type="inkWord" rotatedBoundingBox="3853,835 6151,646 6201,1257 3904,1446"/>
              </emma:interpretation>
              <emma:one-of disjunction-type="recognition" id="oneOf1">
                <emma:interpretation id="interp5" emma:lang="" emma:confidence="0">
                  <emma:literal>mainly</emma:literal>
                </emma:interpretation>
                <emma:interpretation id="interp6" emma:lang="" emma:confidence="0">
                  <emma:literal>main ¢</emma:literal>
                </emma:interpretation>
                <emma:interpretation id="interp7" emma:lang="" emma:confidence="0">
                  <emma:literal>main C) {</emma:literal>
                </emma:interpretation>
                <emma:interpretation id="interp8" emma:lang="" emma:confidence="0">
                  <emma:literal>main!) {</emma:literal>
                </emma:interpretation>
                <emma:interpretation id="interp9" emma:lang="" emma:confidence="0">
                  <emma:literal>main "</emma:literal>
                </emma:interpretation>
              </emma:one-of>
            </emma:emma>
          </inkml:annotationXML>
          <inkml:trace contextRef="#ctx0" brushRef="#br0" timeOffset="1410.079">2628-306 530 0,'0'0'143'15,"0"0"-160"-15,0 0 18 16,0 93 14-16,-15-36-4 15,-3 2-1-15,1 2 2 16,-1-8 2-16,6-8 10 0,6-11-3 16,1-15-15-16,2-6-4 15,3-10 1-15,0-3-1 16,6-22 2-16,9-12 1 16,8-10-3-16,6-10-5 15,9-9 3-15,3-2 0 16,4 3 0-16,-2 9-1 0,-3 13-5 15,-7 12 1-15,-6 16 0 16,-11 12-3-16,-6 15 4 16,-10 20 4-16,0 7 3 15,0 8-1-15,-8-2 0 16,3-3-1-16,3-5 0 0,2-9-1 16,0-7-1-16,12-12 0 15,8-8-1-15,5-4 2 16,6-14 1-16,7-16-3 15,-1-2 3-15,1-7 2 0,0-5-4 16,-1 3-2-16,-6 5-4 16,-9 7-3-16,-5 11-4 15,-3 8-7-15,-5 10 6 16,-9 14 6-16,0 15 10 16,3 5 1-16,2 3-2 15,10-4-60-15,8-8-56 0,10-11-11 16,9-13-48-16</inkml:trace>
          <inkml:trace contextRef="#ctx0" brushRef="#br0" timeOffset="1920.281">3707-385 586 0,'-50'29'5'15,"-5"8"23"-15,2 6 2 16,6 2-17-16,9 0-4 15,12-4-5-15,14-7-1 16,12-4-2-16,0-9-2 0,12-7-1 16,11-9 0-16,4-5 5 15,2 0-3-15,3-16 1 16,-2-6 4-16,-2-7-1 16,-3-5 3-16,0-1-4 15,-2-1-2-15,-4 4 0 0,-1 6-1 16,-5 4-5-16,-3 9-5 15,-5 12 4-15,-2 1 1 16,-3 12 5-16,0 11 3 16,0 1-1-16,3 2-2 15,1 1 0-15,9-6 0 16,2-4 1-16,5-6 0 0,2-7 2 16,7-4 1-16,-4 0-1 15,8-9 1-15,-6-12 0 16,3 1 2-16,-2-4 1 15,4-3-2-15,-3 4-3 0,-5 0 1 16,2 6-2-16,-6 5-1 16,-2 9-1-16,-6 3-3 15,-4 7 4-15,-1 17 5 16,-4 5 0-16,-1 6-2 16,-2-1-1-16,3-6-2 0,1-1-1 15,4-11-19-15,3-9-21 16,1-7-14-16,0-6-52 15,-6-16-48-15</inkml:trace>
          <inkml:trace contextRef="#ctx0" brushRef="#br0" timeOffset="2043.042">4138-589 621 0,'0'0'4'0,"0"0"-16"16,0 0-4-16,63-27-63 0,-26 19-81 15</inkml:trace>
          <inkml:trace contextRef="#ctx0" brushRef="#br0" timeOffset="2341.261">4448-328 570 0,'0'0'14'0,"-23"72"39"16,16-43 3-16,1-8-23 15,4-7-16-15,2-8-13 16,0-6 0-16,2-1 1 16,11-16 13-16,3-6-6 0,8-7-14 15,3-5 4-15,7 2-5 16,1 4-4-16,3 3-1 16,-3 10 2-16,0 9 3 15,-2 7 0-15,-3 5 1 16,-7 20 5-16,-3 7 4 0,-2-1 8 15,-6 5-5-15,-7-2-7 16,-1-6-2-16,0-3-6 16,0-8-63-16,-4-11-73 15,0-6-212-15</inkml:trace>
        </inkml:traceGroup>
        <inkml:traceGroup>
          <inkml:annotationXML>
            <emma:emma xmlns:emma="http://www.w3.org/2003/04/emma" version="1.0">
              <emma:interpretation id="{2EE95935-51E8-44EA-87D9-07ADB742517A}" emma:medium="tactile" emma:mode="ink">
                <msink:context xmlns:msink="http://schemas.microsoft.com/ink/2010/main" type="inkWord" rotatedBoundingBox="6827,459 8625,311 8708,1316 6909,1463"/>
              </emma:interpretation>
            </emma:emma>
          </inkml:annotationXML>
          <inkml:trace contextRef="#ctx0" brushRef="#br0" timeOffset="2762.404">5732-878 464 0,'0'0'188'0,"-86"71"-180"16,40-17 11-16,6 16 13 0,5 6-14 16,13 4-6-16,16 0-10 15,6-6-2-15,28-12 0 16,18-12-2-16,10-15-2 16,16-15-40-16,5-18-74 15,-1-2-88-15</inkml:trace>
          <inkml:trace contextRef="#ctx0" brushRef="#br0" timeOffset="3274.488">6330-868 469 0,'0'0'65'16,"0"0"-51"-16,0 0 16 15,0 0-10-15,0 0-9 16,0 0 14-16,0 0 3 15,37 59-12-15,-19-28 5 0,0 7-1 16,-3 5 0-16,-2 4-2 16,-9 4-5-16,-4 2 2 15,-7 2 2-15,-16-4-9 16,-6-3-5-16,-4-7-1 16,-2-5-2-16,0-11-30 0,6-11-48 15,6-12-79-15,8-2-245 16</inkml:trace>
          <inkml:trace contextRef="#ctx0" brushRef="#br0" timeOffset="3866.612">7264-904 613 0,'0'0'24'0,"0"0"10"16,0 0 8-16,-63 2-22 15,28 12-11-15,0-2-6 16,-1 5-2-16,11-1 1 15,7-1-2-15,11 3-5 16,7-1-1-16,0-1 1 16,15 0 2-16,3 2 1 0,5-1 1 15,-2 1 1-15,2-2 2 16,-5-1-1-16,-4 3 0 16,-5-1 1-16,-9 3 3 15,0 0 15-15,-15 5 4 16,-8-2-2-16,-7 3-6 0,-5-2-5 15,0 2-1-15,1-3-6 16,7-2-3-16,7 0-1 16,8-2-1-16,6-1-3 15,6-1-3-15,0 1-1 16,12-2-2-16,2 2 5 16,1-1 3-16,-6 2 1 0,-1 0 2 15,-5 3 2-15,-3 4 0 16,-3 3 0-16,-10 1-1 15,-1 0-1-15,4 1 1 16,4-4-2-16,6-2-4 16,6-4-3-16,21-6-7 0,16-6-3 15,12-6 3-15,5-3-17 16,3-5-39-16,-4-12-128 16</inkml:trace>
        </inkml:traceGroup>
      </inkml:traceGroup>
    </inkml:traceGroup>
    <inkml:traceGroup>
      <inkml:annotationXML>
        <emma:emma xmlns:emma="http://www.w3.org/2003/04/emma" version="1.0">
          <emma:interpretation id="{904A72A0-E68C-4571-92BB-1BE48049BA02}" emma:medium="tactile" emma:mode="ink">
            <msink:context xmlns:msink="http://schemas.microsoft.com/ink/2010/main" type="paragraph" rotatedBoundingBox="3409,2921 26848,1130 26978,2825 3538,46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6930999-ED8D-4F49-AD8A-C40208EBAEF5}" emma:medium="tactile" emma:mode="ink">
              <msink:context xmlns:msink="http://schemas.microsoft.com/ink/2010/main" type="line" rotatedBoundingBox="3409,2921 26848,1130 26978,2825 3538,4616"/>
            </emma:interpretation>
          </emma:emma>
        </inkml:annotationXML>
        <inkml:traceGroup>
          <inkml:annotationXML>
            <emma:emma xmlns:emma="http://www.w3.org/2003/04/emma" version="1.0">
              <emma:interpretation id="{37BC708F-CE14-496C-AA6E-0D51EDCA6D60}" emma:medium="tactile" emma:mode="ink">
                <msink:context xmlns:msink="http://schemas.microsoft.com/ink/2010/main" type="inkWord" rotatedBoundingBox="3410,2932 7865,2592 7991,4233 3535,4573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721.186">2889 2318 179 0,'-12'0'297'0,"-11"8"-290"16,-2 11 5-16,0 6 9 16,-5 12 2-16,0 6-3 15,4 2-9-15,6 7-2 16,5-4-3-16,10-4-3 15,5-7-3-15,8-10-2 0,12-6 1 16,10-15 1-16,2-6 0 16,0-5 1-16,0-15 5 15,0-9 2-15,-7-6-2 16,-2 0-2-16,-12-6 0 16,-2-2 1-16,-6 0-2 15,-3 1-1-15,0 5-1 0,-6 4 1 16,-6 11-1-16,-3 7 4 15,-2 11-2-15,2 4-4 16,4 0-4-16,3 9-20 16,8 1-25-16,0-3-43 0,16-7-42 15,11 0-63-15</inkml:trace>
          <inkml:trace contextRef="#ctx0" brushRef="#br0" timeOffset="8913.418">3199 2290 469 0,'0'0'2'15,"-33"64"12"-15,21-30 14 16,4 0-17-16,-2-6-11 0,8-2 1 16,-4-7 2-16,2-5-3 15,2-3-16-15,-1-7-43 16,0-4-40-16,0-7-45 15</inkml:trace>
          <inkml:trace contextRef="#ctx0" brushRef="#br0" timeOffset="9363.957">3287 1911 251 0,'0'0'246'0,"0"0"-239"16,0 0 1-16,0 0-4 15,25 74-3-15,-10-46-3 16,3 5-37-16,2 0-4 16,0 6 8-16,-2-2 19 15,-3 5 15-15,-3 0 2 16,-4 4 31-16,-5-1 28 0,-3 1 21 16,0-2 2-16,-10-5-18 15,2-3-21-15,-1-7-18 16,3-9-7-16,4-11-8 15,2-1-9-15,0-8-3 16,2 0 0-16,8-17 5 0,7-7 6 16,1-5-5-16,5-9 1 15,3 0-4-15,1-2-1 16,0 3-1-16,1 4 0 16,-3 6-1-16,-2 9 0 15,-3 12-2-15,-8 6-2 0,-1 6-1 16,-4 17 5-16,-2 7 2 15,-5 6-1-15,0 3 1 16,3-3-2-16,0-7-18 16,3-2-20-16,5-12-19 15,4-10-17-15,5-5-25 0,1-11-24 16,2-19-93-16</inkml:trace>
          <inkml:trace contextRef="#ctx0" brushRef="#br0" timeOffset="7238.021">2268 1956 524 0,'0'0'16'16,"0"0"5"-16,0 0 16 16,0 0 1-16,0 0-26 15,0 0-9-15,-12 79 6 16,6-14 10-16,-2 14 4 0,-1 11-2 15,-4 11-15-15,-1 2-3 16,3-5-3-16,-4-10-2 16,3-9-23-16,4-14-18 15,-1-16-22-15,5-13-39 16,-1-15-25-16,2-18-68 16</inkml:trace>
          <inkml:trace contextRef="#ctx0" brushRef="#br0" timeOffset="7581.855">2115 1912 654 0,'0'0'4'15,"0"0"-6"-15,45-58 2 16,2 34 4-16,14-1-1 0,6 3 0 15,6 2-2-15,3 7 0 16,-3 6 1-16,-5 7 0 16,-10 5 0-16,-13 16-1 15,-11 10 0-15,-22 7 4 16,-12 4 10-16,-30 10 20 16,-21 1 1-16,-14 1-18 0,-8-1-3 15,-6-8-2-15,5-6-5 16,7-8-4-16,17-11-2 15,15-9-2-15,15-8-12 16,17-3-37-16,9-15-69 16,19-8-110-16,8-3-185 0</inkml:trace>
          <inkml:trace contextRef="#ctx0" brushRef="#br0" timeOffset="9719.831">3854 2243 662 0,'0'0'11'15,"55"0"-4"-15,-8 0 36 16,14-1-14-16,7 1-18 0,8 0-8 16,-6 0-4-16,-2-1-86 15,-17-3-147-15</inkml:trace>
          <inkml:trace contextRef="#ctx0" brushRef="#br0" timeOffset="9583.958">4203 1743 521 0,'-10'56'8'16,"-10"11"32"-16,-5 13 18 16,5 7 8-16,-3 2-28 15,6-3-22-15,2-4-9 0,1-14-4 16,10-11-1-16,1-13-2 15,1-12-4-15,2-10-25 16,-3-10-19-16,-6-12-29 16,0 0-55-16,-8-26-225 15</inkml:trace>
          <inkml:trace contextRef="#ctx0" brushRef="#br0" timeOffset="11357.394">4508 1769 575 0,'0'0'0'15,"72"-1"6"-15,-14-11 34 0,15-2-1 16,14-3-20-16,6-1-8 16,7 1-6-16,1 3-2 15,-11 4-3-15,-9 2-71 16,-16 0-137-16</inkml:trace>
          <inkml:trace contextRef="#ctx0" brushRef="#br0" timeOffset="11173.111">5097 1384 572 0,'0'0'15'0,"-56"21"2"0,24 3 19 16,0 16 5-16,-1 8-19 15,-1 14-8-15,2 3-5 16,2 6-3-16,4-5-4 16,3-4-1-16,4-9 0 15,6-12-6-15,3-5-39 0,2-14-19 16,-4-10-22-16,0-10-61 15,-4-2-186-15</inkml:trace>
          <inkml:trace contextRef="#ctx0" brushRef="#br0" timeOffset="10944.393">4817 1588 334 0,'-4'-5'17'0,"-4"1"45"16,2 3-10-16,5 0 9 0,0 1-20 16,1 0-26-16,0 6-10 15,8 12 13-15,4 4 10 16,5 9-11-16,6 3-1 16,0 4-4-16,2 4 6 15,3-2-7-15,-2-3-7 0,1-6-3 16,-4-5 0-16,-1-6-2 15,-2-9-22-15,-2-8-26 16,-2-3-49-16,-9-11-76 16</inkml:trace>
          <inkml:trace contextRef="#ctx0" brushRef="#br0" timeOffset="12110.997">6086 1889 427 0,'0'0'3'0,"0"0"0"16,0 0 7-16,0 0-8 16,0 52 45-16,0 7 6 15,0 19-22-15,-3 18 2 16,-5 12-7-16,4 3-17 0,-1 4-5 15,-1-11-3-15,2-13 0 16,-1-12-1-16,-7-13 2 16,-3-13-1-16,-3-17 0 15,-1-13 0-15,-1-15-1 16,1-8 3-16,3-28-11 0,1-23-11 16,8-20 7-16,4-22 9 15,3-23 7-15,11-13-1 16,19-6-3-16,9 9-1 15,13 9 0-15,3 19 4 16,7 26 5-16,1 20-1 0,0 17-7 16,-7 16 0-16,-1 10-2 15,-9 9 1-15,-4 4 2 16,-11 15-2-16,-9 8 1 16,-13 3 8-16,-9 6 22 15,-9 4 20-15,-18 3 10 16,-8-2-18-16,-6-2-16 0,0-7-9 15,6-6-6-15,7-8-3 16,9-7-5-16,11-9-2 16,5-2-2-16,3 0-32 15,18-13-53-15,7-5-11 16,0-5-58-16,0-2-107 0</inkml:trace>
        </inkml:traceGroup>
        <inkml:traceGroup>
          <inkml:annotationXML>
            <emma:emma xmlns:emma="http://www.w3.org/2003/04/emma" version="1.0">
              <emma:interpretation id="{50A16024-5F40-4DD2-A698-BC9124142F11}" emma:medium="tactile" emma:mode="ink">
                <msink:context xmlns:msink="http://schemas.microsoft.com/ink/2010/main" type="inkWord" rotatedBoundingBox="8846,3086 9221,3057 9239,3294 8864,3323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2797.021">7476 1771 600 0,'0'0'10'16,"0"0"-22"-16,0 0 9 16,67 6 14-16,-18-6 0 0,10 0-3 15,2-3-6-15,-4-2-2 16,-8 1-64-16,-19 4-72 15,-25 0-119-15</inkml:trace>
          <inkml:trace contextRef="#ctx0" brushRef="#br0" timeOffset="12917.037">7578 1991 594 0,'0'0'-3'0,"88"0"0"16,-32 0-15-16,5-6-35 0,-6-3-101 15</inkml:trace>
        </inkml:traceGroup>
        <inkml:traceGroup>
          <inkml:annotationXML>
            <emma:emma xmlns:emma="http://www.w3.org/2003/04/emma" version="1.0">
              <emma:interpretation id="{1938F12D-E26D-4D21-B013-58DE96A05564}" emma:medium="tactile" emma:mode="ink">
                <msink:context xmlns:msink="http://schemas.microsoft.com/ink/2010/main" type="inkWord" rotatedBoundingBox="10156,2801 12234,2643 12269,3111 10192,3270">
                  <msink:destinationLink direction="with" ref="{F582E965-397D-4751-96C3-76DB13394555}"/>
                </msink:context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4142.334">8885 1504 497 0,'0'0'-10'0,"0"0"-25"16,0 0 32-16,0 0 13 0,13 74 8 16,-13-33 1-16,0 10 13 15,-10 0 2-15,2 2-5 16,-3-5-11-16,2-4-9 16,-2-8-2-16,4-11 2 15,-1-10 5-15,4-4 4 0,-1-9 2 16,2-2 6-16,3-5-6 15,0-16-25-15,12-6-4 16,11-13 2-16,7-5-1 16,8-1-5-16,5 4 3 15,-1 2-2-15,-2 14-1 16,-7 7 0-16,-2 15 2 0,-13 4 0 16,-6 14-5-16,-4 12 13 15,-5 6 3-15,-1 4 2 16,5 3-1-16,1-4-1 15,7-3-2-15,5-7-1 0,10-8 0 16,5-7 1-16,6-10 0 16,2 0 9-16,2-14 7 15,-3-8-2-15,-2-7 3 16,-6-2-6-16,-4-4-3 16,-8-1-3-16,-6 1 0 0,-9 7-2 15,-5 6-6-15,-2 8 0 16,-8 11 3-16,-13 3-15 15,-9 23 11-15,1 10 4 16,1 4 4-16,9 5-6 16,11-4-6-16,8-3-32 15,12-13 2-15,23-9 8 0,11-9 15 16,4-4 2-16,6-12-19 16,-1-11-21-16,1-9-19 15,-6-2 2-15,-4-3 29 16,-7-2 33-16,-4 2 4 15,-4 3 24-15,-8 7 33 0,-4 6-8 16,-5 10 8-16,-9 8-10 16,-5 3-19-16,0 19 54 15,-4 7-19-15,-5 9-40 16,1 1-2-16,4 4-4 16,4-5-5-16,5-4-2 15,15-10 7-15,10-4 7 0,3-11 8 16,7-6-5-16,-3-5 1 15,2-17-1-15,-3-3-8 16,-3-4-9-16,-2-1 1 16,-7-2-3-16,-3 3 0 0,-4 5-2 15,-6 8 0-15,-3 6-2 16,-4 6-6-16,-1 4-2 16,-3 5-4-16,0 16 17 15,7 1-3-15,6 4 0 16,10-2-1-16,10-3-2 15,9-7 1-15,9-6 2 0,2-8 0 16,2 0 2-16,-5-12 9 16,-6-6 7-16,-9-8 4 15,-8-2-2-15,-9-6-3 16,-10-2-8-16,-3-5-6 16,-1-6-9-16,-4-8-53 0,3-7-80 15,0-6-150-15</inkml:trace>
        </inkml:traceGroup>
        <inkml:traceGroup>
          <inkml:annotationXML>
            <emma:emma xmlns:emma="http://www.w3.org/2003/04/emma" version="1.0">
              <emma:interpretation id="{AD551C13-1792-4A74-AE77-35BDCA1F8C0C}" emma:medium="tactile" emma:mode="ink">
                <msink:context xmlns:msink="http://schemas.microsoft.com/ink/2010/main" type="inkWord" rotatedBoundingBox="13159,2176 18900,1737 19030,3433 13289,3871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4791.022">12000 1172 360 0,'0'16'91'16,"-11"16"-120"-16,-2 12 29 15,-2 13-2-15,0 7 7 16,0 7 8-16,4 2 2 16,0-6-9-16,2-8-1 15,4-11 11-15,0-12 3 16,3-15 10-16,-6-13 11 0,1-8 31 15,-1-16-9-15,0-16-49 16,4-15-11-16,-2-12 4 16,6-15 1-16,3-12 0 15,20-11-4-15,13-7-3 16,16 0-2-16,5 6 0 0,6 11-6 16,0 19 7-16,-5 22 2 15,-6 23-6-15,-3 18-3 16,-7 5-6-16,-4 13 4 15,-6 17 4-15,-3 4 5 16,-12 8-1-16,-10 3 1 0,-7 5 4 16,-12 3 7-16,-15 2 13 15,-11-4 1-15,-11-3-5 16,-1-4-7-16,0-10-6 16,6-7-3-16,3-12-2 15,10-6-9-15,12-9-41 0,14-2-25 16,5-18-94-16,10-7-132 15</inkml:trace>
          <inkml:trace contextRef="#ctx0" brushRef="#br0" timeOffset="15096.844">12391 1481 308 0,'0'0'41'16,"-73"54"-29"-16,45-31 20 0,10-4-1 16,11-3-18-16,7-8-3 15,4-4-1-15,22-4-2 16,12-4 25-16,3-10 9 16,3-7-8-16,5-2-3 0,-7-3-2 15,-7-1 0-15,-7 5-8 16,-10-3-10-16,-14 6-2 15,-4 3-3-15,0 2-1 16,-7 5-6-16,-8 4-31 16,5 5-27-16,6 0-27 15,4-4-21-15,0 2-117 0</inkml:trace>
          <inkml:trace contextRef="#ctx0" brushRef="#br0" timeOffset="15269.768">12862 1370 416 0,'0'0'19'0,"-5"50"-17"16,-4-20 7-16,5 1-1 15,-1-5-5-15,2-2-3 16,3-7 0-16,-1-4 3 0,0-12-14 16,-1-1-41-16,-2-9-9 15,0-14-208-15</inkml:trace>
          <inkml:trace contextRef="#ctx0" brushRef="#br0" timeOffset="15389.937">12847 1042 290 0,'0'0'248'0,"0"0"-239"16,0 0-20-16,0 0 9 16,70 3-50-16,-40 12-60 15,-1 5-95-15</inkml:trace>
          <inkml:trace contextRef="#ctx0" brushRef="#br0" timeOffset="15681.221">13108 1445 161 0,'0'0'375'15,"-23"55"-310"-15,14-38 7 16,3-4-10-16,2-4-24 16,4-6-25-16,0-3-4 0,0 0 2 15,12-13 0-15,3-7-6 16,6-4-5-16,0-5 3 15,4 0-3-15,2-4-7 16,2 6-4-16,-3 5-4 16,1 4 8-16,-1 8-8 0,-4 9-4 15,-5 1 8-15,-3 12 5 16,-8 13 3-16,0 2 3 16,-6 4 0-16,0 0 1 15,0-4-14-15,0-6-30 16,0-4-25-16,5-11-16 15,5-6-11-15,5 0-32 0,2-19-144 16</inkml:trace>
          <inkml:trace contextRef="#ctx0" brushRef="#br0" timeOffset="16052.562">13524 1243 616 0,'0'0'-10'16,"75"-1"19"-16,-16 1 13 15,11 0-8-15,6 0-10 16,3 1-4-16,-3 3-14 15,-8-3-98-15,-15-1-219 16</inkml:trace>
          <inkml:trace contextRef="#ctx0" brushRef="#br0" timeOffset="15903.028">13836 885 548 0,'0'0'0'16,"-26"93"15"-16,17-29 27 0,-5 9-7 16,8 4-5-16,-5 3-14 15,4-4-7-15,2-8-5 16,-3-6-4-16,3-14 1 16,0-12-26-16,-3-9-30 15,-2-14-23-15,-2-13-44 0,-4-6-199 16</inkml:trace>
          <inkml:trace contextRef="#ctx0" brushRef="#br0" timeOffset="16550.926">14576 765 545 0,'0'0'-1'0,"-53"41"6"15,16 2 10-15,-4 17 0 0,-9 13 2 16,3 15-2-16,5 5-5 16,9 3-4-16,13-2-6 15,17-10-2-15,9-14-11 16,29-15-47-16,15-13-37 15,8-18-28-15,6-16-184 0</inkml:trace>
          <inkml:trace contextRef="#ctx0" brushRef="#br0" timeOffset="24809.116">14785 977 409 0,'0'0'38'0,"0"0"33"16,0 0 7-16,0 0-28 15,0 0-44-15,0 0 2 0,0 0 20 16,0 84-1-16,0-35-9 16,0 4-7-16,-10 5-8 15,-6-1-2-15,0-4 1 16,2-4-17-16,-1-9-40 15,2-9-37-15,6-9-67 16,3-13-91-16</inkml:trace>
          <inkml:trace contextRef="#ctx0" brushRef="#br0" timeOffset="24989.823">14989 1335 537 0,'0'0'25'15,"0"0"-25"-15,-34 67 4 16,17-41 18-16,-1 2-15 16,3 0-5-16,3-3-2 0,2-4-2 15,8-4-28-15,2-12-60 16,1-5-66-16</inkml:trace>
          <inkml:trace contextRef="#ctx0" brushRef="#br0" timeOffset="25348.027">15266 1002 638 0,'0'0'8'0,"0"0"29"16,0 0-6-16,49-30-19 0,-21 23-6 15,8 2-1-15,-1 4 6 16,-3 1-2-16,-1 0-4 15,-4 10-3-15,-6 7-2 16,-15 5 0-16,-4 9 3 16,-2 5 3-16,-16 7 4 0,-14 5 4 15,-9 2-2-15,-1-2-1 16,0-3-2-16,5-2-5 16,8-11-3-16,12-5-1 15,8-9-1-15,7-5-4 16,16-8 0-16,15-2 7 0,10-3 2 15,6-3 2-15,3-7-6 16,-5-3 1-16,1 0-12 16,-11 1-47-16,-7-2-55 15,-3 1-91-15,-5-1-91 16</inkml:trace>
          <inkml:trace contextRef="#ctx0" brushRef="#br0" timeOffset="25522.67">15914 1326 442 0,'0'0'83'0,"0"0"-57"0,-20 66 40 15,0-34-29-15,-2 0-29 16,2 1-6-16,0-5-1 16,2 0-13-16,7-9-27 15,7-10-73-15,4-9-122 16</inkml:trace>
          <inkml:trace contextRef="#ctx0" brushRef="#br0" timeOffset="25954.641">16254 901 578 0,'0'0'0'16,"0"0"-2"-16,66-8 9 0,-28 5-2 16,3 0-1-16,6 1 2 15,-8 2-1-15,-3 0-1 16,-5 0 3-16,-14 0-2 16,-10 8-2-16,-7 6 7 15,-4 0 28-15,-16 2-3 0,-10 3-10 16,0 3 0-16,4-1-10 15,6-2-11-15,8 3-5 16,12-1-8-16,7 2 0 16,16 2 3-16,9-3 0 0,6 1 0 15,0-1 8-15,-8 0-1 16,-10 1 0-16,-17 3 0 16,-3 0 1-16,-25 1 8 15,-8 1 6-15,-13 0 0 16,-2-4-3-16,5-5-9 15,6-3-3-15,9-4-1 16,12-7-14-16,14-4-41 0,2-1-64 16,19-9-134-16</inkml:trace>
          <inkml:trace contextRef="#ctx0" brushRef="#br0" timeOffset="26246.759">16852 620 387 0,'0'0'19'16,"91"55"48"-16,-45-14 6 15,-3 8-24-15,-8 7-6 16,-6 7-6-16,-15 3-8 15,-14 2 2-15,-2 5-5 0,-31-4-11 16,-13-1-1-16,-12-5-1 16,-1-9-8-16,-2-7-3 15,7-8-1-15,12-11-24 16,17-10-62-16,17-13-70 16,8-5-192-16</inkml:trace>
          <inkml:trace contextRef="#ctx0" brushRef="#br0" timeOffset="26539.057">17610 1462 633 0,'-45'73'73'16,"-12"3"42"-16,-12 12-45 0,-2 4-27 15,-3 4-33-15,-1 2-12 16,-12-6-84-16,-13-3-270 15</inkml:trace>
          <inkml:trace contextRef="#ctx0" brushRef="#br0" timeOffset="26411.604">17395 1061 684 0,'0'0'4'15,"0"0"-11"-15,0 0-20 16,0 0-64-16,12 57-98 0</inkml:trace>
        </inkml:traceGroup>
        <inkml:traceGroup>
          <inkml:annotationXML>
            <emma:emma xmlns:emma="http://www.w3.org/2003/04/emma" version="1.0">
              <emma:interpretation id="{4B6F2B38-4B47-4D82-B1F5-E4A17578A378}" emma:medium="tactile" emma:mode="ink">
                <msink:context xmlns:msink="http://schemas.microsoft.com/ink/2010/main" type="inkWord" rotatedBoundingBox="24055,1453 26856,1239 26938,2313 24137,2527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53516.968">23256 543 618 0,'0'0'25'0,"-60"-48"5"16,22 31 32-16,-1 3-8 15,0 5-17-15,-2 9-19 16,-2 7-9-16,-2 25-7 15,1 14-2-15,-1 16 0 16,5 11 3-16,4 3-5 16,11 0 1-16,13-9 0 0,12-8-3 15,2-16-2-15,23-15 1 16,10-17 0-16,5-11-1 16,8-19 3-16,0-19 4 15,5-12 3-15,-8-8 3 16,-2-4-4-16,-5 4-1 15,-10 6-1-15,-3 16 0 0,-12 9-1 16,-2 16-1-16,-7 11-4 16,-4 17 1-16,0 14 6 15,0 10 0-15,7 3-15 16,1 2-32-16,10-6-24 16,7-9-7-16,11-12-38 0,5-10-23 15,4-9-58-15</inkml:trace>
          <inkml:trace contextRef="#ctx0" brushRef="#br0" timeOffset="53866.289">23884 631 667 0,'0'0'6'16,"55"-7"2"-16,-9 1 31 0,16-3-16 16,10 2-19-16,7-2-4 15,6-4-21-15,1-1-70 16,-4-4-88-16,-8-1-250 16</inkml:trace>
          <inkml:trace contextRef="#ctx0" brushRef="#br0" timeOffset="53711.581">24003 460 606 0,'0'0'6'0,"0"62"0"16,-3-18 8-16,0 3 0 0,2-1-10 15,1-1-1-15,0-3-16 16,0-5-35-16,0-11-35 16,0-12-51-16,0-6-128 15</inkml:trace>
          <inkml:trace contextRef="#ctx0" brushRef="#br0" timeOffset="54299.987">25289-60 579 0,'0'0'6'0,"-6"99"7"16,-9-23 27-16,-3 12 15 15,-5 10-14-15,2 4-15 16,-1-1-13-16,6-8-7 0,4-13-4 16,5-14 1-16,7-14-3 15,0-19 1-15,0-9-1 16,0-16-2-16,11-8-3 16,1-12 6-16,5-22 16 0,5-6-14 15,6-10 1-15,5-3-3 16,2 1-1-16,3 13-1 15,0 12-1-15,1 13-1 16,-2 14 0-16,-6 9 3 16,-4 23 0-16,-10 10 1 15,-7 8 2-15,-10 8 3 0,-10-2 11 16,-19-2 5-16,-15-2 1 16,-7-7-7-16,-10-10-7 15,-3-5-5-15,1-11-2 16,1-10-4-16,3-9-25 15,7-9-53-15,6-21-168 0</inkml:trace>
        </inkml:traceGroup>
      </inkml:traceGroup>
    </inkml:traceGroup>
    <inkml:traceGroup>
      <inkml:annotationXML>
        <emma:emma xmlns:emma="http://www.w3.org/2003/04/emma" version="1.0">
          <emma:interpretation id="{BC6DCA9A-167C-4ACA-AE8E-65105F26C7D8}" emma:medium="tactile" emma:mode="ink">
            <msink:context xmlns:msink="http://schemas.microsoft.com/ink/2010/main" type="paragraph" rotatedBoundingBox="3396,4642 8830,4844 8764,6619 3330,64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BA8AF9-9807-4702-A145-73D485F2E186}" emma:medium="tactile" emma:mode="ink">
              <msink:context xmlns:msink="http://schemas.microsoft.com/ink/2010/main" type="line" rotatedBoundingBox="3396,4642 8830,4844 8764,6619 3330,6417"/>
            </emma:interpretation>
          </emma:emma>
        </inkml:annotationXML>
        <inkml:traceGroup>
          <inkml:annotationXML>
            <emma:emma xmlns:emma="http://www.w3.org/2003/04/emma" version="1.0">
              <emma:interpretation id="{6FC29FA7-D221-4D77-AC43-5EDEF75ABFD6}" emma:medium="tactile" emma:mode="ink">
                <msink:context xmlns:msink="http://schemas.microsoft.com/ink/2010/main" type="inkWord" rotatedBoundingBox="3396,4642 6722,4766 6670,6148 3344,6024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6991.777">2444 4265 486 0,'0'0'45'0,"5"-60"5"0,-5 35-4 16,0 7-3-16,-15 1-2 16,-2 4-12-16,-9 4-15 15,-7 8-1-15,-4 1-4 16,-11 8 2-16,-2 20-6 16,-1 16-2-16,1 13-3 15,2 15-1-15,8 6-1 0,7 2 2 16,13-8 0-16,17-8-4 15,3-15 0-15,21-21-2 16,14-18 0-16,9-10 5 16,12-32 0-16,5-22 6 0,2-17-7 15,2-21 8-15,-3-18 7 16,-6-14-8-16,-7-13 0 16,-14-8-7-16,-5 3 6 15,-10 13-1-15,-11 18-2 16,-6 28 1-16,-3 29 0 15,-7 28 0-15,-13 26-1 0,-11 31 0 16,1 35-2-16,-5 22 1 16,0 21 2-16,9 12-2 15,8 7 0-15,16-5-2 16,2-7 2-16,13-10-2 16,17-16 0-16,5-10 1 0,6-20-1 15,6-15-2-15,6-16 3 16,5-19-1-16,0-10 0 15,1-27 3-15,0-20 1 16,-5-20-1-16,-4-12-1 16,-11-5 3-16,-5-1 0 0,-13 9 2 15,-9 14-3-15,-10 16 2 16,-2 18 1-16,-20 23-1 16,-6 7-3-16,-6 31 1 15,-6 13-2-15,3 15 2 16,2 6-4-16,13 4 3 15,8-2-2-15,12-7-2 0,1-8-1 16,25-13-6-16,4-8-13 16,13-18-4-16,4-15-11 15,9-6-10-15,5-29-23 16,1-19-51-16,2-19-67 0</inkml:trace>
          <inkml:trace contextRef="#ctx0" brushRef="#br0" timeOffset="7419.529">3682 3389 547 0,'0'0'-3'0,"0"0"35"15,0 0-3-15,-45 73 4 16,25-18-11-16,-3 16-13 16,2 17 0-16,4 10-2 15,5 12 2-15,2 5-2 16,5-1-3-16,5-3-2 0,3-12 0 15,11-16-1-15,13-16-3 16,7-15 1-16,8-22-1 16,8-16 4-16,6-14 0 15,5-17-3-15,1-22 1 16,4-14 6-16,-8-14-6 0,-2-13 1 16,-6 1-2-16,-12 2 2 15,-11 8 0-15,-15 15-1 16,-9 19 3-16,-3 22 1 15,-22 13 5-15,-6 26 0 16,-8 19-2-16,-1 13-2 0,1 10 1 16,7 1-5-16,8 2-1 15,13-10-1-15,8-7-2 16,11-11-8-16,13-13-12 16,12-15 5-16,10-15-3 15,4-10-19-15,8-22-20 0,0-15-33 16,7-15-22-16,-1-12-121 15</inkml:trace>
          <inkml:trace contextRef="#ctx0" brushRef="#br0" timeOffset="8010.782">4462 3786 689 0,'0'0'-7'0,"71"23"34"0,-13-16 35 15,20-3-17-15,17-4-22 16,13-3-14-16,11-14-7 16,2-6-32-16,-8-4-162 15</inkml:trace>
          <inkml:trace contextRef="#ctx0" brushRef="#br0" timeOffset="7819.801">4872 3520 485 0,'0'0'59'15,"0"0"-9"-15,-47 49 0 16,23-1-12-16,-2 14-17 15,0 11-13-15,2 16-4 0,4 3-3 16,7 3 0-16,8-5 0 16,5-10-2-16,9-10 1 15,14-15-1-15,13-17-3 16,6-16 1-16,9-16 11 16,4-6 12-16,5-18 0 15,4-15-11-15,-2-14-5 0,-1-10-1 16,-11-9-1-16,-4-3-2 15,-16 4 1-15,-10 7 2 16,-12 18-1-16,-8 19 1 16,-14 21 3-16,-21 26 0 15,-9 23-5-15,-8 18 2 0,5 11-2 16,6 2-2-16,17-6-2 16,18-10-15-16,6-8-15 15,21-15-1-15,11-15 9 16,6-11 5-16,3-15-5 15,-2-7-15-15,4-27-32 0,-10-10-68 16,-2-14-140-16</inkml:trace>
        </inkml:traceGroup>
        <inkml:traceGroup>
          <inkml:annotationXML>
            <emma:emma xmlns:emma="http://www.w3.org/2003/04/emma" version="1.0">
              <emma:interpretation id="{D5269C0E-50CF-4C78-A849-862F9030EB93}" emma:medium="tactile" emma:mode="ink">
                <msink:context xmlns:msink="http://schemas.microsoft.com/ink/2010/main" type="inkWord" rotatedBoundingBox="7617,4994 8823,5039 8764,6619 7558,6574"/>
              </emma:interpretation>
              <emma:one-of disjunction-type="recognition" id="oneOf8">
                <emma:interpretation id="interp16" emma:lang="" emma:confidence="1">
                  <emma:literal>p;</emma:literal>
                </emma:interpretation>
                <emma:interpretation id="interp17" emma:lang="" emma:confidence="0">
                  <emma:literal>P;</emma:literal>
                </emma:interpretation>
                <emma:interpretation id="interp18" emma:lang="" emma:confidence="0">
                  <emma:literal>js;</emma:literal>
                </emma:interpretation>
                <emma:interpretation id="interp19" emma:lang="" emma:confidence="0">
                  <emma:literal>fs;</emma:literal>
                </emma:interpretation>
                <emma:interpretation id="interp20" emma:lang="" emma:confidence="0">
                  <emma:literal>pi</emma:literal>
                </emma:interpretation>
              </emma:one-of>
            </emma:emma>
          </inkml:annotationXML>
          <inkml:trace contextRef="#ctx0" brushRef="#br0" timeOffset="8877.556">6400 3788 581 0,'0'0'10'16,"0"0"-20"-16,-4 92 10 16,-6-26 3-16,5 21 11 0,-6 12 2 15,4 19 2-15,-1 10 8 16,0 7 4-16,1 4-6 15,-3-9-7-15,0-6-12 16,-2-19-3-16,-3-17 1 16,-1-20 10-16,-3-19 10 0,0-18-1 15,0-18-5-15,3-13 1 16,9-18 1-16,4-27-10 16,3-27-8-16,11-23 0 15,16-26 0-15,11-20 0 16,4-12-1-16,9-2 0 15,-1 8 1-15,3 17-2 0,-3 25 1 16,-2 25-1-16,-2 24-1 16,-6 24-1-16,-2 15-14 15,-1 16-3-15,-1 1 4 16,-1 18 3-16,1 13 4 16,-9 7 6-16,-4 7 3 0,-9 4 0 15,-11 4 1-15,-6 0 1 16,-26-3 3-16,-17-1 11 15,-17-4-1-15,-6-7-4 16,0-8-2-16,9-10-2 0,7-7-5 16,18-9-1-16,16-4-2 15,17 0-24-15,4-4-61 16,19-2-41-16,12 1-52 16,2-2-152-16</inkml:trace>
          <inkml:trace contextRef="#ctx0" brushRef="#br0" timeOffset="9355.952">7409 4335 739 0,'-35'84'9'16,"-10"5"25"-16,-7 13 9 0,2 4-14 16,-2 4-24-16,-1 0-8 15,-9-3-90-15,-8-6-241 16</inkml:trace>
          <inkml:trace contextRef="#ctx0" brushRef="#br0" timeOffset="9214.491">7453 3724 351 0,'0'0'351'0,"0"0"-350"0,0 0-1 15,0 0 12-15,0 0-10 16,-42 57-41-16,54-42-61 16,0-1-52-16,-3-2-142 15</inkml:trace>
        </inkml:traceGroup>
      </inkml:traceGroup>
    </inkml:traceGroup>
    <inkml:traceGroup>
      <inkml:annotationXML>
        <emma:emma xmlns:emma="http://www.w3.org/2003/04/emma" version="1.0">
          <emma:interpretation id="{544D913C-9589-40E9-A864-2D6C6DF0AC2A}" emma:medium="tactile" emma:mode="ink">
            <msink:context xmlns:msink="http://schemas.microsoft.com/ink/2010/main" type="paragraph" rotatedBoundingBox="3321,7653 22847,6099 23016,8217 3489,9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A59F444-F0F4-4FED-BE38-18416FDC492F}" emma:medium="tactile" emma:mode="ink">
              <msink:context xmlns:msink="http://schemas.microsoft.com/ink/2010/main" type="line" rotatedBoundingBox="3321,7653 22847,6099 23016,8217 3489,9771"/>
            </emma:interpretation>
          </emma:emma>
        </inkml:annotationXML>
        <inkml:traceGroup>
          <inkml:annotationXML>
            <emma:emma xmlns:emma="http://www.w3.org/2003/04/emma" version="1.0">
              <emma:interpretation id="{9CB0D954-DD74-4788-8F05-7C5F1730350C}" emma:medium="tactile" emma:mode="ink">
                <msink:context xmlns:msink="http://schemas.microsoft.com/ink/2010/main" type="inkWord" rotatedBoundingBox="3321,7653 6711,7383 6819,8738 3429,9008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91313.301">2122 6617 456 0,'0'0'57'0,"0"9"-40"16,0 21-9-16,0 15 36 16,0 23-11-16,0 20-4 15,-3 14-1-15,-7 8-5 16,2 5-5-16,-1-1-12 0,1-8-6 16,1-16 3-16,-1-15 1 15,5-14-4-15,-2-19-18 16,3-21-7-16,2-21-20 15,0-13-40-15,0-31-2 16,2-27-64-16</inkml:trace>
          <inkml:trace contextRef="#ctx0" brushRef="#br0" timeOffset="92145.848">2756 7019 510 0,'0'0'2'16,"0"0"2"-16,-70 55 26 15,37-22 3-15,5 7-17 0,-2 2-9 16,5 7-1-16,3 2-1 16,11-6 0-16,8-4-5 15,3-7-1-15,6-8-1 16,17-11 0-16,4-11-1 15,3-4 25-15,3-13 0 0,0-11-6 16,-3-12 8-16,-7-2 3 16,-6-5-9-16,-2-3-8 15,-9 6-5-15,-6-2-3 16,0 6-2-16,0 0-5 16,0 6-35-16,-6 7-28 15,3 4-85-15,-1 3-167 0</inkml:trace>
          <inkml:trace contextRef="#ctx0" brushRef="#br0" timeOffset="92334.731">3069 6980 273 0,'0'0'152'0,"15"76"-111"16,-15-27 31-16,0 1-36 15,0-4-23-15,-6-5-9 16,-2-6-3-16,4-12-1 0,1-6-5 15,1-9-16-15,-5-8-15 16,3-5-30-16,0-21-96 16,4-14-121-16</inkml:trace>
          <inkml:trace contextRef="#ctx0" brushRef="#br0" timeOffset="92447.548">3172 6782 452 0,'0'0'58'0,"0"0"-54"15,0 0-11-15,0 0-38 16,0 0-86-16,58 38-119 16</inkml:trace>
          <inkml:trace contextRef="#ctx0" brushRef="#br0" timeOffset="92767.204">3448 7201 537 0,'0'0'52'0,"0"76"21"0,-2-49-18 15,2-6-10-15,-2-7-30 16,2-10-12-16,0-4 0 16,0-4 14-16,12-18 5 15,-3-5-16-15,7-7-5 16,-1-7-1-16,7-7 0 0,-2 0 0 16,3 3-7-16,3 4-4 15,1 7 2-15,-1 11 4 16,-6 14 3-16,2 9-4 15,-5 8 1-15,0 19 0 16,-8 11 4-16,-4 9 3 16,-1 2 0-16,-4-1 0 0,3-3-3 15,0-8 0-15,2-8-21 16,2-11-32-16,7-11-30 16,-2-7-34-16,3-16-23 15,2-15-168-15</inkml:trace>
          <inkml:trace contextRef="#ctx0" brushRef="#br0" timeOffset="91584.576">2131 6444 486 0,'0'0'14'0,"18"-73"33"0,-5 54-9 16,5 3-1-16,5 6-29 15,7 1-7-15,5 5-2 16,5 3-2-16,5 1 3 16,-4 0-4-16,-4 15 1 15,-4 6 1-15,-13 6 11 16,-13 13 1-16,-7 6 19 0,-16 7 24 16,-22 6-18-16,-12 2-15 15,-7-2-2-15,-3-5-12 16,5-8-2-16,9-10-2 15,16-13-1-15,10-9-12 16,17-7-36-16,3-7-83 0,23-7-49 16,7-11-100-16</inkml:trace>
          <inkml:trace contextRef="#ctx0" brushRef="#br0" timeOffset="93137.479">4002 6915 652 0,'0'0'10'16,"103"-15"65"-16,-32 6-28 15,2 0-6-15,2 1-32 0,-4 5-7 16,-4 2-2-16,-8 1-40 16,-19 0-118-16,-13 0-248 15</inkml:trace>
          <inkml:trace contextRef="#ctx0" brushRef="#br0" timeOffset="92971.819">4242 6437 530 0,'0'58'9'0,"-6"12"24"15,-4 13 25-15,0 7-5 16,-3 6-24-16,9-4-20 15,1-7-7-15,0-11-2 16,3-14 0-16,0-16-34 0,0-13-24 16,0-13-28-16,-9-10-68 15,-8-8-97-15</inkml:trace>
          <inkml:trace contextRef="#ctx0" brushRef="#br0" timeOffset="97348.362">4752 6419 399 0,'0'0'11'0,"0"0"9"16,0 0 13-16,0 0 8 15,70-4-4-15,-32-2-3 16,15 2-6-16,5-4-8 15,7 1-3-15,1 1-8 16,-1 4-7-16,-4 2-2 0,-11 0-17 16,-8 8-29-16,-11 3-51 15,-13 3-62-15</inkml:trace>
          <inkml:trace contextRef="#ctx0" brushRef="#br0" timeOffset="96857.991">4933 6156 169 0,'0'-6'210'16,"0"1"-187"-16,0 5 23 16,0 0 1-16,0 0-26 15,0 15-22-15,7 5 17 16,4 6 8-16,1 2 4 16,4 7-2-16,3 3-4 0,4-1-6 15,0 2-5-15,0-3-6 16,2 3-3-16,-5-5-1 15,3-2-1-15,-8-4 1 16,0-2 0-16,-7-7-9 16,1-3-20-16,-3-6-19 15,-6-7-34-15,2-3-48 0,-2-12-72 16</inkml:trace>
          <inkml:trace contextRef="#ctx0" brushRef="#br0" timeOffset="97105.961">5247 6094 463 0,'0'0'2'0,"0"0"6"16,-39 51 16-16,25-20 4 0,2 5-9 16,-3 3-2-16,0 8-2 15,-2 4 5-15,-1 1-7 16,3 1-9-16,-2-4-3 15,-1 0 0-15,3-5 0 16,4-8-10-16,1-6-13 0,0-9-6 16,3-3-20-16,-1-10-31 15,3-8-49-15,-2-3-87 16</inkml:trace>
        </inkml:traceGroup>
        <inkml:traceGroup>
          <inkml:annotationXML>
            <emma:emma xmlns:emma="http://www.w3.org/2003/04/emma" version="1.0">
              <emma:interpretation id="{D39C00B0-98FD-4497-AFFD-C8EDD40C27D7}" emma:medium="tactile" emma:mode="ink">
                <msink:context xmlns:msink="http://schemas.microsoft.com/ink/2010/main" type="inkWord" rotatedBoundingBox="7513,7684 12143,7315 12283,9071 7652,9440"/>
              </emma:interpretation>
              <emma:one-of disjunction-type="recognition" id="oneOf10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99301.156">6455 6508 278 0,'0'-5'31'0,"0"1"25"0,-6 4-6 16,-8 0-8-16,1 0-4 16,-4 7-9-16,0 8-7 15,-5 6 0-15,-1 6 0 16,-3 9-4-16,1 7-1 15,-2 6-7-15,2 5-2 16,4 3-2-16,6 0-1 0,5-3-2 16,10-6 0-16,0-7-3 15,10-9 0-15,15-9-3 16,11-12 4-16,4-11 1 16,8 0-2-16,-1-18-5 15,6-8-23-15,-2-5-19 0,-4 3-21 16,-6 1-17-16,-13 2-60 15,-6 7-134-15</inkml:trace>
          <inkml:trace contextRef="#ctx0" brushRef="#br0" timeOffset="99721.033">6911 6573 434 0,'0'0'2'0,"-62"40"0"15,28-9 10-15,2 2 13 0,5 5-4 16,6 3-3-16,9-2-9 15,10 1-1-15,2-7 4 16,12-5 3-16,13-9-5 16,8-8-1-16,5-10-2 15,0-1 3-15,4-18 3 0,-2-4-1 16,-2-13 2-16,-5 0 5 16,-8-4 1-16,-10-2 5 15,-8 2-2-15,-7 2-10 16,-4 2-4-16,-14 5-5 15,-5 8-3-15,-5 7-2 0,4 4-1 16,3 9-18-16,4 2-31 16,9 0-32-16,8 0-83 15,0-3-132-15</inkml:trace>
          <inkml:trace contextRef="#ctx0" brushRef="#br0" timeOffset="99907.978">7373 6574 240 0,'-3'49'306'0,"-15"-1"-304"0,1 3-1 15,3-4 0-15,5-5-1 16,-2-7 0-16,7-10-3 16,-1-8-11-16,5-8-15 15,-3-9-19-15,3-10-43 16,0-19-204-16</inkml:trace>
          <inkml:trace contextRef="#ctx0" brushRef="#br0" timeOffset="100050.735">7340 6298 568 0,'0'0'4'0,"0"0"-4"15,0 0-4-15,0 0-6 16,0 0-84-16,0 0-40 15,54 31-81-15</inkml:trace>
          <inkml:trace contextRef="#ctx0" brushRef="#br0" timeOffset="100419.803">7573 6665 544 0,'0'0'14'0,"-1"82"20"16,-2-47-3-16,0-9 1 0,3-4-22 15,0-8-7-15,0-6-2 16,0-7 5-16,0-1 16 16,4-4 9-16,4-15-16 15,3-7-10-15,4-7-4 16,3-6 0-16,5-6 0 0,6-2-1 16,4-2 0-16,-1 4-1 15,4 3-1-15,-1 10 0 16,-4 10-1-16,-4 9-1 15,-4 13 0-15,-8 0-1 16,-6 17 2-16,-3 10 2 0,-1 8 3 16,-5 5-1-16,0 4-1 15,0-1 1-15,3-3 3 16,0 1-2-16,6-6-1 16,-2-5-1-16,4-4 2 15,3-6-10-15,0-6-23 16,5-10-36-16,0-4-59 0,3-2-89 15</inkml:trace>
          <inkml:trace contextRef="#ctx0" brushRef="#br0" timeOffset="100591.809">8275 6800 478 0,'0'0'35'16,"0"0"-11"-16,71 12 24 15,-36-12-11-15,8 0-21 0,0 0-12 16,-3 0-4-16,-1 0-22 16,-7 0-50-16,-9 0-117 15</inkml:trace>
          <inkml:trace contextRef="#ctx0" brushRef="#br0" timeOffset="101082.935">9034 6139 445 0,'0'0'21'0,"0"0"-31"16,7 48 17-16,-7-14 34 16,0 13-9-16,-3 5-7 15,-5 7-4-15,4 3-6 16,1 4-1-16,1-4-6 15,2-5-7-15,0-7-4 0,0-11-49 16,11-13-29-16,7-17-43 16,5-9-79-16</inkml:trace>
          <inkml:trace contextRef="#ctx0" brushRef="#br0" timeOffset="101424.794">9456 6428 430 0,'0'0'-1'0,"-66"58"-5"15,42-23 5-15,1 0 1 16,8 0 2-16,5 0 8 16,10-4 11-16,0-5-1 15,13-3-6-15,10-9-8 16,6-7-2-16,4-7 5 0,5 0-3 15,0-15 2-15,-1-7-5 16,-4-3 9-16,-6-5 3 16,-8-1 3-16,-7-4 2 15,-12 5-5-15,0-1-7 16,-17 2-1-16,-9 4 4 0,-4 3-4 16,-1 7-3-16,1 3 0 15,3 4-4-15,7 6-10 16,5-1-44-16,10 2-48 15,5-2-74-15</inkml:trace>
          <inkml:trace contextRef="#ctx0" brushRef="#br0" timeOffset="101972.136">10149 6375 303 0,'0'0'67'0,"0"0"-8"0,0 0 5 16,0 0-5-16,0 0-31 16,0 0-13-16,0 0 2 15,-66-22 4-15,36 31 8 16,-1 4-6-16,1 9-8 0,4 3-6 16,5 1-6-16,7 5-2 15,10 1 0-15,4-1-2 16,4-3 0-16,19-2 1 15,8-5-1-15,11-7-8 0,2-6-15 16,6-7-5-16,-2-1-22 16,0-6-32-16,-1-10-30 15,-6-1-61-15</inkml:trace>
          <inkml:trace contextRef="#ctx0" brushRef="#br0" timeOffset="102456.499">10776 6285 440 0,'0'0'6'16,"0"0"10"-16,-69 1 24 16,42 11-5-16,-3-2-20 0,4 2 9 15,3 3-2-15,8-1-5 16,7-1-8-16,8 0-8 15,1 0-1-15,17 0 0 16,9 0 0-16,1-1 0 16,9 1 0-16,-2 1 0 0,-2 0-3 15,-5 0 0-15,-8 4 1 16,-10 4 1-16,-10 0 2 16,-3 3 2-16,-19 2 17 15,-13-4 18-15,-5 0-5 16,-8-2-8-16,0-7-1 0,6-2-8 15,1-7-12-15,13-5-2 16,10 0-27-16,11-4-64 16,7-11-102-16</inkml:trace>
          <inkml:trace contextRef="#ctx1" brushRef="#br0">10586 7767 0</inkml:trace>
        </inkml:traceGroup>
        <inkml:traceGroup>
          <inkml:annotationXML>
            <emma:emma xmlns:emma="http://www.w3.org/2003/04/emma" version="1.0">
              <emma:interpretation id="{2C6E965C-490F-4B37-9CC2-C2F6EEBDD07D}" emma:medium="tactile" emma:mode="ink">
                <msink:context xmlns:msink="http://schemas.microsoft.com/ink/2010/main" type="inkWord" rotatedBoundingBox="13025,7485 13407,7455 13426,7693 13044,7723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03300.628">11656 6171 535 0,'0'0'3'16,"57"0"0"-16,-18 0 3 0,9 0-5 15,-4 0 1-15,2 0-20 16,-6 0-39-16,-6 0-12 15,-14 0-67-15</inkml:trace>
          <inkml:trace contextRef="#ctx0" brushRef="#br0" timeOffset="103466.659">11674 6371 598 0,'0'0'11'16,"0"0"-25"-16,47 4 14 0,-6-4 2 15,12-4 1-15,-1 2-2 16,4 2-1-16,-3 0-62 16,-9 0-24-16,-8 9-52 15</inkml:trace>
        </inkml:traceGroup>
        <inkml:traceGroup>
          <inkml:annotationXML>
            <emma:emma xmlns:emma="http://www.w3.org/2003/04/emma" version="1.0">
              <emma:interpretation id="{76D3C895-D483-459E-AFC7-B1C914F84DA7}" emma:medium="tactile" emma:mode="ink">
                <msink:context xmlns:msink="http://schemas.microsoft.com/ink/2010/main" type="inkWord" rotatedBoundingBox="14305,7294 16293,7136 16328,7577 14340,7735"/>
              </emma:interpretation>
              <emma:one-of disjunction-type="recognition" id="oneOf12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04332.802">13047 5971 405 0,'0'0'-13'16,"0"0"13"-16,0 72-2 16,-6-31 19-16,-5 2 0 15,1 6 4-15,-2-2 8 0,4-2 6 16,-2-6-2-16,2-6-5 15,3-4-11-15,1-7-8 16,1-8-4-16,3-8 0 16,0-6 6-16,0 0 3 15,10-10 15-15,6-12-23 0,6-5-5 16,1-8 1-16,2-1-1 16,5-4 0-16,0 5-2 15,-3 2-5-15,-1 5-5 16,-1 10 2-16,-4 9-4 15,-7 9-10-15,-3 0-5 0,-1 17 12 16,-6 9 5-16,0 3 11 16,3 5 1-16,-3-3-1 15,9 0 0-15,2-6 0 16,8-6 0-16,7-5-1 16,2-6 12-16,9-8 0 15,2 0-1-15,-4-9 2 0,5-10 1 16,-9-5 1-16,-5-4-3 15,-5-3-7-15,-4-3-2 16,-9-2 0-16,-4 0-1 16,-8 2-6-16,0 5-9 0,0 8 1 15,-8 9 8-15,-4 12-1 16,-3 7-3-16,0 21 7 16,4 11-1-16,3 6 4 15,8 2-2-15,0-3 0 16,16-6-17-16,11-5-10 15,6-14-21-15,3-6-8 0,9-12 10 16,-3-1-10-16,7-14-28 16,-5-12-38-16</inkml:trace>
          <inkml:trace contextRef="#ctx0" brushRef="#br0" timeOffset="104774.281">14164 6028 298 0,'0'0'41'0,"0"0"-17"15,-9 72-1-15,1-35 0 16,8 1-17-16,0-1 8 16,3-4 4-16,12-4 1 0,3-8 18 15,7-9-11-15,1-6-7 16,1-6 0-16,-1 0-2 16,-2-9 0-16,2-9-6 15,-6-4-5-15,-2-5-3 16,-3-3-2-16,2 2 1 15,-6-2-2-15,1 4-1 0,0 8-8 16,-5 5 6-16,-2 9-5 16,4 4 0-16,-5 0-12 15,1 17 16-15,6 5 5 16,4 4 0-16,2 1-1 0,6 0 1 16,7-5-1-16,8-2 2 15,3-9 7-15,3-2 5 16,2-9-2-16,2 0 4 15,-8-6 7-15,-2-12 4 16,-8-6-4-16,-7-4-9 0,-6-2-1 16,-10-3 2-16,-7-3-6 15,0 2-5-15,0 3-3 16,-7 0-4-16,-5 9-24 16,4 5-12-16,-1 5-29 15,5 2-68-15,4 4-142 16</inkml:trace>
        </inkml:traceGroup>
        <inkml:traceGroup>
          <inkml:annotationXML>
            <emma:emma xmlns:emma="http://www.w3.org/2003/04/emma" version="1.0">
              <emma:interpretation id="{21A989B7-29C9-4379-B5D9-18FEB9A7D4F2}" emma:medium="tactile" emma:mode="ink">
                <msink:context xmlns:msink="http://schemas.microsoft.com/ink/2010/main" type="inkWord" rotatedBoundingBox="17224,6624 19546,6609 19551,7417 17229,7432">
                  <msink:destinationLink direction="with" ref="{3F6FC188-551E-4564-8EAE-2E9B8E9BCE33}"/>
                </msink:context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05949.733">16936 5897 438 0,'0'0'12'16,"0"70"20"-16,-1-38-1 15,-2-1-9-15,0-4-18 16,3-6-3-16,0-7 0 0,0-10-1 15,0-4-20-15,0-4-29 16,3-19-47-16,-3-7-123 16</inkml:trace>
          <inkml:trace contextRef="#ctx0" brushRef="#br0" timeOffset="106354.584">16949 5617 471 0,'0'0'32'0,"0"0"-47"15,0 0 12-15,74 59-20 16,-42-30-25-16,-1 3-5 16,2 3 11-16,-4 3 31 0,-7 1 12 15,-6 0 14-15,-9 0 24 16,-6-3 4-16,-1-4 3 16,0-6 10-16,-6-5 5 15,-1-10-5-15,0-5-11 0,3-6-15 16,4 0 11-1,0-13-11-15,0-9-21 0,14-5-7 16,3-7-1-16,3-1-1 16,6-5-2-16,5 1-12 15,3 2-1-15,4 5-9 16,-2 7 1-16,0 7-4 0,-5 15 9 16,-7 3 10-16,-8 9 4 15,-3 15 0-15,-8 4 1 16,-1 7 6-16,-1 1-1 15,2 2-1-15,2-1-1 16,4-7-6-16,-2-4-8 0,5-7-12 16,3-10-17-16,1-8-23 15,4-1-14-15,-2-19-75 16</inkml:trace>
          <inkml:trace contextRef="#ctx0" brushRef="#br0" timeOffset="106734.31">17644 5693 632 0,'0'0'30'0,"63"-21"-2"15,-16 15-12-15,12 2-10 16,0 3-3-16,-1 1 0 16,3 0-1-16,-8 2-4 15,-3 10-36-15,-4 0-72 16,-7-2-130-16</inkml:trace>
          <inkml:trace contextRef="#ctx0" brushRef="#br0" timeOffset="106576.811">17974 5296 488 0,'0'0'1'0,"0"78"6"16,0-20 15-16,0 5 17 16,0 8-4-16,0 2 4 15,0-1-20-15,0-6-13 16,0-7-5-16,0-11 2 15,0-8-3-15,0-13-29 16,-15-11-35-16,-5-15-43 0,-8-1-80 16</inkml:trace>
          <inkml:trace contextRef="#ctx0" brushRef="#br0" timeOffset="105506.167">15978 5581 453 0,'0'0'-15'15,"0"0"11"-15,0 0-1 16,0 0-8-16,0 0 10 15,39 86 1-15,-33-28 8 0,-1 4 7 16,-2 4 14-16,-3 0-2 16,0-9-1-16,0-5 2 15,-8-15 1-15,-5-8-5 16,-7-11 3-16,-4-13 8 16,1-5 4-16,-3-13-12 15,3-19-10-15,4-10-3 0,8-11 3 16,5-9-9-16,6-11-4 15,12-9-3-15,18 2 0 16,10 0-9-16,5 10-3 16,8 7 13-16,1 15-2 15,1 13-2-15,-3 12-4 0,-1 13-21 16,-8 8 11-16,-4 2-1 16,-9 9 11-16,-9 15 4 15,-9 7 2-15,-12 7 1 16,-2 6 1-16,-18 4 4 15,-11 0 15-15,-4-3-1 0,0-1 0 16,-1-9-7-16,3-9-4 16,4-7-2-16,5-7-2 15,6-7-1-15,10-5-11 16,8-4-37-16,0-13-79 16,18-6-52-16,11-5-172 0</inkml:trace>
          <inkml:trace contextRef="#ctx0" brushRef="#br0" timeOffset="105772.209">16521 5875 424 0,'0'0'5'16,"-57"72"-4"-16,36-42 0 15,4-4 10-15,9-4-2 16,8-5 0-16,5-8 11 15,18-4 25-15,6-5-16 0,6 0-10 16,7-10-7-16,-2-8-6 16,-5-3-2-16,-5-1-2 15,-12-1 1-15,-9-2 1 16,-9 3-1-16,0 4-9 16,-7-1-34-16,-5 2-32 0,4 4-38 15,0-2-118-15</inkml:trace>
        </inkml:traceGroup>
        <inkml:traceGroup>
          <inkml:annotationXML>
            <emma:emma xmlns:emma="http://www.w3.org/2003/04/emma" version="1.0">
              <emma:interpretation id="{48ECAB74-21CA-424A-BB1E-45A7CE28372B}" emma:medium="tactile" emma:mode="ink">
                <msink:context xmlns:msink="http://schemas.microsoft.com/ink/2010/main" type="inkWord" rotatedBoundingBox="19892,6456 22857,6220 22975,7703 20010,7939"/>
              </emma:interpretation>
              <emma:one-of disjunction-type="recognition" id="oneOf14">
                <emma:interpretation id="interp26" emma:lang="" emma:confidence="1">
                  <emma:literal>;</emma:literal>
                </emma:interpretation>
                <emma:interpretation id="interp27" emma:lang="" emma:confidence="0">
                  <emma:literal>,</emma:literal>
                </emma:interpretation>
                <emma:interpretation id="interp28" emma:lang="" emma:confidence="0">
                  <emma:literal>#</emma:literal>
                </emma:interpretation>
                <emma:interpretation id="interp29" emma:lang="" emma:confidence="0">
                  <emma:literal>"</emma:literal>
                </emma:interpretation>
                <emma:interpretation id="interp30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115213.769">21515 5683 375 0,'-28'63'40'0,"-7"3"40"16,-8 6-4-16,0 3-12 0,-7 4-13 15,-3-3-21-15,-4 0-20 16,-1-2-10-16,-4-7-22 16,-5-6-86-16,-6-12-209 15</inkml:trace>
          <inkml:trace contextRef="#ctx0" brushRef="#br0" timeOffset="115078.531">21459 5380 520 0,'0'0'14'0,"0"0"3"16,0 0-6-16,0 0-10 15,11 0-6-15,-2 0-81 16,8 7-13-16,-1-1-39 16,-1 2-51-16</inkml:trace>
          <inkml:trace contextRef="#ctx0" brushRef="#br0" timeOffset="108393.15">19305 5081 371 0,'0'0'6'16,"-53"2"-4"-16,15 1 1 16,-8 2 16-16,-2 1 13 0,-6 0 0 15,-5 1-2-15,0 0 11 16,-2-1 0-16,4-2-8 16,6 1-10-16,6-5 1 15,10 0 0-15,8 0-2 16,11 0-4-16,5 0 2 0,7 0-9 15,4 0-8-15,0 0-8 16,0 0-3-16,0 0 10 16,0 0 1-16,4 3-3 15,-4 7 0-15,0 3 1 16,0 9 2-16,-2 5-1 16,-8 7-2-16,0 7 0 0,-2 11 0 15,4 3 1-15,0 10-1 16,4 9 0-16,4 3 0 15,-3 3 1-15,3 4-1 16,0-4 0-16,0-6 0 16,4-7 0-16,-1-5 1 0,2-9-1 15,-2-9 1-15,0-10-1 16,1-10 0-16,0-6 0 16,2-6-1-16,-3-7-1 15,4-1-5-15,4-3 8 0,-2-1 4 16,6 0 1-16,3 0-5 15,2 0 0-15,8-2 0 16,2-2-1-16,5-1-1 16,6 1 1-16,1-1-1 15,-2 1-2-15,1 0-17 0,-4 4-4 16,-6 0 0-16,-6 0-19 16,-7 0-4-16,-9 0-56 15,-6 5-62-15</inkml:trace>
          <inkml:trace contextRef="#ctx0" brushRef="#br0" timeOffset="112614.614">19167 5482 192 0,'0'0'24'0,"-3"0"-14"15,-7 10-1-15,0 3 12 16,-5 6 8-16,-1 0-6 0,-2 4-5 16,1 3 2-16,-1 0-1 15,5 0 2-15,5-4-5 16,-1-3-5-16,8-6-6 16,1-1-7-16,1-7 6 15,14-5 10-15,3 0 5 16,8 0-2-16,-2-8-6 0,3-6-9 15,0 4-1-15,0-2-1 16,-1 4 1-16,-5 3-1 16,0 2-1-16,-4 3 0 15,-2 0-4-15,-1 12 2 16,-2 6 1-16,-3 6 1 0,-2-2 1 16,0 3 4-16,-4 1-3 15,-2-5 0-15,-1-2-3 16,0 1 0-16,0-4 9 15,-7-1-5-15,-5-4 2 16,-3-3-2-16,-4-4 0 16,0-4-13-16,0 0-18 0,0-8-14 15,2-9-24-15,-1-5-45 16,3-9-78-16</inkml:trace>
          <inkml:trace contextRef="#ctx0" brushRef="#br0" timeOffset="112806.837">19185 5384 456 0,'0'0'3'0,"0"0"-6"16,67-10 4-16,-29 6 11 15,8-5-4-15,3 6-7 16,2 0-43-16,-6 3-16 15,1 0-18-15,-4 0-48 16</inkml:trace>
          <inkml:trace contextRef="#ctx0" brushRef="#br0" timeOffset="113147.704">19677 5479 396 0,'0'0'2'0,"0"0"-1"15,0 0 0-15,-35 60-1 16,23-34-1-16,2 3 1 16,5 3 0-16,-2 0 0 15,7-1 0-15,0-2-3 0,7-5-1 16,8-6-5-16,5-5 9 16,4-5-1-16,2-8 0 15,3 0 7-15,3-4 8 16,-6-13 0-16,-2-1 8 15,-2-3 3-15,-3-4-5 16,-11 0 0-16,-1 2 6 0,-7-2-6 16,-3 2-5-16,-15 4-9 15,1-1-6-15,-6 5-3 16,2 2 7-16,7 4-9 16,1 0-26-16,11 2-17 15,2 1-13-15,9-1-122 0</inkml:trace>
          <inkml:trace contextRef="#ctx0" brushRef="#br0" timeOffset="113511.722">20101 5459 348 0,'0'0'44'16,"0"0"-43"-16,-53 38 2 15,35-19-1-15,1 3 5 0,3 3-5 16,7 3 0-16,1 0 0 16,6 2 2-16,0-3-9 15,6-4 3-15,12-3 6 16,2-8 1-16,7-6 0 16,6-3 8-16,5-3 6 0,0-6 0 15,-1-7 4-15,-3-6 2 16,-4-3-7-16,-6 0-6 15,-7-2 0-15,-8-2-4 16,-9-1 7-16,0-2-4 16,-12 2-8-16,-8 1-3 0,-3 7-8 15,-6 2-3-15,5 7-1 16,1 3-17-16,8 2-33 16,7 5-29-16,8 0-73 15</inkml:trace>
          <inkml:trace contextRef="#ctx0" brushRef="#br0" timeOffset="114336.588">20419 5113 316 0,'0'0'2'0,"0"0"0"16,74 0 8-16,-36-3 12 15,0 2-6-15,5-3-2 16,2 3-2-16,-5-1 2 16,-2 2 0-16,-4 0-6 15,-7 0-3-15,-7 0-2 0,-5 0 3 16,-5 2 2-16,-6 4 3 15,-3 2 4-15,-1 1 6 16,0 8 1-16,0 0-4 16,-1 5-10-16,-2 7-4 15,3 1-2-15,0 5-1 16,0 3 0-16,8 5 1 16,4 1-2-16,3 0 1 0,2 5 0 15,0-1-1-15,3 0 2 16,2-3-2-16,0-1 0 15,-2-3 1-15,2-9 0 16,-7 0 0-16,-3-7 1 0,-6-2-2 16,-4-3 1-16,-2 1 1 15,-6-3 17-15,-11 1 7 16,-8-2-2-16,-6 2 0 16,-4-3-3-16,-5-2-1 15,0 1-6-15,-2-4 1 0,9 1-8 16,3-4-4-16,10-2-4 15,5 2 1-15,9-2-6 16,6-1-31-16,0 0-38 16,3-2-31-16,6-2-63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34:51.4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82E965-397D-4751-96C3-76DB13394555}" emma:medium="tactile" emma:mode="ink">
          <msink:context xmlns:msink="http://schemas.microsoft.com/ink/2010/main" type="inkDrawing" rotatedBoundingBox="10720,3704 11751,3642 11752,3656 10721,3718" semanticType="underline" shapeName="Other">
            <msink:sourceLink direction="with" ref="{1938F12D-E26D-4D21-B013-58DE96A05564}"/>
          </msink:context>
        </emma:interpretation>
      </emma:emma>
    </inkml:annotationXML>
    <inkml:trace contextRef="#ctx0" brushRef="#br0">0 54 114 0,'0'0'-3'0,"82"0"4"15,-29 0-1-15,5-1-2 16,6-6 4-16,4 2 14 16,2-2 5-16,3 0-3 15,-5-1 2-15,5 4-8 16,-6-1-8-16,0 4-3 0,0-2 0 15,-2 3-1-15,-7 0-3 16,-5-1-17-16,-8-3-38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23T16:33:54.1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623AC9-3921-4A6D-81AB-32AB6373E3FC}" emma:medium="tactile" emma:mode="ink">
          <msink:context xmlns:msink="http://schemas.microsoft.com/ink/2010/main" type="writingRegion" rotatedBoundingBox="9530,12702 9545,12702 9545,12717 9530,12717"/>
        </emma:interpretation>
      </emma:emma>
    </inkml:annotationXML>
    <inkml:traceGroup>
      <inkml:annotationXML>
        <emma:emma xmlns:emma="http://www.w3.org/2003/04/emma" version="1.0">
          <emma:interpretation id="{E08E6FE7-18F8-4467-82CD-1B9F132B7BD9}" emma:medium="tactile" emma:mode="ink">
            <msink:context xmlns:msink="http://schemas.microsoft.com/ink/2010/main" type="paragraph" rotatedBoundingBox="9530,12702 9545,12702 9545,12717 9530,12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1C7BF0-C1DC-4730-9A1A-4DD07E5D8506}" emma:medium="tactile" emma:mode="ink">
              <msink:context xmlns:msink="http://schemas.microsoft.com/ink/2010/main" type="line" rotatedBoundingBox="9530,12702 9545,12702 9545,12717 9530,12717"/>
            </emma:interpretation>
          </emma:emma>
        </inkml:annotationXML>
        <inkml:traceGroup>
          <inkml:annotationXML>
            <emma:emma xmlns:emma="http://www.w3.org/2003/04/emma" version="1.0">
              <emma:interpretation id="{5A870727-842B-4AE7-AF7B-45B1FA58282B}" emma:medium="tactile" emma:mode="ink">
                <msink:context xmlns:msink="http://schemas.microsoft.com/ink/2010/main" type="inkWord" rotatedBoundingBox="9530,12702 9545,12702 9545,12717 9530,12717"/>
              </emma:interpretation>
            </emma:emma>
          </inkml:annotationXML>
          <inkml:trace contextRef="#ctx0" brushRef="#br0">8160 11387 0,'0'0'0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49:15.7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6FC188-551E-4564-8EAE-2E9B8E9BCE33}" emma:medium="tactile" emma:mode="ink">
          <msink:context xmlns:msink="http://schemas.microsoft.com/ink/2010/main" type="inkDrawing" rotatedBoundingBox="17057,7835 19670,7832 19671,7899 17058,7901" semanticType="underline" shapeName="Other">
            <msink:sourceLink direction="with" ref="{21A989B7-29C9-4379-B5D9-18FEB9A7D4F2}"/>
          </msink:context>
        </emma:interpretation>
      </emma:emma>
    </inkml:annotationXML>
    <inkml:trace contextRef="#ctx0" brushRef="#br0">0 50 336 0,'0'0'-47'0,"0"0"118"16,0 0-42-16,0 0-12 16,63-21-14-16,-31 21-2 15,17 7 0-15,16-3-1 16,23-2 0-16,25-2 0 0,23 0 1 15,18-8-1-15,10-2 1 16,2 1-1-16,-2 1 1 16,-13 3-1-16,-11 3 0 15,-17 2 1-15,-15 0 0 16,-4 0 1-16,-9 0 2 16,4 5-4-16,-2 1 2 0,5 1-3 15,-4-2 1-15,-6-1-1 16,-10 0-2-16,-22-2 1 15,-15-1 1-15,-22 2 0 16,-23-3-13-16,-16 0-11 0,-34 3 36 16,-23-2-14-16,-22 0-4 15,-19 3-1-15,-9-1-1 16,-5-2-10-16,5 4 2 16,8 2 0-16,16-3-1 15,18-4-42-15,22-10-77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7:15.2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5CE92E-2E16-43AD-BF9E-B3B4E3B1C2C8}" emma:medium="tactile" emma:mode="ink">
          <msink:context xmlns:msink="http://schemas.microsoft.com/ink/2010/main" type="writingRegion" rotatedBoundingBox="240,1491 24642,1163 24747,8978 345,9305"/>
        </emma:interpretation>
      </emma:emma>
    </inkml:annotationXML>
    <inkml:traceGroup>
      <inkml:annotationXML>
        <emma:emma xmlns:emma="http://www.w3.org/2003/04/emma" version="1.0">
          <emma:interpretation id="{8408438A-C781-4C3A-B6B0-3E9C7E31BA67}" emma:medium="tactile" emma:mode="ink">
            <msink:context xmlns:msink="http://schemas.microsoft.com/ink/2010/main" type="paragraph" rotatedBoundingBox="1518,1310 13046,1465 13031,2602 1503,24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435B66C-5380-4012-85E8-2482C1635C99}" emma:medium="tactile" emma:mode="ink">
              <msink:context xmlns:msink="http://schemas.microsoft.com/ink/2010/main" type="line" rotatedBoundingBox="1518,1310 13046,1465 13031,2602 1503,2448"/>
            </emma:interpretation>
          </emma:emma>
        </inkml:annotationXML>
        <inkml:traceGroup>
          <inkml:annotationXML>
            <emma:emma xmlns:emma="http://www.w3.org/2003/04/emma" version="1.0">
              <emma:interpretation id="{59811D7F-3D02-44DF-9388-A4DD9CBB632B}" emma:medium="tactile" emma:mode="ink">
                <msink:context xmlns:msink="http://schemas.microsoft.com/ink/2010/main" type="inkWord" rotatedBoundingBox="1516,1451 5043,1498 5032,2331 1505,22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98 595 0,'0'0'10'0,"0"0"1"16,0 0-15-16,0 0 2 16,-2 90 1-16,22-24 3 0,4 12 0 15,5 4 2-15,0 3-1 16,-3-5 2-16,-6-14 5 16,-5-9 1-16,-8-17 0 15,-2-12 3-15,-5-17 6 16,0-11 18-16,0-6 28 0,-9-26-18 15,4-13-39-15,-4-20-8 16,8-11-1-16,1-10-2 16,12-7 0-16,9 3-12 15,3 12-3-15,4 16 2 16,5 19 2-16,-3 24-1 16,1 19 6-16,-4 30 4 0,1 18 2 15,-1 14 1-15,2 10 1 16,-2 7 0-16,0-6 1 15,1-2 2-15,-3-13 3 16,-5-14 2-16,-5-12-3 0,-2-11-1 16,-10-16 2-16,-3-5 13 15,0-17 16-15,0-19-19 16,0-13-15-16,0-14 0 16,9-12-4-16,4-10-5 15,12-3-8-15,5 7-7 16,8 6-3-16,0 17 9 0,5 18 12 15,2 26 1-15,-5 14-1 16,1 30 0-16,-2 21 0 16,4 11 3-16,1 13 3 15,9 3 0-15,5 0 0 16,7-6-2-16,8-7 5 0,5-14 5 16,2-10 3-16,-7-12-2 15,-3-15-2-15,-9-9 0 16,-13-5 0-16,-13-9 1 15,-9-18 4-15,-12-5-3 16,-5-4-5-16,-9-3-2 0,-3 2-2 16,-15 3-2-16,-5 11-1 15,-4 13-1-15,2 10-1 16,-5 7-5-16,4 24 7 16,11 13 0-16,7 8 1 15,8 3-4-15,12-3 3 0,22-3 1 16,5-8-1-16,7-11 2 15,4-12 3-15,-4-9 4 16,-1-9 2-16,-4-3 4 16,-6-16 2-16,0-9 0 15,-3-6-1-15,-3 1-6 16,-2-1-5-16,-1 2-2 0,-6 6-1 16,-1 9-1-16,-3 7-4 15,-1 10-6-15,-3 0-3 16,-4 23 6-16,2 7 4 15,-2 7 2-15,1 2 2 16,1 5 2-16,1-7-2 0,3-7 0 16,-3-6 0-16,1-7 2 15,1-10-1-15,-1-7 3 16,1-3 8-16,0-20 8 16,-1-9-10-16,4-10-7 15,-1-4-2-15,2-3 0 0,1 0-1 16,0 6 0-16,-3 7-2 15,-5 9 1-15,3 12-2 16,-4 8-1-16,2 7-4 16,1 14 0-16,0 13 4 15,0 7 3-15,5 2 2 16,0 4-1-16,2-1 0 0,1-7 0 16,1-6 1-16,-1-8-1 15,0-7 1-15,-2-4 0 16,-1-7 3-16,1 0-1 15,2-16 2-15,-2-3-2 0,5-3-1 16,-1-5-2-16,-2 4 0 16,3 6-1-16,-3 4-5 15,-2 11-2-15,-1 2 2 16,-4 10 2-16,3 12 1 16,1 6 3-16,1 3-2 15,6 3 4-15,2-3-2 0,4-2 0 16,0-6 0-16,5-4 1 15,-1-6-8-15,3-6-27 16,-1-7-30-16,-1 0-66 16,-3-14-102-16</inkml:trace>
          <inkml:trace contextRef="#ctx0" brushRef="#br0" timeOffset="136.988">3490 802 651 0,'5'3'21'0,"0"-2"21"16,3-1-21-16,-3 0-22 16,-5 0-133-16,3-4-315 15</inkml:trace>
        </inkml:traceGroup>
        <inkml:traceGroup>
          <inkml:annotationXML>
            <emma:emma xmlns:emma="http://www.w3.org/2003/04/emma" version="1.0">
              <emma:interpretation id="{682D2BD2-FBB7-447B-AEB3-DFE2E433CB48}" emma:medium="tactile" emma:mode="ink">
                <msink:context xmlns:msink="http://schemas.microsoft.com/ink/2010/main" type="inkWord" rotatedBoundingBox="6872,1382 13046,1465 13031,2602 6857,25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47.038">5488 662 373 0,'0'0'155'15,"11"51"-152"-15,34-34 32 16,13 0 5-16,21-8-12 0,15-9 0 16,5-12 3-16,4-17 2 15,-7-10-6-15,-7-9-6 16,-10-6-15-16,-14-7-4 16,-14-3-2-16,-13-10-18 15,-8-3-13-15,-13 6-5 0,-7 9 9 16,-5 16 20-16,-5 17 8 15,0 29 3-15,-9 14-10 16,-3 30 5-16,1 13 7 16,3 15 7-16,8 11-2 15,0-2 8-15,19-3 7 16,10-7 2-16,7-12-8 0,3-9-4 16,0-16-8-16,-1-14-3 15,-2-13 2-15,-2-7 3 16,0-18 4-16,0-17 0 15,-2-14-7-15,-3-12-4 0,1-7-2 16,-6-9-1-16,-1-2-10 16,-6 9-10-16,-3 12-12 15,-2 18 25-15,-8 23 6 16,-1 17-2-16,-3 30-10 16,0 19 17-16,5 16 8 15,3 11-4-15,10 4-6 0,6 2 5 16,9-7-3-16,5-5-2 15,5-9 1-15,-1-10-3 16,4-16-17-16,0-12-28 16,1-18-37-16,1-5-26 15,-2-22-72-15,-2-10-182 0</inkml:trace>
          <inkml:trace contextRef="#ctx0" brushRef="#br0" timeOffset="1447.329">7565 639 487 0,'0'0'56'15,"0"0"-8"-15,-61 72-4 0,44-40-22 16,9 4-11-16,8-2-2 16,0-2-6-16,16-5-2 15,11-9 1-15,8-5 2 16,-2-8 2-16,1-5 0 16,-1-4 12-16,-4-15 7 0,-9-8 3 15,-5-3 0-15,-7-6-11 16,-8 0-7-16,0-3-8 15,-16 3 0-15,-2 6-1 16,-1 5-1-16,2 5 0 16,6 7-2-16,3 8-1 15,8 5-13-15,0 0-34 0,28 8-10 16,13 2 1-16,12 1-1 16,11-5-32-16,10 2-3 15,4-7-33-15,-1-1-3 16</inkml:trace>
          <inkml:trace contextRef="#ctx0" brushRef="#br0" timeOffset="1617.666">8199 632 136 0,'55'0'98'0,"-12"-4"29"0,-16 3-12 16,-10 0-23-16,-17 1-17 16,0 0 3-16,-21 6-18 15,-7 7-46-15,-2 8-4 16,-5 3-3-16,3 3-6 16,3 2 0-16,14 0-2 0,7 0-12 15,8-5-33-15,26-3-10 16,21-11 14-16,19-5-9 15,13-5-35-15,14-2-4 16,7-18-47-16,3-3-126 16</inkml:trace>
          <inkml:trace contextRef="#ctx0" brushRef="#br0" timeOffset="1918.121">9055 646 279 0,'0'0'123'0,"-53"-1"-21"15,3 10-12-15,-8 10-36 16,5 7-11-16,5 0-14 0,14 2-18 15,13-3-10-15,19-2-4 16,3-5 6-16,25-5 7 16,8-7-2-16,8-6 1 15,2 0-1-15,2-15-5 16,-5-3 1-16,-9-3 0 16,-9-1-1-16,-5 0 0 0,-6 3-1 15,-5 6-1-15,-4 4 0 16,-2 8-4-16,0 1-6 15,-1 1-16-15,3 13 10 16,6 6 13-16,5 0-6 16,9 0-22-16,12-4-6 0,10-5 7 15,5-7-1-15,8-4-81 16,0-12 6-16,0-14-92 16</inkml:trace>
          <inkml:trace contextRef="#ctx0" brushRef="#br0" timeOffset="641.868">5483 1059 674 0,'-41'-61'38'0,"5"-13"13"0,8-17-1 15,10-15-14-15,8-12-13 16,10-14-10-16,0-2-9 15,15 12-4-15,3 21-1 16,2 25 1-16,5 28-1 16,3 39-4-16,2 22-3 0,5 36 1 15,6 19 5-15,3 16 2 16,9 18 1-16,2 5-1 16,4-1 0-16,1-7 1 15,0-10 1-15,-5-10-2 16,-3-15 1-16,-7-12-1 0,-10-15 1 15,-10-11 0-15,-10-10-2 16,-9-16-25-16,-6 0-33 16,-17-26 2-16,-18-17-120 15,-15-13-115-15</inkml:trace>
          <inkml:trace contextRef="#ctx0" brushRef="#br0" timeOffset="2974.89">9313 568 468 0,'0'0'51'0,"67"-41"-23"16,-6 25 9-16,10 2-2 15,11 1-8-15,-1 5-13 16,1 2-7-16,-11-1 1 16,-6 5 5-16,-13-1-1 15,-8 3-4-15,-16 0-5 16,-9 9-2-16,-5 4-6 0,-12 7 2 16,-2 4 11-16,0 5 2 15,0 4-4-15,0 1-2 16,0 2-3-16,4-1 0 15,19-4 1-15,6-3-2 0,9-6 4 16,6-8 0-16,1-11 0 16,1-3 1-16,-6 0 4 15,-4-17 13-15,-12-10 3 16,-8-1-7-16,-9-5-7 16,-7-3 1-16,0 0 2 15,-18 2-5-15,1 3-3 16,-1 7 0-16,3 6 0 0,2 6-5 15,9 4-1-15,1 8 0 16,3 0-10-16,7 8-3 16,10 9 13-16,4 4-1 15,4 4 1-15,1 5-3 0,-4 5-1 16,1 0-1-16,-3 1-1 16,0 0 3-16,-2-1-1 15,-3 0 5-15,-2-3 1 16,1-3-2-16,-1-7 1 15,-6-6 2-15,-1-9 6 16,-4-7 3-16,1 0 24 0,-3-16 17 16,0-8-38-16,0-10-12 15,0-7 2-15,-3-7-3 16,1-1 0-16,2-4-3 16,0 0 0-16,0 9-4 0,8 7-5 15,4 6 0-15,1 12 2 16,4 9 3-16,2 10 0 15,2 0-2-15,2 6 3 16,3 9 3-16,6 2 0 16,1 2 2-16,-1-1 0 0,-2-2 0 15,-1-5-1-15,-8-2 1 16,-5-2 1-16,-6-5-1 16,-5-2 2-16,-5 0 4 15,0 0 1-15,-15-6-8 16,-5 3-4-16,-8 2 1 15,-2 1 0-15,-5 4 0 0,2 10 0 16,2 5 2-16,10 5-1 16,6 2-1-16,12-2 1 15,3 2 0-15,15-1 1 16,17-3 0-16,16-4 2 16,15-3 1-16,14-6 0 0,13-1-9 15,10-2-13-15,4 2-6 16,0-3-14-16,-5-2-38 15,-11 2-119-15</inkml:trace>
          <inkml:trace contextRef="#ctx0" brushRef="#br0" timeOffset="2124.132">9719-22 88 0,'0'0'488'16,"-44"76"-479"-16,36-18 13 0,2 9 13 16,6 11-3-16,0 2-13 15,12-2-10-15,5-3-4 16,-3-5 0-16,1-11-8 15,-7-10-40-15,-8-10-12 16,0-12-32-16,-17-13-61 16,-12-9-49-16</inkml:trace>
        </inkml:traceGroup>
      </inkml:traceGroup>
    </inkml:traceGroup>
    <inkml:traceGroup>
      <inkml:annotationXML>
        <emma:emma xmlns:emma="http://www.w3.org/2003/04/emma" version="1.0">
          <emma:interpretation id="{6AAB7EE8-8225-41CA-8D22-85660602699E}" emma:medium="tactile" emma:mode="ink">
            <msink:context xmlns:msink="http://schemas.microsoft.com/ink/2010/main" type="paragraph" rotatedBoundingBox="228,3543 6696,3166 6772,4483 305,4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41500C-3E22-4FB7-8786-335CFA8F3CC2}" emma:medium="tactile" emma:mode="ink">
              <msink:context xmlns:msink="http://schemas.microsoft.com/ink/2010/main" type="line" rotatedBoundingBox="228,3543 6696,3166 6772,4483 305,4861">
                <msink:destinationLink direction="with" ref="{51DD6E57-700D-4257-A792-AC1DB7FF6F8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A449C94-C102-4EAF-B22F-5E80B3847F6F}" emma:medium="tactile" emma:mode="ink">
                <msink:context xmlns:msink="http://schemas.microsoft.com/ink/2010/main" type="inkWord" rotatedBoundingBox="242,3791 5167,3504 5229,4573 305,486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566.011">-1237 2964 464 0,'0'-15'17'16,"2"-13"14"-16,12-8 19 15,5-9 3-15,6-6-17 16,1-7-9-16,1-3-1 0,2-1 2 16,-5 0-8-16,-1 5-9 15,-5 7-6-15,-4 7-4 16,-1 8 2-16,-5 13-4 16,-3 10 0-16,2 8-3 15,1 4-5-15,0 14-3 0,4 12 3 16,6 11 13-16,2 11-1 15,7 4-1-15,-1-1-1 16,4 1 0-16,-3-5 2 16,1-6-2-16,-5-11 1 15,-2-6-1-15,-7-6-11 16,-4-6-18-16,-10-7-23 0,0-4-5 16,-12-1 1-16,-17-1-112 15,-6-12-139-15</inkml:trace>
          <inkml:trace contextRef="#ctx0" brushRef="#br0" timeOffset="35722.789">-1091 2714 414 0,'0'0'10'0,"63"0"26"16,-15-5 0-16,4-7 3 15,1 2-20-15,3-3-12 0,-6 0-5 16,-4 0-22-16,-11-1-46 15,-9-3-63-15</inkml:trace>
          <inkml:trace contextRef="#ctx0" brushRef="#br0" timeOffset="35950.879">-595 2289 534 0,'0'0'9'0,"12"67"29"16,-3-22-8-16,3 7-13 15,3 1-9-15,0 1-5 16,2-2 0-16,3 0-4 16,1-6-17-16,2-11-28 15,-3-3-41-15,0-12-50 0,1-14-105 16</inkml:trace>
          <inkml:trace contextRef="#ctx0" brushRef="#br0" timeOffset="36328.149">-167 2505 514 0,'0'0'22'0,"0"0"20"15,0 0-7-15,0 0-18 16,-58 45-12-16,48-22-5 15,5 2-2-15,5-1 0 0,0-3 2 16,0-4-1-16,8-4 0 16,4-5-1-16,3-3 3 15,-3-5 10-15,2 0 10 16,-5-8 6-16,-1-4 0 16,-2 2-2-16,-2-2-5 0,-4 7 0 15,0 0-3-15,0 5-8 16,0 0-10-16,5 13-10 15,2 11 5-15,6 9 9 16,8 8-3-16,0 11-1 16,5 2 1-16,-3 3 0 15,-1 1 0-15,-5 0 0 0,-11-1-2 16,-6-3-11-16,-25-2 0 16,-15-4-3-16,-16-4-25 15,-14-9-34-15,-6-11-81 16,-2-15-261-16</inkml:trace>
          <inkml:trace contextRef="#ctx0" brushRef="#br0" timeOffset="30189.613">275 2470 411 0,'3'0'30'0,"0"0"-35"16,2 4 1-16,0 9 21 15,5 6 10-15,-2 3 5 16,2 7-10-16,-2 4-3 15,1 2 0-15,-6-4-5 16,2-1-5-16,-5-6 0 0,0-8-2 16,0-6 11-16,0-5 8 15,0-2 7-15,0-3 9 16,0-8-3-16,0-11-28 16,0-7-10-16,0-9 1 15,0-5 1-15,0-7-3 16,4 0 1-16,7 0-3 0,4 4-1 15,-3 7-3-15,3 9-6 16,-1 9 7-16,1 12 3 16,-1 6-4-16,-3 9-11 15,1 18 10-15,1 8 4 16,1 7 3-16,0 2 1 0,4 4 0 16,-4-7-2-16,1-2 2 15,0-11-1-15,-7-8 1 16,2-6 2-16,-5-6 2 15,-5-7 9-15,0-1 14 16,0-4 4-16,0-12-19 0,0-6-13 16,0-7 1-16,0-4-1 15,0-1-1-15,0-6-2 16,12 2-7-16,6 5-5 16,2 7-2-16,3 4-1 15,-2 14 4-15,0 8 1 0,0 4 7 16,-1 18-7-16,-3 9 4 15,-3 5 15-15,2 6-4 16,0-6-1-16,-1 0 0 16,0-1 0-16,0-8-1 15,-1-4 1-15,-2-2-1 0,-3-4 1 16,-1-4 0-16,-4-2-27 16,-4-2-63-16,0-6-59 15,0-3-116-15</inkml:trace>
          <inkml:trace contextRef="#ctx0" brushRef="#br0" timeOffset="32242.132">1099 2634 392 0,'0'0'-9'0,"0"0"13"0,0 0 24 16,0 0 23-16,56-48-9 16,-50 26-17-16,0-1-13 15,-3-3-2-15,-3 0 5 16,0 2-7-16,0-1-4 15,-9 6-2-15,-5 3-2 0,-7 7-3 16,1 9 8-16,-4 2-5 16,1 18-4-16,0 9 3 15,5 4 1-15,3 6-3 16,10 0 0-16,5-2-1 16,5-4 4-16,15-6 0 0,10-7 0 15,5-8 2-15,9-8 7 16,-2-4 7-16,4-9 9 15,-3-13-4-15,-4-5-2 16,-1-5 3-16,-9-2-8 16,-5 0-7-16,-7-1-1 15,-3 3 3-15,-5 6-1 0,-3 4-3 16,-6 7-2-16,0 3 0 16,0 12-3-16,0 0-7 15,0 12-4-15,0 11 15 16,0 5-3-16,0 6-2 15,5 2 1-15,5 3 0 0,5-8 0 16,2-3 0-16,-3-6 2 16,1-4 4-16,0-5 2 15,-9-7-2-15,2-5 2 16,-5-1 9-16,3-3 20 16,-5-14-8-16,2-6-18 0,-1-5-6 15,4-6-4-15,-1-2 1 16,5 1-2-16,-1 3-2 15,5 2-1-15,0 6-7 16,4 8-2-16,0 8-4 16,-1 8 2-16,1 5 2 0,-1 16 1 15,-2 9 6-15,3 3 1 16,-1 3 5-16,-3-2 1 16,4-3-2-16,-4-5 1 15,1-5-1-15,0-10 0 0,-5-3-2 16,3-8 2-16,-3 0 1 15,-2-13 6-15,-1-6 3 16,3-4-7-16,-3-7-1 16,4 0-2-16,-3-1-2 15,2 0-14-15,-2 8-8 16,4 0-2-16,-3 7-10 0,2 7 1 16,4 5-6-16,0 4-4 15,0 0 5-15,0 7 10 16,0 7 19-16,2 4 9 15,-1 0 6-15,-1-1 1 16,6-2 2-16,-1-3 2 0,2-4 6 16,6-6 3-16,-1-2 6 15,3 0-3-15,1-14-4 16,-1-3-2-16,-5-2 0 16,-2-2 0-16,-2-1 0 15,-5 3 1-15,-5 2-5 16,-4 4-6-16,-2 4-2 0,-5 5 0 15,0 4 0-15,0 0-10 16,0 16 8-16,0 3 1 16,0 6-1-16,0 1-1 15,5-2-1-15,8 3 0 16,4-6 0-16,6-4 0 0,0-6 0 16,-1-3-1-16,3-8 2 15,1 0 2-15,-3-5 5 16,-1-9 6-16,-5-6 2 15,-4-4-3-15,-3-2-4 0,-10-3-3 16,0 1-2-16,-2-4 0 16,-16 3-2-16,-8 1-1 15,-1 2-2-15,-5 4-1 16,-3 5-5-16,1 7-1 16,7 10 5-16,1 0-2 15,10 10 0-15,8 8-1 16,5 7 1-16,3 3 4 0,5-2 0 15,16 4 2-15,6-6-1 16,1-2 1-16,5-5 0 16,2-9-1-16,-3 0 0 15,-3-8 3-15,-2 0 10 16,-3-4 6-16,-1-9-1 0,-7-5-2 16,2 0-4-16,-3-3-2 15,0 3-5-15,0 1-2 16,-3 4-1-16,-4 3-1 15,-3 2 0-15,2 7 0 0,1 1-5 16,-4 0-2-16,4 9 3 16,1 5 2-16,3 4 1 15,-3 0 3-15,5 2 2 16,1-5-4-16,2-2-1 16,1-3 2-16,3-3-2 15,2-6 0-15,3-1 2 0,1-1 2 16,-1-12-1-16,1-4 0 15,-1-1 0-15,-3-1-1 16,-6 2 0-16,-2 0 0 16,-5 4 0-16,-2 4 0 0,-3 3-1 15,-5 4-1-15,1 2-2 16,1 0-16-16,1 8 13 16,1 3 7-16,4 1-1 15,1 1 1-15,3 2-2 16,7-5 0-16,3 0 1 15,4-6-2-15,-1-1 4 0,5-3 9 16,-3-3-6-16,-1-10 3 16,-4-4 2-16,-2-1-1 15,-4-2 3-15,-6-5-3 16,-2 2 4-16,-7 0-2 16,-1-1 0-16,0 5-1 0,0 2 0 15,0 4-7-15,-1 7-1 16,-2 6-4-16,3 0-3 15,0 14-9-15,4 12 13 16,10 9 2-16,6 12-1 16,4 4 0-16,7 8-1 0,2 7 1 15,-1 1 0-15,-2 3 0 16,-2 0 1-16,-6-4 0 16,-6-5 0-16,-13-6-2 15,-3-6-3-15,-5-10 1 16,-21-11 7-16,-7-7-1 0,-7-9 0 15,-2-11-1-15,-8-1-1 16,4-13-2-16,-1-13-1 16,6-7-5-16,8-6-11 15,8-4-1-15,10-1 2 16,12 2 8-16,3 4 6 16,18 6 0-16,9 5 1 0,8 6 1 15,6 11-1-15,5 2-1 16,-4 7 3-16,4 1-1 15,-6 0-1-15,-2 6-64 16,-3 2-47-16,-8-3-98 16</inkml:trace>
        </inkml:traceGroup>
        <inkml:traceGroup>
          <inkml:annotationXML>
            <emma:emma xmlns:emma="http://www.w3.org/2003/04/emma" version="1.0">
              <emma:interpretation id="{52555A3A-09F5-473A-A30E-D9433D6DB01B}" emma:medium="tactile" emma:mode="ink">
                <msink:context xmlns:msink="http://schemas.microsoft.com/ink/2010/main" type="inkWord" rotatedBoundingBox="5469,3237 6696,3166 6740,3919 5513,3990"/>
              </emma:interpretation>
              <emma:one-of disjunction-type="recognition" id="oneOf3">
                <emma:interpretation id="interp3" emma:lang="" emma:confidence="1">
                  <emma:literal>h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u</emma:literal>
                </emma:interpretation>
                <emma:interpretation id="interp7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38729.892">4447 1746 708 0,'0'0'7'0,"0"0"-2"16,0 0-4-16,0 0-1 16,5 78 8-16,7-20 3 15,3 16-7-15,0 7 0 0,0 3 0 16,2 1 0-16,1-10-4 16,-3-9 0-16,-2-13 0 15,2-14 1-15,-7-12 1 16,-1-10-1-16,-4-8 1 15,2-9-1-15,-1-3 7 0,7-20 3 16,4-7-4-16,3-8-9 16,7-6 2-16,2 0-8 15,6 5-3-15,1 7 2 16,1 12 5-16,1 14 2 16,0 6 0-16,-3 9 0 15,3 21 2-15,-1 4 3 0,4 5 0 16,7 1-1-16,1-5-3 15,5-9-86-15,-2-13-186 16</inkml:trace>
          <inkml:trace contextRef="#ctx0" brushRef="#br0" timeOffset="38340.596">3991 2426 636 0,'0'0'16'0,"0"0"21"0,0 0-18 16,0 0-15-16,0 0-9 15,0 0-34-15,0 0-32 16,0 0-62-16,55-4-88 15</inkml:trace>
        </inkml:traceGroup>
      </inkml:traceGroup>
    </inkml:traceGroup>
    <inkml:traceGroup>
      <inkml:annotationXML>
        <emma:emma xmlns:emma="http://www.w3.org/2003/04/emma" version="1.0">
          <emma:interpretation id="{96003394-602D-4D20-9DED-78B2EA3E0A63}" emma:medium="tactile" emma:mode="ink">
            <msink:context xmlns:msink="http://schemas.microsoft.com/ink/2010/main" type="paragraph" rotatedBoundingBox="2619,5449 21541,5022 21583,6861 2661,72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F4F9B83-B4B7-49FA-83A1-8A253AF8E6CC}" emma:medium="tactile" emma:mode="ink">
              <msink:context xmlns:msink="http://schemas.microsoft.com/ink/2010/main" type="line" rotatedBoundingBox="2619,5449 21541,5022 21583,6861 2661,7287"/>
            </emma:interpretation>
          </emma:emma>
        </inkml:annotationXML>
        <inkml:traceGroup>
          <inkml:annotationXML>
            <emma:emma xmlns:emma="http://www.w3.org/2003/04/emma" version="1.0">
              <emma:interpretation id="{846C1DC6-82A9-4499-AA1F-4DE7677BFC64}" emma:medium="tactile" emma:mode="ink">
                <msink:context xmlns:msink="http://schemas.microsoft.com/ink/2010/main" type="inkWord" rotatedBoundingBox="2625,5694 5517,5629 5541,6691 2649,675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6715.228">2136 4819 22 0,'0'0'421'0,"0"0"-419"16,8-61 0-16,-16 51 25 15,-10 7-4-15,-2 3-8 0,-10 16-12 16,2 12 0-16,-2 12 5 16,0 4 5-16,10 3-7 15,5 1-2-15,9-3-3 16,6-5-3-16,3-7 2 15,15-9 1-15,2-9 2 16,4-6 8-16,5-9 8 0,-5-3 15 16,-1-16 8-16,0-7-7 15,-8-7-4-15,-7-5-12 16,-4-2-12-16,-2 0-3 16,-2 3-1-16,0 4-3 0,-3 5-2 15,-3 6-26-15,4 8-24 16,-1 1-65-16,3 1-124 15</inkml:trace>
          <inkml:trace contextRef="#ctx0" brushRef="#br0" timeOffset="47037.013">2448 4519 203 0,'0'0'311'0,"0"0"-315"0,0 0 1 15,73-44-30-15,-40 43-88 16,2 1-230-16</inkml:trace>
          <inkml:trace contextRef="#ctx0" brushRef="#br0" timeOffset="46906.498">2466 4833 561 0,'0'0'5'0,"0"76"17"15,5-33-3-15,5-2-15 0,-1-4-4 16,5-4 0-16,-2-7-2 16,0-7-5-16,-1-6-32 15,-7-13-33-15,-3 0-40 16,-1-17-104-16</inkml:trace>
          <inkml:trace contextRef="#ctx0" brushRef="#br0" timeOffset="47335.27">3154 4784 506 0,'0'0'38'16,"0"0"32"-16,0 0-22 16,0 0-21-16,-62 22-11 0,38-13-3 15,1 5 0-15,0 7 1 16,0 5 0-16,0 2-3 15,7 9-3-15,5-1-6 16,8 2-2-16,3-4 0 16,3-3-1-16,12-8-3 15,8-5-1-15,1-9-10 0,7-9-3 16,2-5-4-16,2-18 8 16,0-13-10-16,-7-11 5 15,-1-7-17-15,-4-13-32 16,-8-11-81-16,-8-7-133 0</inkml:trace>
          <inkml:trace contextRef="#ctx0" brushRef="#br0" timeOffset="46359.232">1121 4797 509 0,'0'0'-2'0,"0"0"27"16,0 0 14-16,0 0 4 15,0 0-7-15,0 0-29 16,0 0-7-16,0 0 10 16,49 46 11-16,-28 10-12 15,5 7-1-15,-3-1-3 0,0-1-1 16,-5-9 4-16,-1-8 1 15,1-15 0-15,-6-9 1 16,-3-10 0-16,2-10 1 16,4-4 6-16,0-25 21 15,5-15-5-15,6-12-25 16,4-11-4-16,-2-5-1 0,5-1-2 16,-4 3-1-16,-2 10 1 15,-1 9-2-15,-8 12-8 16,-1 15-29-16,-2 12-45 15,-1 12-46-15,-5 0-58 16,-1 13-116-16</inkml:trace>
          <inkml:trace contextRef="#ctx0" brushRef="#br0" timeOffset="47549.719">3233 4236 446 0,'0'0'4'0,"0"62"45"0,8-17 36 15,2 11-22-15,4 11-16 16,3 5 2-16,0 7-6 15,1 5-16-15,-3 0-10 16,2-4-6-16,-2-2-4 0,0-8-3 16,-3-11-2-16,5-7-1 15,-3-11 0-15,4-6-2 16,0-12-27-16,-1-10-81 16,-2-8-135-16</inkml:trace>
          <inkml:trace contextRef="#ctx0" brushRef="#br0" timeOffset="49885.867">3546 4433 599 0,'0'0'20'0,"55"0"18"0,-14 0 26 15,13 0-28-15,7 0-29 16,2 0-7-16,2 0-50 16,-7 0-119-16,-2 0-373 15</inkml:trace>
          <inkml:trace contextRef="#ctx0" brushRef="#br0" timeOffset="49534.502">3628 4205 7 0,'3'-11'159'0,"-3"2"5"15,0 2-46-15,0 4-22 16,0 3-34-16,2 0-30 0,13 2-23 16,3 15 15-16,5 7 10 15,4 7 7-15,4 8-2 16,2 4-8-16,-1 3-12 15,-5-6-11-15,2 1-6 16,-6-3 0-16,-3-12-1 0,-3-7-4 16,-2-6-40-16,0-9-52 15,-5-4-13-15,-2-20-47 16,-1-12-122-16</inkml:trace>
          <inkml:trace contextRef="#ctx0" brushRef="#br0" timeOffset="49719.242">4001 4200 447 0,'0'0'91'16,"0"0"-16"-16,0 0-7 16,-48 67-8-16,33-22-26 15,0 6-17-15,0 3-8 0,0 4-4 16,4-5-2-16,2-8-1 16,-2-7-2-16,4-8-3 15,5-12-32-15,-4-8-25 16,1-10-18-16,-2-6-28 15,-5-18-252-15</inkml:trace>
        </inkml:traceGroup>
        <inkml:traceGroup>
          <inkml:annotationXML>
            <emma:emma xmlns:emma="http://www.w3.org/2003/04/emma" version="1.0">
              <emma:interpretation id="{133F711D-7B49-459A-9295-4FA43D0AAB84}" emma:medium="tactile" emma:mode="ink">
                <msink:context xmlns:msink="http://schemas.microsoft.com/ink/2010/main" type="inkWord" rotatedBoundingBox="6646,5698 10548,5610 10582,7109 6680,719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51335.03">5612 4812 449 0,'20'92'16'16,"-5"8"47"-16,-4 7-7 16,1 4-29-16,-1-4-11 15,1-6 7-15,-5-14 5 16,1-15-11-16,-6-14-12 15,-2-17-3-15,0-16-1 0,0-16-6 16,-8-9-5-16,-4-27-26 16,-1-21-34-16,0-14 19 15,1-17-2-15,1-11 37 16,5-6 7-16,6-2 9 16,0 1 9-16,9 8 17 0,17 9 6 15,6 10 5-15,9 13 1 16,3 11-24-16,2 15-7 15,2 13-5-15,-5 12-1 16,-5 6-1-16,-6 12 1 16,-7 15 1-16,-8 12 5 0,-8 4 18 15,-9 3 10-15,0 2-1 16,-10-3 4-16,-6-3-10 16,-3-6-14-16,1-8-7 15,1-6-5-15,6-8 0 16,1-10 1-16,10-4-1 0,0 0-3 15,15-13-6-15,8-6 7 16,12-7 0-16,5-4 0 16,8-1-1-16,3-4 1 15,-1-1 1-15,1 0 0 16,-2 1 0-16,-6-1 1 0,-5 5 1 16,-11 1 1-16,-4 8-1 15,-10 3-2-15,-10 7 1 16,-3 3 1-16,0 9 0 15,-11 0-2-15,-4 8-4 16,-5 11-2-16,3 7 3 16,2 5 2-16,4 2-2 0,10-1 1 15,1 0 0-15,9-7-1 16,14-6 1-16,7-6 1 16,5-8 0-16,3-5 3 15,0-2 2-15,-3-14 0 0,-3-5 3 16,-6-5 2-16,-4-1-1 15,-5-1-4-15,-3 3-2 16,-2 3-2-16,-3 6 0 16,0 4-1-16,0 8-1 15,2 4-2-15,-2 0 0 0,5 16 1 16,1 4 2-16,-3 6 0 16,6 0 1-16,-6 4-1 15,4-7 0-15,-4-4 0 16,-4-3 0-16,2-7 1 15,-5-6 5-15,-1-3 9 16,2-5 15-16,-1-14 9 16,0-8-23-16,8-3-11 0,1-4-3 15,7-1-1-15,2 3-2 16,7 2 0-16,-1 5-2 16,2 8-19-16,2 3-30 15,2 9-19-15,-2 5-57 16,-1 0-43-16,1 0-84 0</inkml:trace>
          <inkml:trace contextRef="#ctx0" brushRef="#br0" timeOffset="51704.234">7454 4669 268 0,'0'0'135'0,"0"0"15"16,0 0-22-16,0 0-33 16,0 0-46-16,0 0-30 15,0 0-13-15,-50 0-6 16,33 23-1-16,2 3 1 15,4 5 0-15,6-2-1 0,5-1 0 16,0-6-1-16,8-7 1 16,9-5-1-16,4-8 3 15,0-2-1-15,1-6 3 16,2-14 6-16,-1-2 1 16,-5-5-4-16,-1 3-5 0,-2-3 1 15,-5 3-1-15,1 4-1 16,-3 4-1-16,4 6-2 15,-5 4-8-15,1 6 3 16,1 0 1-16,2 16 3 16,-4 3 2-16,4 2 1 15,4 5 0-15,-1-3-22 0,1-1-22 16,6-9-9-16,-4-4 24 16,4-9-24-16,2-1 0 15,0-20-8-15,1-10-43 16,-1-9-96-16</inkml:trace>
          <inkml:trace contextRef="#ctx0" brushRef="#br0" timeOffset="50442.552">5280 4745 631 0,'0'0'10'0,"0"0"18"16,-54-15-6-16,38 37-10 16,-3 15-13-16,1 12 0 15,6 12 0-15,3 6 3 16,6-5-3-16,3-5 2 15,9-13-3-15,14-13 1 0,10-18 0 16,5-13 2-16,2-4 4 16,1-28 11-16,-3-10 3 15,-3-12-10-15,-8-3-7 16,-12-5 1-16,-10 3-16 16,-5 3-39-16,0 5-25 15,-15 4-61-15,2 3-61 0</inkml:trace>
          <inkml:trace contextRef="#ctx0" brushRef="#br0" timeOffset="52553.344">7958 4172 500 0,'-11'55'20'0,"4"7"43"16,7 5-24-16,0 4-22 15,7-1-14-15,9-1-1 16,2-8 0-16,-6-6-1 16,-3-9 0-16,-1-10-1 0,-5-8 1 15,-3-10-14-15,0-5-18 16,-13-11-1-16,-2-2 3 16,-7-10-26-16,-1-12-44 15,-4-4-18-15,-1-5-3 16,2 0-8-16,4 1 122 15,3 5 156-15,10 2 27 0,9 0-61 16,0 5-19-16,13 0-26 16,17 0-21-16,5 0-14 15,6 0-9-15,6 1-9 16,-2 0-8-16,1 4-5 16,-8 5-2-16,-6 2-1 0,-6 6-1 15,-7 0 0-15,-3 4 3 16,-10 13 1-16,0 6 2 15,-3 7 1-15,0 3-1 16,-2 2 0-16,2 3-3 16,5-2-4-16,-3-4 1 15,8-4-1-15,1-4 1 0,0-6-2 16,2-9 1-16,3-4 0 16,-1-5 0-16,-1-5 2 15,2-14 3-15,-1-8 7 16,-2-6-4-16,-1-3-1 0,-3-1 0 15,-4-2-3-15,-6 0-2 16,-1 4 0-16,-1 3-1 16,0 7 1-16,0 7 1 15,-3 12-1-15,3 6-1 16,0 1-5-16,0 20-2 0,2 6 5 16,8 9 0-16,5 7-2 15,-2-2-4-15,0 3 4 16,2 0 2-16,0-5 1 15,-2-2 0-15,1-7 1 16,-1-6 0-16,0-7 2 16,-5-5 2-16,-4-11 2 0,1-1-1 15,-2-8 18-15,0-12 4 16,-3-10-18-16,2-7-5 16,4-10-2-16,0-1-2 15,4-2-1-15,3 1-1 16,8 2-1-16,-2 6 0 0,4 6-1 15,5 10 1-15,2 6 1 16,1 9-2-16,1 3 3 16,2 6-1-16,3 1-1 15,-7 0 2-15,2 0 0 16,-5 5-29-16,-1 0-31 0,-3-5-77 16,-6 0-169-16</inkml:trace>
        </inkml:traceGroup>
        <inkml:traceGroup>
          <inkml:annotationXML>
            <emma:emma xmlns:emma="http://www.w3.org/2003/04/emma" version="1.0">
              <emma:interpretation id="{E4755A96-8947-43A3-B57B-A594AA3069C8}" emma:medium="tactile" emma:mode="ink">
                <msink:context xmlns:msink="http://schemas.microsoft.com/ink/2010/main" type="inkWord" rotatedBoundingBox="10850,5263 15275,5163 15300,6263 10875,6363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3393.342">9350 4532 568 0,'0'-9'18'0,"0"8"6"0,1 1-7 15,10 14-6-15,4 13 2 16,3 8 10-16,-1 6 5 16,1 7 1-16,-3-1 2 15,-2-2-9-15,-1-6-8 0,-6-6-6 16,-5-8-3-16,-1-10-1 16,0-8 0-16,0-7 5 15,0-3 4-15,0-19-5 16,0-10-9-16,0-7-1 15,8-5 0-15,6-5-10 16,5 5-13-16,4 4-15 0,0 10 3 16,-3 10 4-16,-1 12 17 15,0 8 11-15,-1 9 4 16,-2 14 0-16,0 11 2 16,4-2 0-16,2 7 2 15,9-7 0-15,2-4 5 0,7-7 1 16,5-5 4-16,-2-8 2 15,0-8-2-15,-1 0-2 16,-6-15-3-16,-11-7-4 16,-3-2 2-16,-6-7 0 15,-4-3-4-15,-9 2 0 0,-3 1 0 16,0 3-1-16,0 8-3 16,-8 8-2-16,-4 12-1 15,-6 2-3-15,3 22 5 16,2 7 2-16,6 5-1 15,7 3-7-15,0-3-18 0,18-6-15 16,11-8-18-16,6-5-37 16,3-12-1-16,6-5-14 15,-2-8-28-15</inkml:trace>
          <inkml:trace contextRef="#ctx0" brushRef="#br0" timeOffset="53812.951">10515 4548 394 0,'0'0'36'0,"0"0"5"16,0 73 1-16,0-42-4 0,15-5-9 15,2 0-4-15,9-7-1 16,1-6 4-16,3-4 5 16,-2-6-7-16,-2-3-3 15,-2-7-3-15,-3-8-3 16,-1-6-3-16,-5-2-7 0,-6-3-4 15,2 0-1-15,-4 7-1 16,1 2 0-16,-5 4-2 16,2 9 1-16,1 4-3 15,0 4-3-15,1 12 4 16,7 4 2-16,1 4 1 16,5 0 0-16,4-1 0 0,7-2 0 15,5-7 4-15,-1-2 4 16,0-8 9-16,-3-4 5 15,-3 0 6-15,-5-13 3 16,-6-8-3-16,-7-2-6 16,-5-6-8-16,-3-3-6 0,-3 0-1 15,0-4-4-15,-8-2-1 16,-2 2-6-16,-2 3-25 16,-3 0-42-16,2-2-97 15,3-2-419-15</inkml:trace>
          <inkml:trace contextRef="#ctx0" brushRef="#br0" timeOffset="55262.792">11738 3780 427 0,'0'0'-1'0,"0"0"40"16,0 0 22-16,-65-32-9 15,34 50-32-15,-1 21-14 16,-10 19 2-16,1 14 3 0,-2 13 5 16,10 4-4-16,10 6-5 15,14-5-2-15,9-2-2 16,15-8 0-16,20-9 3 15,7-6-2-15,12-10-2 16,0-7 1-16,1-10-6 16,-2-7-51-16,-12-12-76 0,-13-7-166 15</inkml:trace>
          <inkml:trace contextRef="#ctx0" brushRef="#br0" timeOffset="56146.096">12231 4258 129 0,'0'0'290'0,"0"0"-273"0,0 0 6 16,-63-6-4-16,36 15-9 15,2 6-6-15,-1 2 2 16,6 5-2-16,3 0-3 15,9-1 0-15,3 3-1 0,5-2-1 16,3-1-2-16,14-2 0 16,6-2 1-16,4-3 0 15,4-2-1-15,2-2 0 16,-6-1 4-16,-4 2-1 16,-10 0 1-16,-6 5-1 0,-7 2 3 15,-9 2 11-15,-10 1 6 16,-2 1 8-16,0-1-4 15,6-7-12-15,1-5-7 16,12-3-5-16,2-6-5 16,13 0-54-16,12-14 2 15,7-13-37-15,7-8-119 0</inkml:trace>
          <inkml:trace contextRef="#ctx0" brushRef="#br0" timeOffset="56304.35">12465 4391 330 0,'0'0'113'16,"-34"66"-110"-16,26-26 15 16,4-4 7-16,4 1-19 15,9-8-5-15,10-4-1 16,7-12-18-16,-1-11-16 0,0-2-21 16,-5-19-74-16</inkml:trace>
          <inkml:trace contextRef="#ctx0" brushRef="#br0" timeOffset="56453.04">12405 4094 550 0,'0'0'33'16,"0"0"17"-16,0 0-55 16,0 0 4-16,65 12-40 15,-19 2-46-15,7-2-21 16,0 2-77-16</inkml:trace>
          <inkml:trace contextRef="#ctx0" brushRef="#br0" timeOffset="56752.698">12797 4404 444 0,'0'0'82'0,"0"0"6"15,0 0-36-15,0 0-23 16,67-22-13-16,-25 9-8 15,4 4 0-15,4 2-6 16,-10 5-2-16,-3 2-1 0,-6 9 0 16,-9 13-2-16,-9 9-1 15,-10 7-2-15,-3 4 3 16,0 3 2-16,-8-2 2 16,0-4 1-16,6-3-1 15,2-7-1-15,6-10-5 16,18-7 2-16,9-9 1 0,3-3-9 15,6-5-4-15,-4-13-15 16,-12-5-41-16,-10-3-62 16,-16 3-79-16</inkml:trace>
          <inkml:trace contextRef="#ctx0" brushRef="#br0" timeOffset="57079.159">12944 4620 413 0,'0'0'33'0,"79"-1"49"16,-20-11-23-16,8-2-17 16,5-3-11-16,1 0-2 15,-3-1-3-15,-9 1-4 16,-11-1 0-16,-10 4-12 16,-12 0-4-16,-13 2-2 15,-10-1 1-15,-5 4-1 0,-5 0 1 16,-15 5-5-16,-13 2-4 15,-2 2-5-15,-3 1 4 16,0 12 3-16,8 5 1 16,10 3 0-16,12 3-1 15,8 2-4-15,23 4 2 0,15-6 2 16,12-2 2-16,8-1 0 16,4-7-9-16,2-6-35 15,-9-6-29-15,-5-2-72 16,-6 0-117-16</inkml:trace>
        </inkml:traceGroup>
        <inkml:traceGroup>
          <inkml:annotationXML>
            <emma:emma xmlns:emma="http://www.w3.org/2003/04/emma" version="1.0">
              <emma:interpretation id="{29F51210-2916-471C-90D9-74BCA5A6DB4C}" emma:medium="tactile" emma:mode="ink">
                <msink:context xmlns:msink="http://schemas.microsoft.com/ink/2010/main" type="inkWord" rotatedBoundingBox="15667,5580 16717,5557 16731,6150 15681,6173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7315.372">14164 4709 441 0,'0'0'48'0,"50"0"-39"15,-21 0 40-15,0-4-29 16,4 3-18-16,-2-2-13 16,-4-2-57-16,1 1-32 15,-1-3-104-15</inkml:trace>
          <inkml:trace contextRef="#ctx0" brushRef="#br0" timeOffset="57899.866">14627 4480 424 0,'0'0'38'0,"0"0"61"16,66 7-25-16,-25-7-21 16,3 0-15-16,4 0-2 15,3 0-11-15,-4 0-3 16,-2 0-6-16,-7 0-6 0,-3 0-4 15,-4 0-3-15,-2 0-2 16,-5 0-1-16,-4 0-8 16,-2 9-31-16,2-3-54 15,-8-2-75-15,2-4-184 16</inkml:trace>
          <inkml:trace contextRef="#ctx0" brushRef="#br0" timeOffset="57672.123">14851 4102 522 0,'0'0'113'0,"0"0"-111"16,0 0-14-16,-2 76 81 16,2-35-17-16,0 7-33 15,2 4 8-15,7 1-15 16,-4-2-9-16,2 0 0 0,-2-6-2 15,-1-7 2-15,0-7-3 16,0-11 2-16,-1-1-2 16,-3-9-1-16,0-4 2 15,0-6-15-15,0 0-12 16,0-4-16-16,0-11-81 16,-7-6-88-16</inkml:trace>
        </inkml:traceGroup>
        <inkml:traceGroup>
          <inkml:annotationXML>
            <emma:emma xmlns:emma="http://www.w3.org/2003/04/emma" version="1.0">
              <emma:interpretation id="{2EC37671-967F-4959-B6E3-068956BF40DA}" emma:medium="tactile" emma:mode="ink">
                <msink:context xmlns:msink="http://schemas.microsoft.com/ink/2010/main" type="inkWord" rotatedBoundingBox="17568,5164 20455,5099 20490,6622 17602,668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60882.789">17310 4099 4 0,'0'0'568'15,"0"0"-574"-15,0 64 13 16,0-22 22-16,3 14-11 16,2 8-9-16,3 7-5 15,4 4-2-15,-2-2-2 0,3-6 2 16,-3-5 1-16,1-12-5 15,-7-9-14-15,0-12-17 16,-4-12-23-16,0-8-26 16,-11-9-11-16,-5-9-72 15</inkml:trace>
          <inkml:trace contextRef="#ctx0" brushRef="#br0" timeOffset="60640.577">16092 3984 366 0,'0'0'48'0,"0"0"-44"0,0 0 0 15,-19 80 37-15,15-20 6 16,1 13-21-16,3 10-1 15,0 4-12-15,2-2-5 16,10-5-5-16,-1-9-1 0,2-9-1 16,1-14-1-16,-6-13 2 15,-1-12 0-15,-2-6 0 16,-4-11-1-16,1-6 1 16,-2-1 41-16,0-16 11 15,0-10-49-15,3-8-3 16,6-7-2-16,0-1 0 0,9-2-1 15,5 7-2-15,4 7 1 16,2 9 0-16,-1 9-3 16,-1 12-9-16,-3 1 2 15,-3 10 6-15,-4 11 1 16,-3 2 0-16,-2 6 2 0,-5-3 4 16,-5 0-1-16,0-1 0 15,-2-3 2-15,-2-2-2 16,-10-5 1-16,-7-2 2 15,-1-3 0-15,-2-3 0 16,5-5 1-16,2-2-3 16,8 0 0-16,7-6-3 0,0-9-25 15,22-1-26-15,12-6-6 16,5 0 7-16,10 0 16 16,-2 1 13-16,0 5 6 15,-9 1 11-15,-5 6 8 16,-10 4 8-16,-11 5 11 0,-5 0-8 15,-3 7-4-15,-4 3 6 16,0 7 2-16,0-2-4 16,2 2-7-16,8-3-1 15,3-2 9-15,6-4 12 16,4-4-1-16,6-4 4 0,-2 0-4 16,1-3-6-16,-3-10-3 15,0 0-5-15,-7-1-1 16,-1-2-5-16,-4 6-4 15,-3 4 0-15,3 4-3 16,-5 2-2-16,4 6-4 0,3 14-2 16,0 9 5-16,5 5 4 15,3 9 3-15,-1 3-2 16,1 5 0-16,-3-1-2 16,-8 5-1-16,-4-4 11 0,-8-3 2 15,-12-1 3-15,-14-7 2 16,-10-5-1-16,-6-9-1 15,-3-5-7-15,-2-8-3 16,6-7-2-16,6-6-19 16,8-4-29-16,16-18-45 15,11-15-97-15</inkml:trace>
          <inkml:trace contextRef="#ctx0" brushRef="#br0" timeOffset="61445.806">17229 4607 387 0,'0'0'28'0,"59"1"45"15,-14 6 4-15,9 2-25 16,11-4-20-16,3-4-6 16,-1-1-1-16,4 0-1 15,-4 0 0-15,-6-14-4 16,-8-3-5-16,-10-1-4 16,-13-6-3-16,-7-1 1 0,-12 3 2 15,-4 0-1-15,-7 5-5 16,-7 4-3-16,-15 11-3 15,-2 2 0-15,-7 6-3 16,-2 15 2-16,3 7 0 16,6 5-1-16,11-1 2 0,7 3-3 15,6-3-7-15,20-6-21 16,14-3 2-16,14-10-14 16,7-5-4-16,10-8-21 15,0-1-37-15,1-17 16 16,-5-7 46-16,-8-1 21 15,-11-6 22-15,-10 2 11 0,-11 0 26 16,-13 6 15-16,-8 3 37 16,-7 8-16-16,-15 7-22 15,-2 6-26-15,-4 0-8 16,3 13-5-16,8 5-5 0,6 2-3 16,9 2-3-16,2 2-1 15,15 0 1-15,12 2 7 16,2-4-3-16,3-1 1 15,-5-2-1-15,-4-3-2 16,-5-2-1-16,-11-1-1 0,-7-2-1 16,0 1 3-16,-21 0 17 15,-3-1 1-15,-6 1-9 16,-4-2-7-16,7-2-3 16,3 0-1-16,9-2-51 15,10-6-75-15,5 0-154 16</inkml:trace>
          <inkml:trace contextRef="#ctx0" brushRef="#br0" timeOffset="61865.153">18521 3646 535 0,'0'0'-12'0,"50"68"13"0,-1-7 22 16,9 16 12-16,4 18 4 16,3 9 1-16,-4 10-7 15,-12 10 1-15,-17 0 0 16,-20-4-23-16,-12-1-7 15,-26-9-3-15,-15-16-30 16,-15-17-120-16,-3-22-372 0</inkml:trace>
        </inkml:traceGroup>
        <inkml:traceGroup>
          <inkml:annotationXML>
            <emma:emma xmlns:emma="http://www.w3.org/2003/04/emma" version="1.0">
              <emma:interpretation id="{0A457664-62BC-41A4-91B3-D18AD1C6AFE3}" emma:medium="tactile" emma:mode="ink">
                <msink:context xmlns:msink="http://schemas.microsoft.com/ink/2010/main" type="inkWord" rotatedBoundingBox="21119,5330 21548,5320 21569,6245 21140,6255"/>
              </emma:interpretation>
              <emma:one-of disjunction-type="recognition" id="oneOf9">
                <emma:interpretation id="interp13" emma:lang="" emma:confidence="1">
                  <emma:literal>{</emma:literal>
                </emma:interpretation>
                <emma:interpretation id="interp14" emma:lang="" emma:confidence="0">
                  <emma:literal>E</emma:literal>
                </emma:interpretation>
                <emma:interpretation id="interp15" emma:lang="" emma:confidence="0">
                  <emma:literal>q</emma:literal>
                </emma:interpretation>
                <emma:interpretation id="interp16" emma:lang="" emma:confidence="0">
                  <emma:literal>.</emma:literal>
                </emma:interpretation>
                <emma:interpretation id="interp17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71733.792">19983 3860 536 0,'0'0'3'16,"0"0"29"-16,-55 0-22 0,17 4-5 16,-4 13 0-16,-7 2 4 15,7 3 3-15,7 3-5 16,8 2-1-16,16 0-2 15,11 0-4-15,4-1-2 16,28-3 4-16,0-1 6 16,6-4 6-16,-3-1-3 0,-6-5-5 15,-13-2-3-15,-15 2-2 16,-2 2 2-16,-26 1 7 16,-14 5-4-16,-4 3-1 15,-1 0 3-15,3 3-2 16,9 0-1-16,15 1 0 0,18 0-3 15,2 3-1-15,26 2 5 16,13 3 5-16,2 1-2 16,1-3-1-16,-7 0-6 15,-8-2-2-15,-14 0 1 16,-14-2 1-16,0-3 5 0,-14-2 4 16,-7-4 5-16,6-1-1 15,10-3-9-15,5-6-9 16,23-4-10-16,24-2 7 15,11-4 0-15,10 0-74 16,-2-10-177-16</inkml:trace>
        </inkml:traceGroup>
      </inkml:traceGroup>
    </inkml:traceGroup>
    <inkml:traceGroup>
      <inkml:annotationXML>
        <emma:emma xmlns:emma="http://www.w3.org/2003/04/emma" version="1.0">
          <emma:interpretation id="{CB699EC0-7B7D-43AE-B21F-FF9F77E1BC47}" emma:medium="tactile" emma:mode="ink">
            <msink:context xmlns:msink="http://schemas.microsoft.com/ink/2010/main" type="paragraph" rotatedBoundingBox="2862,7538 24723,7244 24747,8978 2885,927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BF54515-A85E-4234-8945-47C0E5139A83}" emma:medium="tactile" emma:mode="ink">
              <msink:context xmlns:msink="http://schemas.microsoft.com/ink/2010/main" type="line" rotatedBoundingBox="2862,7538 24723,7244 24747,8978 2885,9271"/>
            </emma:interpretation>
          </emma:emma>
        </inkml:annotationXML>
        <inkml:traceGroup>
          <inkml:annotationXML>
            <emma:emma xmlns:emma="http://www.w3.org/2003/04/emma" version="1.0">
              <emma:interpretation id="{66808A16-B9DB-419B-A522-C2D7C3766DA8}" emma:medium="tactile" emma:mode="ink">
                <msink:context xmlns:msink="http://schemas.microsoft.com/ink/2010/main" type="inkWord" rotatedBoundingBox="2860,8107 5439,7597 5595,8388 3016,8897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68143.641">2492 6935 175 0,'0'0'82'0,"0"0"1"16,0 0-13-16,50 56-23 0,-48-46-23 15,2 2-12-15,-4-5-6 16,3 0-2-16,-3-2-3 16,0-5-23-16,3 0-64 15,-3-4-89-15</inkml:trace>
          <inkml:trace contextRef="#ctx0" brushRef="#br0" timeOffset="68463.801">2539 6408 526 0,'0'0'60'0,"0"0"14"16,0 0-1-16,0 0-16 16,0 0-40-16,0 0-11 15,0 0 2-15,0 0 7 0,17 35-2 16,-14-23-7-16,-1-2-3 16,-2 0-1-16,0 1-1 15,0-4-20-15,0-3-66 16,-5-4-92-16,-3-1-212 15</inkml:trace>
          <inkml:trace contextRef="#ctx0" brushRef="#br0" timeOffset="69081.071">3083 6867 538 0,'0'0'46'16,"0"0"23"-16,0 0-8 15,0 0-22-15,-52-38-30 16,31 45-9-16,-5 12 0 16,-4 11-1-16,5 6 1 0,0 5 1 15,8 2-1-15,8-3-1 16,7-2 0-16,2-6 0 15,5-13 1-15,15-6 0 16,3-13 5-16,10 0 4 16,2-22 3-16,0-15-3 15,-2-11-6-15,2-8-3 0,-8-10 0 16,-1-6-15-16,-9-3 8 16,-2-6-20-16,-4-1 0 15,-4 9-10-15,-5 12 4 16,-2 14 30-16,0 18 15 15,-12 26 23-15,0 12-12 0,4 27-10 16,-3 15 3-16,8 15 2 16,3 7-7-16,0 6-6 15,17-4-3-15,3 0-1 16,-1-12-2-16,-1-8-19 16,-1-15-27-16,-6-12-19 0,-4-15-15 15,1-13-8-15,0-10-9 16,-1-24-107-16</inkml:trace>
          <inkml:trace contextRef="#ctx0" brushRef="#br0" timeOffset="69290.26">3493 6366 445 0,'0'0'81'15,"23"51"-23"-15,1-12 15 0,2 2-18 16,4 6-33-16,-1-2 11 15,7 0-20-15,-1-3-9 16,-4-9-2-16,-4-8-2 16,-1-10-1-16,-3-11-32 15,-4-4-10-15,1-13-11 16,-1-18-51-16,0-9-82 0</inkml:trace>
          <inkml:trace contextRef="#ctx0" brushRef="#br0" timeOffset="69452.28">3958 6316 462 0,'0'0'99'16,"0"0"-13"-16,-47 60-3 0,27-10-21 16,2 10-31-16,-2 6-12 15,5-1-10-15,-1-1-7 16,-1-9-2-16,1-7-18 16,-2-7-28-16,-3-11-42 15,-5-12-17-15,-2-9-53 16,-2-9-94-16</inkml:trace>
          <inkml:trace contextRef="#ctx0" brushRef="#br0" timeOffset="69567.069">3606 6570 480 0,'60'-16'44'0,"1"4"29"16,6 5-50-16,-2-2-18 15,-1 2-81-15</inkml:trace>
          <inkml:trace contextRef="#ctx0" brushRef="#br0" timeOffset="67664.95">1354 6698 497 0,'0'0'17'0,"0"0"6"15,0 0-21-15,36 47 32 16,-13-1 4-16,0 14-15 16,3 10-7-16,1 2-8 0,0 2 0 15,1-8-1-15,-2-8 4 16,-7-16 7-16,-1-9 6 16,-8-11-4-16,-1-8-1 15,-5-10 4-15,1-4-1 16,0-14 14-16,2-17 11 0,4-13-28 15,4-17-13-15,5-9-5 16,-2-6-1-16,2 1 1 16,-2 2-12-16,1 9-18 15,-6 18-22-15,-1 12-60 16,-1 17-65-16,-4 11-137 16</inkml:trace>
          <inkml:trace contextRef="#ctx0" brushRef="#br0" timeOffset="68006.098">2259 6873 507 0,'0'0'15'0,"0"0"14"16,0 0 25-16,0 0-13 15,0 0-29-15,0 0-13 0,-48-9-4 16,23 40 5-16,3 12 1 15,4 0-2-15,10 2 1 16,8-4-4-16,0-6 2 16,15-8 0-16,11-6 1 15,-3-10 1-15,4-7 0 16,-1-4 10-16,-7-4 0 16,0-15 16-16,-5-8 3 0,-1-8-5 15,-5-4-16-15,-1-2-3 16,-5-2-1-16,-2 2-3 15,0 7-19-15,0 6-46 16,3 8-24-16,1 9-36 16,4 8-8-16,0 3-52 0</inkml:trace>
        </inkml:traceGroup>
        <inkml:traceGroup>
          <inkml:annotationXML>
            <emma:emma xmlns:emma="http://www.w3.org/2003/04/emma" version="1.0">
              <emma:interpretation id="{499C1ED9-7062-41BE-8D5E-664070806793}" emma:medium="tactile" emma:mode="ink">
                <msink:context xmlns:msink="http://schemas.microsoft.com/ink/2010/main" type="inkWord" rotatedBoundingBox="6493,7971 10527,7917 10544,9168 6510,9223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85133.67">7756 6779 509 0,'0'0'3'0,"91"-18"3"0,-33 10 20 16,7 0 5-16,-2-3-10 15,-2 3-4-15,-4 2-6 16,-9 2-4-16,-11 2-3 15,-5 2-3-15,-13 0 1 16,-9 9-3-16,-7 8-3 16,-3 4-4-16,0 5 14 0,-13 2-2 15,6 1-1-15,-1 0-1 16,8-2-3-16,0-1 2 16,15-9-1-16,13-4 1 15,3-7 5-15,4-6 5 0,2 0 5 16,-1-18 7-16,-3-5 0 15,-6-6-6-15,-10-3 1 16,-7-4 2-16,-7 0-7 16,-3-3-7-16,-10 4-3 15,-13 3-2-15,-3 2-1 16,-1 8-2-16,-2 8 2 0,3 6 1 16,4 8 1-16,9 2-1 15,5 16-3-15,8 1-1 16,5 7 2-16,18-1 0 15,5 0 1-15,8-3 7 16,0-6 3-16,2-6 1 0,-6-5 4 16,0-5 4-16,-7 0 0 15,0-5-2-15,-8-11 0 16,1 1-8-16,-3 0-4 16,-2 2-3-16,3 5-2 0,1 7-2 15,0 1-1-15,1 10 1 16,2 12-1-16,5 8 2 15,0 3 0-15,8 4 0 16,5-1-26-16,-3-8-22 16,3-7-63-16,-6-15-163 15</inkml:trace>
          <inkml:trace contextRef="#ctx0" brushRef="#br0" timeOffset="84556.898">7849 6470 422 0,'-8'56'85'16,"8"-1"-86"-16,0 5 5 0,19 2 32 16,11-4-6-16,-3-4-19 15,6-5-11-15,-1-9-1 16,-6-9-11-16,-6-9-29 16,-12-10-43-16,-8-12-84 15</inkml:trace>
          <inkml:trace contextRef="#ctx0" brushRef="#br0" timeOffset="70885.015">5009 6796 549 0,'0'0'0'0,"-27"51"-4"16,27-13-4-16,0 6 3 15,6 1-2-15,11 0 0 0,8-3 1 16,6-5 4-16,4-7 2 15,3-12 7-15,0-9 17 16,1-9 4-16,-4-8 6 16,-1-18 9-16,-4-9-10 15,-7-10-17-15,-8-3-8 0,-6-2-4 16,-3-1-2-16,-6 5-1 16,0 10 2-16,-3 7-3 15,-2 13 0-15,0 9 0 16,3 7-2-16,-1 7-2 15,3 15 3-15,0 9 1 0,12 5-1 16,9 9-1-16,2 7 3 16,5 5-1-16,3 7 0 15,3 6 0-15,-4 8 0 16,-3 4 1-16,-2 3 1 16,-10-3 4-16,-3-6 5 0,-7-9 1 15,-5-12-1-15,0-13 7 16,0-13 2-16,-11-15 2 15,-1-14 1-15,-5-5-1 16,2-28-7-16,6-16-10 16,-1-16-4-16,8-12 0 0,2-12-1 15,1-7 0-15,18-2-1 16,8 0 1-16,2 8-1 16,6 7-6-16,1 13-3 15,-1 12 2-15,2 15 3 16,-5 16-4-16,-2 14-1 0,-5 12-1 15,-2 1 4-15,-6 14 4 16,-6 13 2-16,-7 3 0 16,-4 4 2-16,0-1 0 15,-4 2 0-15,-8-3 0 16,1-6 0-16,-1-5 1 16,4-7-1-16,1-5 0 0,4-5 0 15,3-4 0-15,0 0 1 16,0 0-5-16,4-4-1 15,7 2-4-15,4-2-6 16,5 4 4-16,1 0 2 16,2 0 1-16,6 0 2 0,4 6 5 15,2-2 0-15,3 0 0 16,2-4 0-16,0 0 3 16,0-5 10-16,1-11-1 15,-6-3 4-15,0-6-7 16,-9-2 2-16,-3-5-7 0,-7 2-1 15,-2-2-1-15,-12 0 0 16,-2 1 1-16,0 6-2 16,-10 4 1-16,-5 9-2 15,-6 9-1-15,4 3-1 16,-3 10 0-16,7 11 1 0,5 6 0 16,8 4 1-16,0-4-1 15,23 0 0-15,6-1 0 16,6-4 2-16,1-6 1 15,2-6 2-15,-3-6 1 16,-3-4 0-16,-8 0 1 16,2-9 0-16,-12-8-2 0,-1-4 0 15,0-1-3-15,-1-5 0 16,-2 4-1-16,1 1 0 16,1 1 0-16,3 7-3 15,1 9 0-15,-1 5-1 16,2 0 2-16,4 14 1 0,0 8 0 15,8 4 2-15,-4 1-1 16,8 0 0-16,2-6-31 16,-2-15-116-16,2-6-278 15</inkml:trace>
          <inkml:trace contextRef="#ctx0" brushRef="#br0" timeOffset="84370.558">7320 6686 299 0,'6'-13'144'0,"-6"-1"-83"16,0 2 1-16,-10 3-6 0,-9 5-26 15,-5 3-16-15,-7 1-3 16,-3 1-4-16,-2 15-1 16,3 3 0-16,3 3 1 15,10 1-2-15,5 3-3 16,12-1 0-16,3-3-1 16,9-3 1-16,15-6 6 0,7-5 14 15,2-7-6-15,2-1-1 16,0-4-5-16,-8-10-4 15,-1-7 0-15,-6 2-3 16,-5-2 0-16,-8-1 0 16,1 5-2-16,-6 3 1 0,1 5-1 15,0 4-2-15,0 5-2 16,3 0-18-16,0 17 1 16,3 6 11-16,5 4 5 15,5 3 3-15,6 2 1 16,4-2-6-16,6-8-22 0,6-8-22 15,3-9-11-15,1-5-29 16,1-18-56-16,-4-14-201 16</inkml:trace>
        </inkml:traceGroup>
        <inkml:traceGroup>
          <inkml:annotationXML>
            <emma:emma xmlns:emma="http://www.w3.org/2003/04/emma" version="1.0">
              <emma:interpretation id="{3F35744A-6C15-4280-BD25-E56CE03C5906}" emma:medium="tactile" emma:mode="ink">
                <msink:context xmlns:msink="http://schemas.microsoft.com/ink/2010/main" type="inkWord" rotatedBoundingBox="11417,7757 14719,7713 14729,8432 11427,8477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86351.283">9903 6475 485 0,'0'0'-8'15,"11"75"11"-15,1-20 17 16,3 9 18-16,3 2 5 16,2 0-8-16,-2-7-14 0,-6-7 2 15,0-12-1-15,-4-13-1 16,-5-9-6-16,-2-14 3 15,-1-4 23-15,0-13 19 16,0-13-43-16,0-11-16 16,6-8-3-16,9-7-9 15,5 2-10-15,11 2-4 0,1 5-5 16,6 10 6-16,0 9 2 16,-3 14 15-16,-2 10 4 15,-6 0 1-15,-1 18 0 16,-6 8 2-16,-2 5 0 15,-1 4 1-15,3 0-2 0,2-4 0 16,6-2 4-16,4-5-1 16,1-6 2-16,3-8 12 15,-3-7-1-15,0-3 0 16,-6-4 2-16,-4-17 0 0,-8 0-2 16,-6-7-6-16,-6-2-6 15,-3 2 1-15,-3 0-4 16,-12 4-4-16,-2 10-5 15,-2 6-1-15,0 8 9 16,0 8-2-16,4 17 0 16,7 8 1-16,8 3 1 0,0 3-2 15,9 0 2-15,17-4 0 16,7-11-1-16,-2-4-5 16,4-11-3-16,1-9 1 15,-3 0-1-15,-2-16 8 16,-5-8-1-16,-2-5-1 0,-1-3-5 15,-5 1 12-15,-1 0-3 16,-2 5-1-16,-3 7 0 16,2 8 0-16,-10 10 0 15,1 1-5-15,-5 13 0 16,3 10 5-16,3 3 7 16,3 5 2-16,6-2 2 0,8-2 0 15,3-7 3-15,6-4 0 16,3-10 3-16,-5-6-3 15,1 0-1-15,-1-5-5 16,-8-12-3-16,-5-1-2 16,-1-1 0-16,-3 0 0 0,-7 2-1 15,-3 2 0-15,0 3-1 16,-1 8-2-16,1 4-1 16,0 0-7-16,2 6 1 15,7 12 7-15,3 0 1 0,6 4 1 16,8 0 0-16,9-5 0 15,6-4 0-15,-4-8 1 16,5-5 0-16,-10 0 1 16,-5-4 6-16,-5-14 4 15,-11-1 0-15,-7-6 0 16,-5 1-5-16,-2-3-1 0,-12 1-4 16,-7 1-1-16,-2 3-2 15,-2 4-1-15,0 1-18 16,5 3-14-16,6 4-24 15,4-2-48-15,8-1-93 16</inkml:trace>
          <inkml:trace contextRef="#ctx0" brushRef="#br0" timeOffset="86828.705">12393 6261 535 0,'0'0'47'15,"0"0"-35"-15,-73 26 26 0,39-17 21 16,-1 1-27-16,0-2-10 16,0-2 5-16,5-1-2 15,1-1 0-15,5 0-11 16,6-1-4-16,4-1 2 15,4 1 0-15,5 2-5 16,2 3-7-16,3 7-2 0,-5 2 1 16,2 10 2-16,0 7-2 15,0 0 2-15,2 8-2 16,1-1 0-16,0 3 3 16,-3 0-3-16,3 0 3 15,0-1-3-15,0-6 2 0,0 1 1 16,0-8 2-16,7-1 0 15,7-7 1-15,3-4 5 16,6-2 3-16,8-10 0 16,6-1-3-16,8-2-4 15,1-3-2-15,-2 0-1 16,-1 0-2-16,-5 0 0 0,-8-4-2 16,-3 4-18-16,-7-1-20 15,-3 0-33-15,-5-1-70 16,0-7-108-16</inkml:trace>
          <inkml:trace contextRef="#ctx0" brushRef="#br0" timeOffset="87336.556">12831 6296 506 0,'0'0'14'16,"52"-7"54"-16,-21 5-6 16,-1 2-35-16,-1 0-19 15,-3 0 2-15,-3 0 2 16,-4 0 2-16,-3 0 5 15,-1 0 1-15,-8 2 1 0,1 5-1 16,-5 2-3-16,-1 2-5 16,1 6-2-16,-3 5-1 15,0 7 0-15,2 3-6 16,0 4 0-16,2 0-1 16,3 4-1-16,0-3 0 0,4 0 1 15,-1-5-2-15,4 1 1 16,0-4 0-16,0-2 0 15,-1-1 1-15,-3-4 2 16,-3 0-2-16,-7-1 0 16,0-1 1-16,-9-3 2 0,-18 5 3 15,-4-4 6-15,-7-1-2 16,-4 1-5-16,1-2-3 16,3-6-4-16,6 3 2 15,6-7-11-15,8-3-40 16,4-3-80-16,5-3-193 0</inkml:trace>
        </inkml:traceGroup>
        <inkml:traceGroup>
          <inkml:annotationXML>
            <emma:emma xmlns:emma="http://www.w3.org/2003/04/emma" version="1.0">
              <emma:interpretation id="{81E8C766-259E-4EC3-A819-FDF55453D1F0}" emma:medium="tactile" emma:mode="ink">
                <msink:context xmlns:msink="http://schemas.microsoft.com/ink/2010/main" type="inkWord" rotatedBoundingBox="15273,7371 19640,7313 19656,8511 15289,8570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88051.303">14044 5905 429 0,'0'0'7'15,"-50"2"13"-15,20 27 5 0,-4 14-10 16,2 17 7-16,-6 16 0 16,1 14 4-16,9 15-1 15,7 0 0-15,13 3-3 16,8-3-3-16,21-10 7 16,19-8 10-16,8-15 1 0,7-12-7 15,3-11 9-15,-8-14-15 16,-4-8-8-16,-16-8-9 15,-10-10-3-15,-8-4-1 16,-6-1-1-16,-3-4 2 16,-3 0 2-16,0 0-4 0,0 0-1 15,0 3-10-15,2 2-33 16,0-1-54-16,-2-4-82 16,2 0-234-16</inkml:trace>
          <inkml:trace contextRef="#ctx0" brushRef="#br0" timeOffset="88697.672">14698 6358 536 0,'0'0'-49'16,"-48"2"42"-16,23 14 5 16,2 2 4-16,6 1-2 15,2 7-2-15,10-1 1 16,5-1-1-16,2 2 1 0,23-3 8 16,8 2 4-16,8-3 0 15,6-3-3-15,3 3-2 16,-8-2 8-16,-5 0 2 15,-11 1-2-15,-14 0-7 16,-12-2 2-16,-6 4 6 16,-14-5 7-16,-8-1 1 0,6-5-5 15,2-5-6-15,6-4-3 16,13-3 4-16,1 0 2 16,20-13-28-16,15-4 4 15,7-2 7-15,6-3-14 16,6 3-1-16,-7 2 1 0,-6 5 2 15,-13 7 5-15,-4 5-5 16,-14 5 7-16,-2 12-11 16,-5 9 7-16,-3 5 12 15,0-1 7-15,0-1-7 16,7-5 1-16,3-4-2 0,5-8 0 16,6-12-4-16,0 0-31 15,-1-21-56-15,1-11-128 16</inkml:trace>
          <inkml:trace contextRef="#ctx0" brushRef="#br0" timeOffset="88857.37">15065 6213 631 0,'0'0'-2'15,"0"0"0"-15,0 0-13 0,0 0 13 16,58 10-20-16,-13-3-75 15,8-2-34-15,4-1-113 16</inkml:trace>
          <inkml:trace contextRef="#ctx0" brushRef="#br0" timeOffset="89346.478">15625 6552 587 0,'0'0'8'0,"0"0"18"16,0 0 18-16,0 0-3 0,65-12-27 16,-23 0-8-16,2 3-4 15,0 0 0-15,-1 6-1 16,-13 3-1-16,-4 0 0 16,-8 12-4-16,-10 14-1 0,-2 3 1 15,-6 5 4-15,0 3 2 16,-5 0-1-16,-2-1 2 15,2-1-1-15,5-4-1 16,0-1-1-16,5-6 1 16,13-4-1-16,2-2-2 15,4-8 2-15,5-1 4 0,6-5 11 16,-2-4-5-16,2 0-1 16,0 0 3-16,-3-4-1 15,-2-5 3-15,-1-4-3 16,-9-1-1-16,-3-3 1 15,-7 0 0-15,-2-2-2 0,-5 0 0 16,-3-1-1-16,0 2 0 16,0 0 0-16,0 5 0 15,0 2-2-15,0 3 1 16,0 3-2-16,0 2-2 16,4 3-5-16,1 0-2 0,6 0 1 15,-4 9-3-15,4 3-34 16,-2-1-41-16,-1-1-36 15,-2-7-95-15</inkml:trace>
          <inkml:trace contextRef="#ctx0" brushRef="#br0" timeOffset="89895.923">15743 6695 518 0,'0'0'58'0,"0"0"-22"16,56-14 10-16,-15 1-8 16,11-1-15-16,10 2 3 0,3-2-3 15,8 1-3-15,-1 0-1 16,-2 0-7-16,-5 1-6 16,-9 2-6-16,-17 0 2 15,-8-1 0-15,-13 5-1 16,-12 1 1-16,-6 1 2 0,-6 2-9 15,-23 2 5-15,-7 0-1 16,-5 10 1-16,-5 5 1 16,1 8-1-16,7 3 0 15,7 5-2-15,12 4-1 16,11 0-1-16,8 0 5 0,8-3 1 16,22-1 4-16,5-5 1 15,10-7 0-15,6-4 0 16,2-9-1-16,1-4-4 15,-2-2 1-15,-6-2-2 16,-10-11-16-16,-6 4-17 16,-10 0-24-16,-5-1-43 0,-12-2-60 15,-3 3-145-15</inkml:trace>
          <inkml:trace contextRef="#ctx0" brushRef="#br0" timeOffset="90773.873">17072 6915 382 0,'0'1'40'0,"0"-1"-16"16,9 0 32-16,17 0 29 15,4 0-30-15,5 0-24 16,3 0-16-16,0 0-13 16,-1 0-1-16,-7 4-32 0,-4-4-59 15,-8 0-103-15</inkml:trace>
          <inkml:trace contextRef="#ctx0" brushRef="#br0" timeOffset="91279.15">17571 6660 515 0,'0'0'20'0,"80"-6"21"15,-26-3 1-15,10-2-13 16,0 2-23-16,0 0-4 0,-3 1 0 16,-7 3-1-16,-5 5-50 15,-9 0-83-15,-7 0-123 16</inkml:trace>
          <inkml:trace contextRef="#ctx0" brushRef="#br0" timeOffset="91106.988">17736 6230 618 0,'0'0'9'0,"0"0"-16"16,0 0 9-16,3 54 23 15,-3-10-11-15,-6 12-8 16,-3 7-1-16,-2 3 3 16,3 2 2-16,4 2-3 0,4-4 3 15,0-7-5-15,9-3-2 16,13-10 2-16,5-8 3 16,8-8 4-16,4-11-2 15,3-13-4-15,4-6-1 16,-2-6-2-16,-6-16-27 0,-10-8-45 15,-13-7-33-15,-15-7-94 16</inkml:trace>
        </inkml:traceGroup>
        <inkml:traceGroup>
          <inkml:annotationXML>
            <emma:emma xmlns:emma="http://www.w3.org/2003/04/emma" version="1.0">
              <emma:interpretation id="{0B062ED2-4462-4C32-A09F-F32FC9842179}" emma:medium="tactile" emma:mode="ink">
                <msink:context xmlns:msink="http://schemas.microsoft.com/ink/2010/main" type="inkWord" rotatedBoundingBox="20989,7381 23735,7344 23755,8812 21008,8849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93087.031">20722 6696 349 0,'0'0'132'16,"0"0"-30"-16,0 0-33 0,-24-49-15 15,52 49-34-15,10 0-4 16,9 0 10-16,12 0-2 16,2 0-7-16,3 0-1 15,-5 0-3-15,-7-2-6 16,-10-9-3-16,-5 1 1 0,-10-6 3 15,-15 1 1-15,-4-1 1 16,-8 2-5-16,0 4-8 16,-15 3 3-16,-8 7-1 15,-8 0-3-15,-1 18 2 16,2 7 2-16,4 6-2 16,10 1 0-16,13 6 0 0,3-5-18 15,26-2-7-15,16-6-7 16,13-6-7-16,8-11-13 15,4-8-28-15,4 0-44 16,-5-17 27-16,-8-6 14 16,-8-7 49-16,-12-1 41 0,-9 3 54 15,-12-2 11-15,-7 8 4 16,-10 5 18-16,0 8-8 16,-7 7-33-16,-7 2-33 15,4 2-11-15,0 15-6 16,6 1-1-16,4 4-1 0,1 4-1 15,17 1 1-15,1-1 0 16,3-3 1-16,-5 3 4 16,-7-4-2-16,-8-1-2 15,-2-1 0-15,-21 0 24 0,-13-1 12 16,-11-2-3-16,-4-2-12 16,-1 0-13-16,3-4-6 15,9 1-2-15,14-6-37 16,16-3-79-16,8-3-171 15</inkml:trace>
          <inkml:trace contextRef="#ctx0" brushRef="#br0" timeOffset="92574.159">20849 6194 609 0,'0'0'9'0,"-15"76"-12"15,10-23 10-15,5 13 17 16,0 6-7-16,5 2-12 16,6 6-2-16,6-8 0 15,-1-7-2-15,0-10 1 16,-2-11-14-16,-8-9-33 0,-3-13-21 16,-3-14-35-16,-5-8 18 15,-13-8-10-15,-6-20-102 16</inkml:trace>
          <inkml:trace contextRef="#ctx0" brushRef="#br0" timeOffset="92331.583">19521 6242 496 0,'0'0'-21'0,"0"0"14"16,0 0 1-16,-38 64 6 0,35-8 19 16,3 12-2-16,0 11 10 15,5 1 10-15,10-1-9 16,-2-7 9-16,-1-14-11 16,1-12-3-16,-6-13-3 15,-2-11 3-15,1-13 0 16,-3-7-3-16,1-2 15 0,6-15 12 15,8-10-35-15,6-11-10 16,8-7-8-16,5-1-12 16,3 0-8-16,-2 5-10 15,-3 9 0-15,-1 12 6 0,-11 10-2 16,-6 8 2-16,-5 0 2 16,-6 17 8-16,-6 5 13 15,0 3 4-15,-8 1 6 16,-6-2-1-16,2-4 2 15,2-4-2-15,2-7-1 16,8-5 0-16,0-4 0 0,8 0-4 16,13-4 0-16,11-9 14 15,6-2-6-15,5-4-5 16,5 2 3-16,-6 1-4 16,-4 6-5-16,-9 1-13 15,-6 6-5-15,-8 3 8 0,-8 3-2 16,-3 11-11-16,-4 5 31 15,0 3-2-15,0 3 6 16,0-2-3-16,7-5 1 16,10-1 7-16,5-5 13 15,8-7 3-15,0-5 3 0,-1 0-10 16,0-3-1-16,-5-11 0 16,-1 1 2-16,-5 3-6 15,-5-2-9-15,-1 8-4 16,-8 4-2-16,0 0-8 15,-1 20-9-15,0 11 23 0,1 11-3 16,-1 11-2-16,3 7 0 16,3 3-1-16,3 3 1 15,3-3-1-15,-1-6 1 16,0-8 0-16,-2-9 0 16,-4-10 0-16,-5-7-7 0,-2-15-38 15,2-8-17-15,0-8-17 16,2-19-167-16</inkml:trace>
          <inkml:trace contextRef="#ctx0" brushRef="#br0" timeOffset="93585.56">21934 5885 508 0,'0'0'33'0,"0"0"-50"16,28 54 29-16,5-15 6 15,9 11 3-15,6 12 3 16,-2 10 7-16,-4 9 6 16,-9 3-10-16,-15 1-7 15,-15 0-8-15,-3-6-5 0,-23-8 2 16,-12-8-5-16,-10-12 0 16,2-6-2-16,-3-11 0 15,8-10-12-15,13-8-41 16,10-10-56-16,15-6-69 15</inkml:trace>
        </inkml:traceGroup>
        <inkml:traceGroup>
          <inkml:annotationXML>
            <emma:emma xmlns:emma="http://www.w3.org/2003/04/emma" version="1.0">
              <emma:interpretation id="{C4AE38D0-9A4F-4030-9687-9C3B8FE362F2}" emma:medium="tactile" emma:mode="ink">
                <msink:context xmlns:msink="http://schemas.microsoft.com/ink/2010/main" type="inkWord" rotatedBoundingBox="24295,7486 24727,7480 24741,8518 24309,8523"/>
              </emma:interpretation>
              <emma:one-of disjunction-type="recognition" id="oneOf15">
                <emma:interpretation id="interp23" emma:lang="" emma:confidence="1">
                  <emma:literal>{</emma:literal>
                </emma:interpretation>
                <emma:interpretation id="interp24" emma:lang="" emma:confidence="0">
                  <emma:literal>h</emma:literal>
                </emma:interpretation>
                <emma:interpretation id="interp25" emma:lang="" emma:confidence="0">
                  <emma:literal>L</emma:literal>
                </emma:interpretation>
                <emma:interpretation id="interp26" emma:lang="" emma:confidence="0">
                  <emma:literal>k</emma:literal>
                </emma:interpretation>
                <emma:interpretation id="interp27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94105.902">22964 6031 603 0,'0'0'1'0,"-66"-9"0"0,41 9-2 15,12 6-2-15,9 10-3 16,4 7 0-16,4-1-6 16,19 4 1-16,4 2 18 15,4-2-4-15,-5 1 1 16,-5-1-2-16,-6 1-1 0,-9-5-1 15,-6 4 7-15,-4 0 5 16,-18 0 7-16,-5 1 0 16,-3 0 8-16,-2 0-1 15,2-4 0-15,7-1-12 16,7 0-5-16,6 0-6 16,10-6-4-16,4 3-3 0,18-1 12 15,5-4-3-15,3 2 1 16,-2-6-5-16,-5 1 2 15,-8-4-3-15,-11 2 0 16,-4 2 0-16,-12-1 7 16,-11 3 13-16,-4 4-2 0,-6 2-1 15,2 2-6-15,4 3-5 16,10 5-3-16,9 2-1 16,8 1 5-16,14 4-2 15,22-2 0-15,12-2-3 16,12-2 0-16,9-4-11 0,4-4-34 15,-1-7-56-15,-10-1-146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7:22.8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47801F7-A3F5-4C71-947D-DBAFCE1E8C1D}" emma:medium="tactile" emma:mode="ink">
          <msink:context xmlns:msink="http://schemas.microsoft.com/ink/2010/main" type="inkDrawing" rotatedBoundingBox="1547,4531 1818,12703 1679,12707 1408,4535" semanticType="callout" shapeName="Line"/>
        </emma:interpretation>
      </emma:emma>
    </inkml:annotationXML>
    <inkml:trace contextRef="#ctx0" brushRef="#br0">0 0 500 0,'15'69'-33'16,"2"16"30"-16,6 30 2 15,5 23 1-15,0 29 0 16,-1 20 1-16,-4 25 0 0,-5 21 9 16,-9 20 17-16,-4 17 14 15,-2 22-1-15,-3 18-6 16,0 13-16-16,0 17-1 16,0 9-1-16,0 10-6 15,6 13-1-15,-2 0-2 0,4 3-3 16,0-4-1-16,4-5 2 15,0-14-2-15,-1-18 0 16,4-21-3-16,0-24 0 16,2-28 1-16,1-29 1 15,0-29 0-15,-4-31 0 0,-5-28 0 16,-3-23-1-16,-3-31-1 16,-3-24-43-16,-15-32-82 15,-13-34-112-15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7:23.4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DD6E57-700D-4257-A792-AC1DB7FF6F80}" emma:medium="tactile" emma:mode="ink">
          <msink:context xmlns:msink="http://schemas.microsoft.com/ink/2010/main" type="inkDrawing" rotatedBoundingBox="1434,4477 8980,4078 8986,4181 1439,4580" semanticType="underline" shapeName="Other">
            <msink:sourceLink direction="with" ref="{E941500C-3E22-4FB7-8786-335CFA8F3CC2}"/>
          </msink:context>
        </emma:interpretation>
      </emma:emma>
    </inkml:annotationXML>
    <inkml:trace contextRef="#ctx0" brushRef="#br0">0 399 415 0,'0'0'-10'0,"0"0"34"16,0 0 16-16,0 0-6 15,0 0-29-15,0 0-21 16,0 0 32-16,91-11 17 16,-12 9-1-16,21-3-6 0,26 0-7 15,22-5-6-15,31-3-7 16,23-4-2-16,29-6-1 16,27-2 0-16,25-1 0 15,24-2 2-15,22-3 7 16,19 1 5-16,12 3 4 15,12 1 0-15,11 3-7 0,5 1-5 16,-4 8-3-16,-1 2-2 16,-13-1-1-16,-15 7-1 15,-20-2-1-15,-31 4 0 16,-27 0-1-16,-36 2 3 16,-38-2 2-16,-35 1 1 0,-37 1-2 15,-39-1-2-15,-28 0-1 16,-24 3 0-16,-25 0-12 15,-15 0-81-15,-17 2-118 16,-24-2-261-16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8:28.0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894294-B832-40FC-BFA5-E97BA4AE64AD}" emma:medium="tactile" emma:mode="ink">
          <msink:context xmlns:msink="http://schemas.microsoft.com/ink/2010/main" type="writingRegion" rotatedBoundingBox="3255,7459 4199,15587 3702,15645 2757,7517"/>
        </emma:interpretation>
      </emma:emma>
    </inkml:annotationXML>
    <inkml:traceGroup>
      <inkml:annotationXML>
        <emma:emma xmlns:emma="http://www.w3.org/2003/04/emma" version="1.0">
          <emma:interpretation id="{18471C8D-78CA-405F-99FA-4C52C5455B1A}" emma:medium="tactile" emma:mode="ink">
            <msink:context xmlns:msink="http://schemas.microsoft.com/ink/2010/main" type="paragraph" rotatedBoundingBox="3255,7459 4199,15587 3702,15645 2757,7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147AA-19EF-4053-BCB5-4A948B7B397B}" emma:medium="tactile" emma:mode="ink">
              <msink:context xmlns:msink="http://schemas.microsoft.com/ink/2010/main" type="line" rotatedBoundingBox="3255,7459 4199,15587 3702,15645 2757,7517"/>
            </emma:interpretation>
          </emma:emma>
        </inkml:annotationXML>
        <inkml:traceGroup>
          <inkml:annotationXML>
            <emma:emma xmlns:emma="http://www.w3.org/2003/04/emma" version="1.0">
              <emma:interpretation id="{B7C3AED2-08D4-44FB-8648-F77590AD967E}" emma:medium="tactile" emma:mode="ink">
                <msink:context xmlns:msink="http://schemas.microsoft.com/ink/2010/main" type="inkWord" rotatedBoundingBox="3076,7480 3125,7907 2833,7941 2784,75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1270 6077 448 0,'0'0'29'16,"0"0"35"-16,0 0-21 15,0 0-28-15,0 0-22 16,0 0 7-16,55-32-2 16,-17 28 2-16,0 2 1 0,-3 0 0 15,-2 2-1-15,-13 0-1 16,-5 0 1-16,-10 3-2 16,-5 5 2-16,-2 5 5 15,-13-1 9-15,-3 3-3 16,0-2-3-16,4 1-6 0,5-3-2 15,9 0-2-15,0-5-3 16,11 3 0-16,14-1 2 16,-2 1 3-16,4-2-1 15,-2 2 2-15,-4-2-1 16,-9 3 0-16,-7 2-1 16,-5 1 2-16,0 2 1 0,0 0 1 15,-11-1 0-15,5-1 0 16,-2-4 0-16,1 3 2 15,7-4-3-15,0-1-3 16,0 0-1-16,0-1 0 16,3 3 1-16,3 1 1 0,0 0 1 15,-6 1 0-15,0 2 0 16,-6-1 0-16,-11 5 3 16,-10 1-2-16,-2 0-3 15,-1-7-41-15,-2-8-100 16</inkml:trace>
        </inkml:traceGroup>
        <inkml:traceGroup>
          <inkml:annotationXML>
            <emma:emma xmlns:emma="http://www.w3.org/2003/04/emma" version="1.0">
              <emma:interpretation id="{38F5F645-655B-41FA-8CC3-4C19FB38BA2E}" emma:medium="tactile" emma:mode="ink">
                <msink:context xmlns:msink="http://schemas.microsoft.com/ink/2010/main" type="inkWord" rotatedBoundingBox="3426,10497 3566,11701 3248,11738 3108,1053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131.557">1738 9054 582 0,'0'0'2'16,"-68"33"1"-16,36-11 9 15,9 0 2-15,11-2-11 16,12 1-6-16,4-3 1 0,21 0 1 16,11 0 0-16,-1 0 1 15,3 0 5-15,-1-1 3 16,-9 5-3-16,-8 3-3 15,-12 7 2-15,-8 5 10 16,-18 5 18-16,-11 0-11 0,-5 0-9 16,4-5-5-16,4-7-4 15,14-4 4-15,12-7-9 16,3-6-5-16,27-1 6 16,10 0-1-16,9 1 4 0,2 2 0 15,1 3-1-15,-12 8-1 16,-7 6 0-16,-16 7 0 15,-13 4 2-15,-4 3 1 16,-6 3 0-16,-15-5 7 16,-2-3 16-16,3-6 3 15,2-3-7-15,6-7-9 0,4-4-9 16,7-2-2-16,1-4-4 16,0 1 3-16,0 1-9 15,1 1-44-15,-1-5-45 16,0-4-118-16</inkml:trace>
        </inkml:traceGroup>
        <inkml:traceGroup>
          <inkml:annotationXML>
            <emma:emma xmlns:emma="http://www.w3.org/2003/04/emma" version="1.0">
              <emma:interpretation id="{3D4FB975-7D80-4CC8-8B70-BF064CE60E8F}" emma:medium="tactile" emma:mode="ink">
                <msink:context xmlns:msink="http://schemas.microsoft.com/ink/2010/main" type="inkWord" rotatedBoundingBox="3849,12575 3856,12640 3846,12641 3839,1257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7546.193">2322 11114 524 0,'0'0'107'0,"0"0"-102"16,0 0-3-16,0 0-8 15,0 0-29-15,0 0-38 16,15 49-43-16,-12-35-86 16</inkml:trace>
        </inkml:traceGroup>
        <inkml:traceGroup>
          <inkml:annotationXML>
            <emma:emma xmlns:emma="http://www.w3.org/2003/04/emma" version="1.0">
              <emma:interpretation id="{D118895D-9530-4ED1-B4C0-81A07629F805}" emma:medium="tactile" emma:mode="ink">
                <msink:context xmlns:msink="http://schemas.microsoft.com/ink/2010/main" type="inkWord" rotatedBoundingBox="3793,13449 3808,13358 3811,13359 3796,13450"/>
              </emma:interpretation>
              <emma:one-of disjunction-type="recognition" id="oneOf3"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_</emma:literal>
                </emma:interpretation>
                <emma:interpretation id="interp7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27681.027">2294 11896 488 0,'0'0'7'0,"-12"56"-7"16,9-38 2-16,3-6-62 16,0-7-171-16</inkml:trace>
        </inkml:traceGroup>
        <inkml:traceGroup>
          <inkml:annotationXML>
            <emma:emma xmlns:emma="http://www.w3.org/2003/04/emma" version="1.0">
              <emma:interpretation id="{BBD40CA4-288F-4B3D-A70F-1DC537581DCD}" emma:medium="tactile" emma:mode="ink">
                <msink:context xmlns:msink="http://schemas.microsoft.com/ink/2010/main" type="inkWord" rotatedBoundingBox="3771,13927 3817,13766 3819,13767 3773,13928"/>
              </emma:interpretation>
              <emma:one-of disjunction-type="recognition" id="oneOf4">
                <emma:interpretation id="interp8" emma:lang="" emma:confidence="1">
                  <emma:literal>.</emma:literal>
                </emma:interpretation>
                <emma:interpretation id="interp9" emma:lang="" emma:confidence="0">
                  <emma:literal>-</emma:literal>
                </emma:interpretation>
                <emma:interpretation id="interp10" emma:lang="" emma:confidence="0">
                  <emma:literal>,</emma:literal>
                </emma:interpretation>
                <emma:interpretation id="interp11" emma:lang="" emma:confidence="0">
                  <emma:literal>`</emma:literal>
                </emma:interpretation>
                <emma:interpretation id="interp12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27810.184">2302 12304 506 0,'0'0'38'0,"-18"64"-30"16,8-35-5-16,3-1-1 0,1-3-76 16,1-10-175-16</inkml:trace>
        </inkml:traceGroup>
        <inkml:traceGroup>
          <inkml:annotationXML>
            <emma:emma xmlns:emma="http://www.w3.org/2003/04/emma" version="1.0">
              <emma:interpretation id="{8EBCB3F5-8F62-4F48-B694-C996DAC6D608}" emma:medium="tactile" emma:mode="ink">
                <msink:context xmlns:msink="http://schemas.microsoft.com/ink/2010/main" type="inkWord" rotatedBoundingBox="3824,14447 3960,15615 3859,15627 3723,14458"/>
              </emma:interpretation>
              <emma:one-of disjunction-type="recognition" id="oneOf5">
                <emma:interpretation id="interp13" emma:lang="" emma:confidence="0">
                  <emma:literal>-</emma:literal>
                </emma:interpretation>
                <emma:interpretation id="interp14" emma:lang="" emma:confidence="0">
                  <emma:literal>.</emma:literal>
                </emma:interpretation>
                <emma:interpretation id="interp15" emma:lang="" emma:confidence="0">
                  <emma:literal>,</emma:literal>
                </emma:interpretation>
                <emma:interpretation id="interp16" emma:lang="" emma:confidence="0">
                  <emma:literal>`</emma:literal>
                </emma:interpretation>
                <emma:interpretation id="interp17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27938.118">2282 12987 568 0,'0'0'21'16,"-25"88"1"-16,17-48-21 16,3-4-51-16,5-7-204 15</inkml:trace>
        </inkml:traceGroup>
        <inkml:traceGroup>
          <inkml:annotationXML>
            <emma:emma xmlns:emma="http://www.w3.org/2003/04/emma" version="1.0">
              <emma:interpretation id="{EE909964-C00B-4CDA-807E-52C9DBF35B69}" emma:medium="tactile" emma:mode="ink">
                <msink:context xmlns:msink="http://schemas.microsoft.com/ink/2010/main" type="inkWord" rotatedBoundingBox="3808,15274 3823,15014 3868,15016 3854,15277"/>
              </emma:interpretation>
              <emma:one-of disjunction-type="recognition" id="oneOf6">
                <emma:interpretation id="interp18" emma:lang="" emma:confidence="1">
                  <emma:literal>-</emma:literal>
                </emma:interpretation>
                <emma:interpretation id="interp19" emma:lang="" emma:confidence="0">
                  <emma:literal>.</emma:literal>
                </emma:interpretation>
                <emma:interpretation id="interp20" emma:lang="" emma:confidence="0">
                  <emma:literal>_</emma:literal>
                </emma:interpretation>
                <emma:interpretation id="interp21" emma:lang="" emma:confidence="0">
                  <emma:literal>,</emma:literal>
                </emma:interpretation>
                <emma:interpretation id="interp22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28087.75">2340 13553 248 0,'0'0'371'0,"-26"84"-309"0,14-46-34 16,7-1-11-16,5-2-20 15,0-8-93-15,17-4-115 16,6-6-180-16</inkml:trace>
        </inkml:traceGroup>
        <inkml:traceGroup>
          <inkml:annotationXML>
            <emma:emma xmlns:emma="http://www.w3.org/2003/04/emma" version="1.0">
              <emma:interpretation id="{67917592-0A53-4F76-B9C2-04C70C977C0B}" emma:medium="tactile" emma:mode="ink">
                <msink:context xmlns:msink="http://schemas.microsoft.com/ink/2010/main" type="inkWord" rotatedBoundingBox="3932,15617 3943,15509 3948,15510 3937,15618"/>
              </emma:interpretation>
              <emma:one-of disjunction-type="recognition" id="oneOf7">
                <emma:interpretation id="interp23" emma:lang="" emma:confidence="0">
                  <emma:literal>-</emma:literal>
                </emma:interpretation>
                <emma:interpretation id="interp24" emma:lang="" emma:confidence="0">
                  <emma:literal>.</emma:literal>
                </emma:interpretation>
                <emma:interpretation id="interp25" emma:lang="" emma:confidence="0">
                  <emma:literal>,</emma:literal>
                </emma:interpretation>
                <emma:interpretation id="interp26" emma:lang="" emma:confidence="0">
                  <emma:literal>_</emma:literal>
                </emma:interpretation>
                <emma:interpretation id="interp27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28179.504">2431 14047 608 0,'0'0'65'16,"-11"64"-58"-16,11-38-21 16,0-8-223-16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10.0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56DDEE-A5B1-4636-9E9E-BE9DE178B7A8}" emma:medium="tactile" emma:mode="ink">
          <msink:context xmlns:msink="http://schemas.microsoft.com/ink/2010/main" type="inkDrawing" rotatedBoundingBox="1430,9592 2033,2405 7786,2888 7183,10075" hotPoints="6995,2838 7337,8400 1775,8742 1433,3180" semanticType="enclosure" shapeName="Square">
            <msink:destinationLink direction="with" ref="{2C3C719B-5968-4D7A-B01F-A6A44765E773}"/>
            <msink:destinationLink direction="with" ref="{E9EE6200-C016-4EB0-821A-E846B2AECCEE}"/>
            <msink:destinationLink direction="with" ref="{3DDFA3AD-6594-42C5-85B3-890B234F657D}"/>
          </msink:context>
        </emma:interpretation>
      </emma:emma>
    </inkml:annotationXML>
    <inkml:trace contextRef="#ctx0" brushRef="#br0">0 0 509 0,'0'0'-86'16,"26"80"33"-16,-11-4 54 16,5 25-1-16,3 24 2 15,0 25 2-15,-4 18 17 0,6 26 8 16,-4 14 9-16,-1 18-6 16,-2 13-11-16,-3 9-2 15,-3 0-3-15,-7-4 6 16,-2-6-6-16,-3-12-2 15,0-13-11-15,-8-28 0 0,-4-21-3 16,2-28-32-16,2-30-24 16,-2-30-35-16,2-37-34 15,3-33-83-15</inkml:trace>
    <inkml:trace contextRef="#ctx0" brushRef="#br0" timeOffset="456.832">-229 31 653 0,'0'0'-15'0,"0"0"-16"15,58 4 23-15,10 7 0 16,23 0 19-16,29-5-4 0,29-6-2 16,26 0 1-16,25-14 14 15,24-11-2-15,19-6-3 16,18 0 0-16,16-2-3 15,13 4-1-15,2 5 4 16,4 4 2-16,-2 5 2 16,-9 6-4-16,-11 4 1 0,-12 3-9 15,-18 2-1-15,-22 0-2 16,-29 0-2-16,-27 7 0 16,-32-1-3-16,-28 2 1 15,-36 0 1-15,-22-2-10 16,-20 2-40-16,-18-3-50 0,-10-5-28 15,0 0-37-15</inkml:trace>
    <inkml:trace contextRef="#ctx0" brushRef="#br0" timeOffset="1438.618">137 3616 459 0,'0'0'78'16,"0"0"-56"-16,0 0-10 15,0 0-29-15,27 58 12 16,-2 25 3-16,1 28 4 16,-2 30 7-16,-1 22 4 0,0 19 0 15,-5 12 3-15,-3 7-4 16,-7 7-2-16,-1-9 2 15,-2-1 5-15,-5-9 2 16,0-11-4-16,0-10 1 16,-3-16 2-16,1-11-5 0,2-17-3 15,0-19-3-15,15-20 3 16,13-19-8-16,19-21 1 16,24-18-1-16,22-19 9 15,30-8 7-15,29-22-3 16,24-13-6-16,23-5-2 15,17-6 1-15,18 0-2 0,12 1-3 16,11 1 5-16,3 2 3 16,10 0-2-16,-1 5-7 15,-8 2 1-15,-4 5-1 16,-8 3-2-16,-12 5-1 16,-21 5 2-16,-14 4-4 0,-20 4-22 15,-21 2-35-15,-27-5-64 16,-31-6-91-16</inkml:trace>
    <inkml:trace contextRef="#ctx0" brushRef="#br0" timeOffset="854.71">4947-230 507 0,'0'0'-23'16,"-6"63"13"-16,6-5 17 0,6 22 18 16,6 26 5-16,-4 28-1 15,1 19 6-15,-3 25-3 16,-6 21 1-16,-3 22-5 16,-9 8-7-16,-2 11-14 15,2 8 5-15,3 3 3 0,3-3 1 16,6-4 0-16,0-1-8 15,0-4 3-15,10-9-3 16,1-6 1-16,1-2-3 16,-1-9 1-16,-2-5-5 15,-1-10 0-15,-1-7 0 0,1-11-1 16,-4-13 0-16,7-15 0 16,-4-18-1-16,4-10 1 15,-2-18 0-15,5-17 0 16,-5-13-1-16,2-15-9 15,-2-12-20-15,-1-14-34 0,-6-13-44 16,-2-14-92-16,-18-8-223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12.7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79699C-B633-4BB6-823C-5A1D98E8DF47}" emma:medium="tactile" emma:mode="ink">
          <msink:context xmlns:msink="http://schemas.microsoft.com/ink/2010/main" type="writingRegion" rotatedBoundingBox="2607,1535 9617,1221 9691,2891 2682,3204"/>
        </emma:interpretation>
      </emma:emma>
    </inkml:annotationXML>
    <inkml:traceGroup>
      <inkml:annotationXML>
        <emma:emma xmlns:emma="http://www.w3.org/2003/04/emma" version="1.0">
          <emma:interpretation id="{244CAE23-3B78-4DFB-BA68-D397D9131B26}" emma:medium="tactile" emma:mode="ink">
            <msink:context xmlns:msink="http://schemas.microsoft.com/ink/2010/main" type="paragraph" rotatedBoundingBox="2607,1535 9617,1221 9691,2891 2682,3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530F93-3CD0-48E0-8193-F6A4DE527E91}" emma:medium="tactile" emma:mode="ink">
              <msink:context xmlns:msink="http://schemas.microsoft.com/ink/2010/main" type="line" rotatedBoundingBox="2607,1535 9617,1221 9691,2891 2682,3204"/>
            </emma:interpretation>
          </emma:emma>
        </inkml:annotationXML>
        <inkml:traceGroup>
          <inkml:annotationXML>
            <emma:emma xmlns:emma="http://www.w3.org/2003/04/emma" version="1.0">
              <emma:interpretation id="{C06FF30F-9986-42DD-A49A-8FCFA62282B8}" emma:medium="tactile" emma:mode="ink">
                <msink:context xmlns:msink="http://schemas.microsoft.com/ink/2010/main" type="inkWord" rotatedBoundingBox="2618,1777 8254,1524 8318,2952 2682,3204">
                  <msink:destinationLink direction="with" ref="{2C3C719B-5968-4D7A-B01F-A6A44765E77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830 26 387 0,'0'0'82'16,"0"0"-42"-16,0 0-12 0,4 75 10 15,7-19-1-15,4 8 4 16,5 14-1-16,-2 5-9 16,2 7-15-16,-1-3-13 15,1 0 0-15,-2-6-3 16,2-12-34-16,3-13-18 15,3-15-25-15,3-17-32 0,4-22-22 16,5-7-103-16</inkml:trace>
          <inkml:trace contextRef="#ctx0" brushRef="#br0" timeOffset="370.116">1451 468 624 0,'0'0'-8'16,"-56"13"10"-16,24 9 1 15,4 9-2-15,6 0-2 16,4 6-1-16,10-7 0 16,8 1 0-16,0-9 1 0,15-4-2 15,5-7 1-15,3-10 9 16,2-1 9-16,3-12 10 16,-5-10-1-16,-4-3-3 15,-3-3-6-15,-3 2-4 16,-5 7-4-16,-2 1 2 0,-3 14-1 15,5 4-7-15,4 9-13 16,6 20 3-16,2 12 9 16,6 11-1-16,4 11 1 15,-3 7-1-15,-4 3-1 16,-6 1 1-16,-11 0 1 16,-6-3 0-16,-20-5 2 0,-21-7 3 15,-12-3-1-15,-12-12-2 16,-2-16 0-16,3-11-14 15,9-17-46-15,9-20-51 16,18-25-119-16</inkml:trace>
          <inkml:trace contextRef="#ctx0" brushRef="#br0" timeOffset="-348.853">0 840 566 0,'0'0'54'16,"0"0"-46"-16,0 0-3 15,0 0 23-15,0 0 18 0,61-68-8 16,-25 19-16-16,7-11-4 16,-1-10-2-16,1-7 0 15,-2-3-7-15,-3-3-4 16,-9 3-3-16,-6 1-1 15,-5 12 2-15,-6 13-3 16,-6 16 1-16,-4 11-2 0,-2 19 0 16,0 8-6-16,0 26-9 15,0 16 11-15,0 17 8 16,0 16-3-16,10 10 1 16,1 6-1-16,6-1 0 15,7-1 0-15,-1-10 2 0,2-8-2 16,1-10-1-16,-3-12 1 15,-6-12 0-15,1-12 0 16,-10-7-28-16,-1-13-17 16,-7-5-28-16,-10-7 11 15,-18-22-120-15</inkml:trace>
          <inkml:trace contextRef="#ctx0" brushRef="#br0" timeOffset="-170.683">140 701 580 0,'0'0'-5'16,"70"-3"4"-16,-20-11 5 16,14-3 3-16,4-10-5 15,-1-3-1-15,-2-6 3 16,-1-3 0-16,-9-5-16 16,-7-5-46-16,-8-5-42 15,-5-5-44-15,-9-2-89 0</inkml:trace>
          <inkml:trace contextRef="#ctx0" brushRef="#br0" timeOffset="1103.657">1851 462 393 0,'0'0'132'15,"13"59"-136"-15,-5-19 16 16,4 4 31-16,3 4-6 0,-4-7-7 16,3 1-10-16,-4-13-5 15,-5-4 10-15,1-11 3 16,-6-11 0-16,0-3 14 15,0-16 17-15,0-15-28 16,-3-9-30-16,3-13 0 0,0-6 1 16,0-11-3-16,15-1-1 15,5 2-3-15,5 11-18 16,6 14 2-16,-2 16 5 16,-1 24 2-16,0 13 7 15,-8 27 4-15,1 12 1 0,-7 10 3 16,1 4 0-16,-2 3 0 15,-5-5 1-15,-2-8 6 16,0-8-1-16,-3-9-1 16,-1-13 0-16,-2-6 1 15,0-13-2-15,0-3 2 0,3-13 6 16,0-9-10-16,3-14-10 16,5-1-13-16,7-8-15 15,2 2-12-15,2 3-10 16,6 9 9-16,-3 10 24 15,3 10 9-15,-1 11 9 16,-1 0 5-16,-2 18 2 0,2 5 4 16,2 3 6-16,-1 0 2 15,3-4 3-15,8-7 0 16,2-6-4-16,-2-9-1 16,0 0 1-16,-3-19-1 0,-5-7-3 15,-7-5 3-15,-5-4-5 16,-9 0-2-16,-6 0-2 15,-3 7 0-15,-10 3 0 16,-7 11-3-16,-6 10-1 16,-4 4-2-16,4 16 1 15,0 15 1-15,8 6-4 0,10 7 3 16,5 1 1-16,10-2 0 16,20-6-4-16,5-4-18 15,9-11-14-15,3-13-10 16,0-9-45-16,2-4-5 15,-7-21-69-15</inkml:trace>
          <inkml:trace contextRef="#ctx0" brushRef="#br0" timeOffset="1624.732">3173 356 378 0,'0'0'78'16,"0"0"-9"-16,0 0-51 0,0 0 9 15,0 72 10-15,7-32-16 16,0-4 5-16,4 3 6 15,-3-4-4-15,1-8-6 16,-1-4-11-16,-4-10-2 16,-1-4 5-16,0-9 11 15,-3 0 26-15,0-19-6 0,0-8-37 16,3-9-8-16,2-6 0 16,4-3-1-16,4-3-2 15,4 4-9-15,2 4-7 16,3 9-2-16,-2 8 3 0,0 15 9 15,-2 8 2-15,0 7 4 16,-1 18 1-16,-5 13 1 16,2 2 0-16,-5 5 3 15,-1-1-2-15,5-4 2 16,-7-7 4-16,3-6 11 16,-4-11-15-16,0-8-1 0,-1-8 3 15,2-1 15-15,-3-18 8 16,2-10-24-16,4-3-2 15,0-4-1-15,5-3-2 16,-1 3-4-16,-1 6-4 16,3 5-3-16,1 10 4 0,-1 8 2 15,0 7 2-15,0 8 2 16,2 16 1-16,1 8 3 16,2 5 2-16,6 4 0 15,9-3-4-15,3-4 2 16,12-10-2-16,3-8-15 0,5-15-35 15,0-1-31-15,2-21-57 16,-8-8-56-16</inkml:trace>
          <inkml:trace contextRef="#ctx0" brushRef="#br0" timeOffset="2414.966">4268 268 507 0,'0'0'61'0,"-51"39"-16"16,30-10-11-16,5 5-16 15,5 3-12-15,4 1-5 16,7-2 1-16,4-4-2 0,13-6-1 16,2-6 0-16,4-9 2 15,0-7 2-15,-2-4-2 16,2-9 8-16,-5-12 20 16,-1-6-3-16,-4-5-6 15,-3-4-6-15,-3 1-5 16,1 0-1-16,-5 8-4 0,0 0-1 15,-1 10-1-15,-2 5-1 16,6 10 0-16,1 2-8 16,5 5-3-16,1 14 7 15,2 7 2-15,3 6 1 16,-3 3 1-16,2 1-2 0,1 1 2 16,-1-5 1-16,-3-5 5 15,0-6-7-15,-4-7 2 16,-4-6-1-16,-6-8 4 15,0 0 33-15,0-13 19 16,0-9-49-16,0-8-7 16,1-7-2-16,7-5 1 0,4 0-2 15,6-4-3-15,8 5-8 16,-3 5-3-16,6 2-6 16,3 12-3-16,0 11-9 15,1 7-25-15,-8 4 12 0,2 13 11 16,-4 10 11-16,-4 9 8 15,-3 2 6-15,-6 2 10 16,1-2 2-16,1-5 6 16,0-3 22-16,3-8-6 15,5-3-3-15,1-13 3 0,-1-2 12 16,0 0 5-16,1-18-6 16,-4-5-11-16,1-3-9 15,-6 1-9-15,-4-2 0 16,-4 4 0-16,1 7 4 15,-5 6 3-15,0 9-3 16,0 1-6-16,0 11-13 0,6 15 6 16,-1 9 4-16,10 12 0 15,5 7 0-15,10 7-2 16,5 3 3-16,1 5-2 16,-1-2 2-16,-10-1 2 15,-7-5 8-15,-13-4-1 0,-5-3-3 16,-20-6-1-16,-15-6 1 15,-8-7-2-15,-7-6-2 16,-4-8 0-16,9-6-1 16,7-10-3-16,12-5-27 15,22-11-46-15,7-18-103 0,29-9-199 16</inkml:trace>
          <inkml:trace contextRef="#ctx0" brushRef="#br0" timeOffset="2537.747">5624 639 610 0,'0'0'121'0,"0"0"-91"16,0 0-22-16,0 0-30 15,0 0-124-15,0 0-276 16</inkml:trace>
        </inkml:traceGroup>
        <inkml:traceGroup>
          <inkml:annotationXML>
            <emma:emma xmlns:emma="http://www.w3.org/2003/04/emma" version="1.0">
              <emma:interpretation id="{695DF597-BD57-4131-B311-8663EEE30128}" emma:medium="tactile" emma:mode="ink">
                <msink:context xmlns:msink="http://schemas.microsoft.com/ink/2010/main" type="inkWord" rotatedBoundingBox="8914,1252 9617,1221 9663,2253 8960,2285"/>
              </emma:interpretation>
              <emma:one-of disjunction-type="recognition" id="oneOf1">
                <emma:interpretation id="interp1" emma:lang="" emma:confidence="1">
                  <emma:literal>h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6</emma:literal>
                </emma:interpretation>
              </emma:one-of>
            </emma:emma>
          </inkml:annotationXML>
          <inkml:trace contextRef="#ctx0" brushRef="#br0" timeOffset="3100.185">6281-506 650 0,'0'0'0'0,"0"0"-20"16,-9 53 18-16,9 5 15 16,0 18 6-16,0 13-5 0,7 10 7 15,7 7 10-15,7-2 4 16,-1-4-4-16,3-11-10 16,-4-10-4-16,0-15-8 15,-3-15 4-15,-5-15 3 16,-4-15-4-16,1-11-4 0,1-8-5 15,10-18-3-15,4-14 9 16,11-15-10-16,9-11-17 16,5-5-10-16,2 7 0 15,-2 8-5-15,-3 15 21 16,-4 20 9-16,-3 13-1 0,-11 7 2 16,-2 23 3-16,-2 12 1 15,0 6 0-15,-1 2-1 16,4-2-84-16,-2-6-161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07:54.8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3B65B2-B6D1-4226-A67E-7EAE8BF9CC70}" emma:medium="tactile" emma:mode="ink">
          <msink:context xmlns:msink="http://schemas.microsoft.com/ink/2010/main" type="writingRegion" rotatedBoundingBox="19653,1461 24667,1511 24646,3643 19632,3593">
            <msink:destinationLink direction="with" ref="{39F3AA2B-A394-4A53-B87F-6753B9CE055A}"/>
            <msink:destinationLink direction="with" ref="{4E78AEAA-C542-4D24-8005-094149581BB5}"/>
          </msink:context>
        </emma:interpretation>
      </emma:emma>
    </inkml:annotationXML>
    <inkml:traceGroup>
      <inkml:annotationXML>
        <emma:emma xmlns:emma="http://www.w3.org/2003/04/emma" version="1.0">
          <emma:interpretation id="{F2131F83-7F1D-4059-B898-945BE435F7B4}" emma:medium="tactile" emma:mode="ink">
            <msink:context xmlns:msink="http://schemas.microsoft.com/ink/2010/main" type="paragraph" rotatedBoundingBox="19653,1461 24667,1511 24646,3643 19632,3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CC56F3-33FA-4CD1-B16F-ED32A09444E3}" emma:medium="tactile" emma:mode="ink">
              <msink:context xmlns:msink="http://schemas.microsoft.com/ink/2010/main" type="line" rotatedBoundingBox="19653,1461 24667,1511 24646,3643 19632,3593"/>
            </emma:interpretation>
          </emma:emma>
        </inkml:annotationXML>
        <inkml:traceGroup>
          <inkml:annotationXML>
            <emma:emma xmlns:emma="http://www.w3.org/2003/04/emma" version="1.0">
              <emma:interpretation id="{47E391D7-B71F-406F-BAED-9E5DBEF8CAA0}" emma:medium="tactile" emma:mode="ink">
                <msink:context xmlns:msink="http://schemas.microsoft.com/ink/2010/main" type="inkWord" rotatedBoundingBox="19653,1461 22228,1487 22214,2929 19638,29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461-127 401 0,'0'0'11'0,"0"0"3"15,-6 75 24-15,-5-31-3 16,-1 13-1-16,-3 5-1 16,0 1-5-16,3 1-7 15,-1-5-4-15,1-6-9 16,3-13-1-16,5-9-3 15,2-11 5-15,-1-10 11 0,3-10-2 16,3-9 28-16,12-21-30 16,8-14-14-16,4-15-2 15,13-11 4-15,5-5-4 16,1-1 2-16,1 5-2 0,-3 11 0 16,-7 16-1-16,-8 15 0 15,-7 13-2-15,-9 16-1 16,-6 5-11-16,-2 20 7 15,-5 11 7-15,0 7 0 16,0 7 1-16,0 4 1 0,0-1-3 16,3-1-13-16,2-7-5 15,2-9 0-15,-3-6-20 16,2-7-17-16,-1-10-25 16,-2-9-43-16,-3-4-123 15</inkml:trace>
          <inkml:trace contextRef="#ctx0" brushRef="#br0" timeOffset="500.279">1064-57 584 0,'0'0'4'0,"72"-8"32"15,-23 3 8-15,11 0-33 16,5 0-7-16,-1-2-22 16,-9-4-144-16,-10-4-337 0</inkml:trace>
          <inkml:trace contextRef="#ctx0" brushRef="#br0" timeOffset="341.865">1312-804 550 0,'0'0'25'15,"0"0"-20"-15,0 0-4 16,4 69 35-16,-4-11-6 16,0 17-11-16,-3 15-6 15,0 10-6-15,-1 6 0 16,2 2 3-16,-4-2-5 0,3-6-4 15,2-10 0-15,-2-14 1 16,2-12 0-16,-3-15-1 16,1-16-21-16,-1-15-43 15,-1-15-49-15,-3-7-41 16</inkml:trace>
          <inkml:trace contextRef="#ctx0" brushRef="#br0" timeOffset="-869.547">71 8 481 0,'3'-6'54'15,"-3"5"-16"-15,0 1-8 16,0 4-8-16,0 18-12 15,0 10 1-15,-4 11-3 0,-3 7 3 16,-5 10-2-16,1-1-5 16,0-1-3-16,-1-2-1 15,5-8 1-15,-1-8-10 16,5-11-13-16,2-8-15 16,1-11-56-16,0-10-44 0,0-10-61 15</inkml:trace>
          <inkml:trace contextRef="#ctx0" brushRef="#br0" timeOffset="-647.221">-13-375 592 0,'0'0'7'15,"0"0"8"-15,30-58 31 0,-19 44 6 16,-5 7-31-16,-3 2-14 16,0 5-5-16,-3 0-5 15,0 8-45-15,-1 2-40 16,-9-1-86-16</inkml:trace>
          <inkml:trace contextRef="#ctx0" brushRef="#br0" timeOffset="1401.72">1838-591 618 0,'0'0'88'0,"0"0"-95"0,0 0 14 15,72 4 27-15,-22-11-10 16,16 0-9-16,7-2-6 16,10 5-2-16,13 0-4 15,-6 4-2-15,-8 0-31 16,-16 4-134-16,-17 3-352 0</inkml:trace>
          <inkml:trace contextRef="#ctx0" brushRef="#br0" timeOffset="966.264">2010-874 610 0,'0'0'-1'0,"0"0"-9"15,54 66 10-15,-26-24 17 16,4 12 0-16,3 4 1 0,1 8-9 15,2-5 0-15,1-7-5 16,-2-2-2-16,-2-11 1 16,-1-10-15-16,-6-10-49 15,-6-19-72-15,-3-2-98 16</inkml:trace>
          <inkml:trace contextRef="#ctx0" brushRef="#br0" timeOffset="1195.091">2512-884 686 0,'-38'53'-4'0,"-7"4"9"0,5 11 25 16,-1 1-18-16,6 2-11 15,5-6-2-15,7-7 2 16,6-9 1-16,3-11-3 0,7-8-23 15,5-14-30-15,2-7-22 16,0-9-36-16,0-13-30 16,0-17-33-16</inkml:trace>
        </inkml:traceGroup>
        <inkml:traceGroup>
          <inkml:annotationXML>
            <emma:emma xmlns:emma="http://www.w3.org/2003/04/emma" version="1.0">
              <emma:interpretation id="{9197F719-2EBA-487C-9B4F-378475D756D3}" emma:medium="tactile" emma:mode="ink">
                <msink:context xmlns:msink="http://schemas.microsoft.com/ink/2010/main" type="inkWord" rotatedBoundingBox="23514,1975 24662,1987 24646,3643 23497,3631"/>
              </emma:interpretation>
              <emma:one-of disjunction-type="recognition" id="oneOf1">
                <emma:interpretation id="interp1" emma:lang="" emma:confidence="0">
                  <emma:literal>X;</emma:literal>
                </emma:interpretation>
                <emma:interpretation id="interp2" emma:lang="" emma:confidence="1">
                  <emma:literal>X ;</emma:literal>
                </emma:interpretation>
                <emma:interpretation id="interp3" emma:lang="" emma:confidence="0">
                  <emma:literal>x;</emma:literal>
                </emma:interpretation>
                <emma:interpretation id="interp4" emma:lang="" emma:confidence="0">
                  <emma:literal>X,</emma:literal>
                </emma:interpretation>
                <emma:interpretation id="interp5" emma:lang="" emma:confidence="0">
                  <emma:literal>";</emma:literal>
                </emma:interpretation>
              </emma:one-of>
            </emma:emma>
          </inkml:annotationXML>
          <inkml:trace contextRef="#ctx0" brushRef="#br0" timeOffset="2965.405">4370-390 607 0,'0'0'3'16,"-76"49"-2"-16,28-9 30 16,-4 11 14-16,-7 13-6 0,1 3-10 15,1 0-10-15,6 0-5 16,6-7-6-16,12-9-4 15,10-8-4-15,8-9-1 16,9-8 0-16,6-11-3 16,0-6-50-16,11-9-56 15,4 0-25-15,3-17-63 0</inkml:trace>
          <inkml:trace contextRef="#ctx0" brushRef="#br0" timeOffset="2717.21">3943-319 535 0,'0'0'3'15,"0"0"-19"-15,0 0 30 16,15 66 24-16,-1-29-1 16,3 8 2-16,1 7-3 15,5 6-4-15,1 2-4 16,6 0-10-16,4-4-13 0,1-6-2 15,-2-6 0-15,-1-6-1 16,0-9 0-16,-6-8-3 16,-6-7-26-16,-7-7-36 15,-8-7-45-15,-5-12-78 16</inkml:trace>
          <inkml:trace contextRef="#ctx0" brushRef="#br0" timeOffset="3335.683">4993 473 668 0,'-50'95'18'0,"-17"6"24"16,-12 10 5-16,-17 9-42 16,-9 6-4-16,-13-4-58 15,-8-4-169-15</inkml:trace>
          <inkml:trace contextRef="#ctx0" brushRef="#br0" timeOffset="3201.88">4890-176 829 0,'0'0'1'0,"0"0"-1"16,0 0 4-16,-48 22 1 15,46-17-4-15,2 2-15 16,0-1-57-16,2 1-23 16,9 0-68-16,-5-1-145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1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3C719B-5968-4D7A-B01F-A6A44765E773}" emma:medium="tactile" emma:mode="ink">
          <msink:context xmlns:msink="http://schemas.microsoft.com/ink/2010/main" type="inkDrawing" rotatedBoundingBox="3054,3904 6191,3776 6204,4079 3066,4208" semanticType="callout" shapeName="Other">
            <msink:sourceLink direction="with" ref="{C06FF30F-9986-42DD-A49A-8FCFA62282B8}"/>
            <msink:sourceLink direction="with" ref="{4656DDEE-A5B1-4636-9E9E-BE9DE178B7A8}"/>
          </msink:context>
        </emma:interpretation>
      </emma:emma>
    </inkml:annotationXML>
    <inkml:trace contextRef="#ctx0" brushRef="#br0">0 349 566 0,'0'0'-5'0,"108"-32"6"16,-32-7-1-16,19-5 2 15,6-7-4-15,5 3 4 16,-1 2-17-16,1 9-6 16,-9 9-12-16,-1 13 18 15,-15 14 4-15,-5 1 7 16,-6 23 1-16,-5 11 3 0,-2 2 2 16,3 0 11-16,4-3 12 15,9-8 2-15,6-8-5 16,3-8 1-16,5-9-9 15,1-1-5-15,-6-16-2 16,-13-3-1-16,-4-2-3 0,-9 1 1 16,-9-1 0-16,-7 5-2 15,-7 3-2-15,-1 2 1 16,2 5-1-16,4 4-1 16,3 3 0-16,14 0 2 15,4 0 4-15,8 0 3 0,8 3-3 16,4-1-4-16,-3-2 1 15,0 0 0-15,-9 0-33 16,-13 0-103-16,-14 0-100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16.9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B49261-114E-435F-A30A-651A150AF5EA}" emma:medium="tactile" emma:mode="ink">
          <msink:context xmlns:msink="http://schemas.microsoft.com/ink/2010/main" type="inkDrawing" rotatedBoundingBox="3557,4971 5759,4830 5767,4959 3566,5100" shapeName="Other"/>
        </emma:interpretation>
      </emma:emma>
    </inkml:annotationXML>
    <inkml:trace contextRef="#ctx0" brushRef="#br0">0 251 271 0,'50'-34'342'0,"-2"8"-376"15,7 4 0-15,8 4 33 16,8 5 1-16,-1 4-1 16,3 5 1-16,5 4 0 15,-2 0-2-15,4 3 4 0,-4 7 17 16,2 2 6-16,-3-2 1 16,0 3-5-16,1-5-7 15,-3-3 0-15,3-3 1 16,3-2-5-16,3-5-4 15,3-9 0-15,-2-4-1 0,1 2 0 16,-4-3 0-16,-9 5-1 16,-3 1 0-16,-11 0-3 15,-3 0 2-15,-1 4-3 16,-6-2 1-16,0 0-1 16,-3 1-39-16,-6-2-97 15,-9 1-193-15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17.4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EE6200-C016-4EB0-821A-E846B2AECCEE}" emma:medium="tactile" emma:mode="ink">
          <msink:context xmlns:msink="http://schemas.microsoft.com/ink/2010/main" type="inkDrawing" rotatedBoundingBox="3494,6036 6169,6241 6142,6586 3467,6381" semanticType="callout" shapeName="Other">
            <msink:sourceLink direction="with" ref="{4656DDEE-A5B1-4636-9E9E-BE9DE178B7A8}"/>
          </msink:context>
        </emma:interpretation>
      </emma:emma>
    </inkml:annotationXML>
    <inkml:trace contextRef="#ctx0" brushRef="#br0">0 244 665 0,'0'0'-10'15,"0"0"-53"-15,99-30 53 16,-26-1 11-16,15-8 1 16,12-1-2-16,6 3 0 0,-1 3 2 15,-3 15 1-15,-6 10 2 16,-11 9-3-16,-12 9 0 16,-13 18 0-16,-9 13 1 15,-6 5-4-15,-7 6 5 16,-3 0-2-16,3-3 6 0,5-4 3 15,10-9-2-15,9-8 1 16,11-13 0-16,8-10 5 16,5-4-5-16,1-10-6 15,-4-12 5-15,-5-5 2 16,-7-2 3-16,-13 2 3 16,-5 2 0-16,-3 6 1 0,-4 2-4 15,4 7-5-15,8 10-6 16,12 0-2-16,13 0-1 15,10 14-48-15,9 6-81 16,13-1-462-16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35.7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1229DA-F08B-4313-9330-D90B99438F0A}" emma:medium="tactile" emma:mode="ink">
          <msink:context xmlns:msink="http://schemas.microsoft.com/ink/2010/main" type="writingRegion" rotatedBoundingBox="14899,2462 21805,2381 21820,3629 14913,3710"/>
        </emma:interpretation>
      </emma:emma>
    </inkml:annotationXML>
    <inkml:traceGroup>
      <inkml:annotationXML>
        <emma:emma xmlns:emma="http://www.w3.org/2003/04/emma" version="1.0">
          <emma:interpretation id="{4B03A59D-A39A-4AD8-80A2-B6AED0348FC1}" emma:medium="tactile" emma:mode="ink">
            <msink:context xmlns:msink="http://schemas.microsoft.com/ink/2010/main" type="paragraph" rotatedBoundingBox="14899,2462 21805,2381 21820,3629 14913,3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DB11F9-E791-425C-B3AB-B77A31B9F3DE}" emma:medium="tactile" emma:mode="ink">
              <msink:context xmlns:msink="http://schemas.microsoft.com/ink/2010/main" type="line" rotatedBoundingBox="14899,2462 21805,2381 21820,3629 14913,3710"/>
            </emma:interpretation>
          </emma:emma>
        </inkml:annotationXML>
        <inkml:traceGroup>
          <inkml:annotationXML>
            <emma:emma xmlns:emma="http://www.w3.org/2003/04/emma" version="1.0">
              <emma:interpretation id="{EE9D9D3B-251A-4A00-891E-BA5A494E5CF4}" emma:medium="tactile" emma:mode="ink">
                <msink:context xmlns:msink="http://schemas.microsoft.com/ink/2010/main" type="inkWord" rotatedBoundingBox="14899,2477 20096,2416 20110,3649 14913,3710">
                  <msink:destinationLink direction="from" ref="{D1925C13-8B04-465B-80F1-4F84006CC675}"/>
                  <msink:destinationLink direction="with" ref="{11087894-C3B8-478D-92AC-0828FD56F13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2437 375 473 0,'0'0'80'0,"0"0"19"16,0 0-23-16,0 0-34 0,-73-32-19 15,39 44-10-15,-1 14-7 16,1 9 2-16,3 8-2 16,7 6 2-16,7 2-2 15,13 0-2-15,4-2 0 16,7-2 1-16,24-8 0 0,11-11-2 15,11-11-3-15,11-12 4 16,6-5-1-16,3-22-8 16,0-9-31-16,-3-12-38 15,-5-6-36-15,-7-4-31 16,-9-1-145-16</inkml:trace>
          <inkml:trace contextRef="#ctx0" brushRef="#br0" timeOffset="349.87">2865 330 217 0,'0'0'315'0,"-59"54"-274"16,36-18 13-16,6 8-24 16,7 5-15-16,6 0-8 0,4-1-2 15,7-3 0-15,11-6 2 16,2-8 1-16,2-10-1 16,1-11 14-16,0-10 3 15,0 0 1-15,-3-18 1 0,-1-8-1 16,-2-9-10-16,0-2-8 15,-3-6-3-15,-1 3-4 16,-1 0 0-16,-1 4 1 16,-2 6-2-16,2 7-10 15,-7 9 0-15,1 11 3 16,1 3-9-16,-6 22-5 0,0 13 26 16,3 10-3-16,-1 4 1 15,1 4-2-15,9-2-19 16,3-5-17-16,9-12 13 15,7-11 17-15,5-10-51 16,2-13-9-16,3-13-24 0,-3-22-44 16,0-11-146-16</inkml:trace>
          <inkml:trace contextRef="#ctx0" brushRef="#br0" timeOffset="711.82">3292 451 601 0,'0'0'28'0,"73"3"53"16,-23 1-31-16,17 1-34 15,3-4-10-15,0-1-3 16,1 0-53-16,-4-10-225 16</inkml:trace>
          <inkml:trace contextRef="#ctx0" brushRef="#br0" timeOffset="578.459">3441-294 602 0,'0'0'-1'0,"-28"98"23"16,23-22 33-16,5 13-3 15,0 13-14-15,3 9-17 16,12-1-9-16,3 4-6 0,-1-9-2 16,-2-8-2-16,-3-15-1 15,0-14 0-15,-5-16 0 16,-5-15-19-16,-2-17-34 15,0-16-16-15,-13-6-26 16,-4-29-105-16</inkml:trace>
          <inkml:trace contextRef="#ctx0" brushRef="#br0" timeOffset="-1487.812">334 287 384 0,'14'-43'73'16,"-11"-2"-22"-16,-3 1 2 15,-2 3-2-15,-13 1-7 16,-5 9-18-16,-2 5-8 16,-6 11 5-16,-2 15 4 15,-2 6-13-15,-3 37-11 0,-3 21-4 16,-3 24-1-16,6 18 1 16,8 9 0-16,8 4 2 15,12-8-1-15,7-15-4 16,7-19 4-16,13-16 0 15,5-17 0-15,-1-19 2 0,-1-14 6 16,0-11 13-16,-1-8 12 16,-2-26-3-16,0-16-17 15,-2-12-9-15,2-10-1 16,-2-8-2-16,-1 1-2 16,1 7-9-16,-1 12-3 15,-2 19 0-15,-4 15 6 0,1 23 2 16,-5 10-11-16,-2 29 6 15,2 13 8-15,1 9 5 16,5 8-1-16,3-1-2 16,5-3 0-16,11-9-30 15,0-13-21-15,1-13-14 0,-1-18-24 16,-1-9-43-16,-4-22-85 16</inkml:trace>
          <inkml:trace contextRef="#ctx0" brushRef="#br0" timeOffset="-1276.241">836 37 518 0,'0'64'-9'0,"2"8"11"0,3 18 9 15,1 12 25-15,0 4-14 16,8 2-16-16,-5-2-2 15,6-13-2-15,3-18-2 16,3-14-25-16,4-24-68 0,-2-20-38 16,0-17-41-16</inkml:trace>
          <inkml:trace contextRef="#ctx0" brushRef="#br0" timeOffset="-1053.518">1304-40 594 0,'0'0'-5'16,"-8"93"4"-16,6-26 23 15,0 11 14-15,2 7-3 16,2 7-10-16,8 4-11 0,3-1 0 16,2-8-1-16,-1-6-5 15,3-12-3-15,0-14-13 16,5-16-51-16,1-17-52 15,4-21-41-15,4-10-27 16</inkml:trace>
          <inkml:trace contextRef="#ctx0" brushRef="#br0" timeOffset="-313.995">1767 403 538 0,'0'0'34'16,"-28"61"-3"-16,13-17-1 0,3 4-20 15,2 2-9-15,9 1-1 16,1-2 2-16,0-8-2 16,16-2-3-16,2-8 1 15,2-10 7-15,4-10 12 16,5-8 3-16,-3-3 4 0,1-18 6 16,-3-11-2-16,-4-8-12 15,-6-6-3-15,-7-2 0 16,-7 0-1-16,-2 1-6 15,-17 2-1-15,-5 6-2 16,-7 7-3-16,1 4-1 0,2 6-5 16,6 4-17-16,7 5-27 15,14 5-16-15,1-2-36 16,19 1-49-16,13 4 69 16,6-1-2-16,8 0 17 15,0-1 17-15,0 4 24 0,-5 0 27 16,-9 0 23-16,-9 0 28 15,-5 9 21-15,-3 5 7 16,-9 5 1-16,0 4-6 16,2 5 4-16,-5 10-18 15,3 5-17-15,2 2-11 0,2 4-4 16,1-3-6-16,1-2-5 16,0-5-5-16,0-7-4 15,-4-10 1-15,0-9-4 16,-3-3 1-16,-3-8 10 15,-2-2 16-15,0-9 6 16,0-13-14-16,0-7-22 0,3-12-3 16,5 2 0-16,-3-2-1 15,5 3-1-15,-2 6-2 16,2 10 2-16,-8 9-1 16,-2 4-2-16,0 5 3 0,0 4-5 15,0 0-12-15,0 0-1 16,0 7 2-16,0-1-7 15,0 1 2-15,0-2 3 16,0-4 0-16,0 2 5 16,0-3 8-16,0 0 7 15,0 0 4-15,0 0 2 16,0 0-3-16,0 0-4 0,-2 0-3 16,-1 0-3-16,3 0-2 15,0 0-23-15,0 0-27 16,0-4-45-16,0-1-80 15,5-4-132-15</inkml:trace>
          <inkml:trace contextRef="#ctx0" brushRef="#br0" timeOffset="2652.707">4097 464 373 0,'0'-4'27'16,"-7"2"6"-16,-8 2 1 16,-5 0-2-16,-6 10-13 15,2 11-11-15,-7 7 2 0,4 8 1 16,1 2-3-16,9 6-1 16,10-2-3-16,7-3-4 15,4-4 1-15,22-7 0 16,6-6 8-16,11-14 14 15,7-8 9-15,1-4-6 16,0-16-11-16,-4-7-5 0,-9-6-6 16,-8-2-1-16,-10-3-7 15,-12 1 4-15,-5 1 1 16,-3 5-1-16,0 3-1 16,-7 7 1-16,1 8-1 15,0 3 2-15,3 7 8 0,3 3-9 16,2 0-16-16,14 16 10 15,6 4 4-15,7 3 2 16,7 6 0-16,-1 1 1 16,0 2 6-16,-3-1 1 15,-6-5-2-15,-6-3-3 0,-5-5 2 16,-2-5 2-16,-11-8 5 16,-2-5 16-16,0 0 44 15,-5-14-10-15,-7-5-39 16,-2-10-12-16,3-6-1 0,5-2-3 15,6-2-7-15,0-2-2 16,14 5-2-16,13 1 3 16,15 5-1-16,6 3-1 15,15 6 3-15,8 7-2 16,4 7 0-16,11 4-45 16,-2 3-44-16,1-3-89 0,0-3-399 15</inkml:trace>
        </inkml:traceGroup>
        <inkml:traceGroup>
          <inkml:annotationXML>
            <emma:emma xmlns:emma="http://www.w3.org/2003/04/emma" version="1.0">
              <emma:interpretation id="{3CA98CFF-0D35-4566-AFED-3791550C1CF8}" emma:medium="tactile" emma:mode="ink">
                <msink:context xmlns:msink="http://schemas.microsoft.com/ink/2010/main" type="inkWord" rotatedBoundingBox="20493,2396 21805,2381 21818,3436 20506,3451">
                  <msink:destinationLink direction="to" ref="{D1925C13-8B04-465B-80F1-4F84006CC675}"/>
                </msink:context>
              </emma:interpretation>
              <emma:one-of disjunction-type="recognition" id="oneOf1">
                <emma:interpretation id="interp1" emma:lang="" emma:confidence="0">
                  <emma:literal>h</emma:literal>
                </emma:interpretation>
                <emma:interpretation id="interp2" emma:lang="" emma:confidence="0">
                  <emma:literal>. h</emma:literal>
                </emma:interpretation>
                <emma:interpretation id="interp3" emma:lang="" emma:confidence="0">
                  <emma:literal>- h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_ h</emma:literal>
                </emma:interpretation>
              </emma:one-of>
            </emma:emma>
          </inkml:annotationXML>
          <inkml:trace contextRef="#ctx0" brushRef="#br0" timeOffset="3302.417">5595 698 686 0,'0'0'19'16,"0"0"10"-16,0 0-26 16,0 0-4-16,0 0 2 0,0 0-7 15,0 0-86-15,61 22-63 16,-34-39-116-16</inkml:trace>
          <inkml:trace contextRef="#ctx0" brushRef="#br0" timeOffset="3728.356">6169-341 668 0,'0'0'44'0,"-4"49"-57"16,4-5 9-16,1 18 4 16,12 13 11-16,5 12 0 15,2 11-2-15,2 1 0 16,-2-3 9-16,-3 0 7 16,-3-11-6-16,-7-14-3 0,1-10-6 15,-5-17-3-15,-3-12 3 16,0-10-1-16,0-12 0 15,0-7-3-15,3-3 6 16,5-13 11-16,7-10-13 16,6-7-7-16,10-9-9 0,6-1-18 15,6 5 0-15,-1 8 1 16,0 5 7-16,-3 17 8 16,2 5 6-16,-6 8 1 15,-4 15 1-15,0 3 0 0,-2 5 2 16,-2-3 5-16,-1 2-3 15,-3-3-2-15,-2-4 0 16,-3-4-6-16,-2-7-60 16,-4-5-77-16,-4-7-76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3.0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925C13-8B04-465B-80F1-4F84006CC675}" emma:medium="tactile" emma:mode="ink">
          <msink:context xmlns:msink="http://schemas.microsoft.com/ink/2010/main" type="inkDrawing" rotatedBoundingBox="14777,4184 22112,3551 22294,5664 14959,6296" semanticType="callout" shapeName="Other">
            <msink:sourceLink direction="to" ref="{3CA98CFF-0D35-4566-AFED-3791550C1CF8}"/>
            <msink:sourceLink direction="from" ref="{EE9D9D3B-251A-4A00-891E-BA5A494E5CF4}"/>
          </msink:context>
        </emma:interpretation>
      </emma:emma>
    </inkml:annotationXML>
    <inkml:trace contextRef="#ctx0" brushRef="#br0">0 649 199 0,'0'0'201'0,"96"-1"-201"0,-25-11 2 16,19 0 19-16,21-2-4 16,21-3-10-16,21-1-7 15,19-5 44-15,19 0 24 16,19-6-55-16,14 1-5 16,17-3 16-16,11-1-1 15,9 0-4-15,19-1 1 0,7 2-6 16,9-1-3-16,8 3-4 15,6 1-6-15,3-1 1 16,-3 5 0-16,-3-1 0 16,-14 3 1-16,-10 2-3 15,-14 1 2-15,-20 3-2 0,-21 2 0 16,-16 2 2-16,-20 2-1 16,-20 1-1-16,-19 2-1 15,-18 4-9-15,-18-2-21 16,-20 4-26-16,-21 0-48 15,-23-6-94-15</inkml:trace>
    <inkml:trace contextRef="#ctx0" brushRef="#br0" timeOffset="911.754">6344-1729 359 0,'0'0'12'0,"0"0"-8"16,0 0 2-16,54 2 37 15,-12 2-4-15,7-2-5 16,8 2-1-16,6 0-10 16,-2 5-6-16,1-1-12 15,-6 1-5-15,-8 0 0 16,-3-1 1-16,-10-1 0 0,-10 1-1 15,-5 1-1-15,-8 7-4 16,-6 4-8-16,-6 11 8 16,0 13 9-16,0 11 0 15,-6 18 1-15,2 15-2 16,1 15 0-16,3 11 0 0,0 10 3 16,7 8 7-16,4-3 3 15,1-7-9-15,2-10-5 16,-5-11 0-16,-1-16-1 15,-1-9 2-15,-2-10-1 16,-5-9-2-16,0-9-33 0,-8-8-119 16,-8-16-201-16</inkml:trace>
    <inkml:trace contextRef="#ctx0" brushRef="#br0" timeOffset="-1396.197">-374-1440 335 0,'0'0'3'16,"0"0"7"-16,72 0 5 15,-15 0-1-15,21 1-1 0,21-1-7 16,21 1 9-16,18-1-6 16,26 0 0-16,23-4 12 15,19-7-3-15,22-5-14 16,25-1 7-16,23-3 4 16,19-1-5-16,18-2-3 0,18 2 2 15,7-2 2-15,9 5-1 16,-2 0 2-16,3 2 0 15,-6 3 0-15,-11 3-2 16,-11-2-2-16,-20 3-3 16,-21-1-2-16,-30 1-2 0,-35 1 1 15,-32 3-1-15,-36-2 0 16,-28 5-1-16,-35 1-1 16,-23 1-31-16,-22 0-49 15,-23 0-21-15,-15 3-66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4.6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5F606E-FBB6-4179-B830-4852DA82C902}" emma:medium="tactile" emma:mode="ink">
          <msink:context xmlns:msink="http://schemas.microsoft.com/ink/2010/main" type="inkDrawing" rotatedBoundingBox="15312,6376 15474,8123 15349,8135 15187,6387" semanticType="callout" shapeName="Other">
            <msink:sourceLink direction="with" ref="{CCA6A079-BD24-477A-86E5-4B4F34F6B46F}"/>
            <msink:sourceLink direction="with" ref="{10247503-3BCC-4821-A729-EB9BD95E7EAD}"/>
          </msink:context>
        </emma:interpretation>
      </emma:emma>
    </inkml:annotationXML>
    <inkml:trace contextRef="#ctx0" brushRef="#br0">93 0 384 0,'0'0'-10'0,"-49"28"11"0,30-7 5 16,5 14 6-16,8 4-6 16,3 18 3-16,3 14 3 15,0 19 3-15,7 15 12 16,6 15-4-16,5 20-2 16,-3 8-7-16,2 2-5 0,1-3-6 15,0-15-1-15,-4-12-1 16,1-23-10-16,2-18-9 15,-4-14-6-15,-2-16-13 16,-3-11-27-16,-5-15-79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4.7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CA6A079-BD24-477A-86E5-4B4F34F6B46F}" emma:medium="tactile" emma:mode="ink">
          <msink:context xmlns:msink="http://schemas.microsoft.com/ink/2010/main" type="inkDrawing" rotatedBoundingBox="15566,8117 17628,7865 17630,7885 15568,8137" shapeName="Other">
            <msink:destinationLink direction="with" ref="{5C5F606E-FBB6-4179-B830-4852DA82C902}"/>
          </msink:context>
        </emma:interpretation>
      </emma:emma>
    </inkml:annotationXML>
    <inkml:trace contextRef="#ctx0" brushRef="#br0">0 246 431 0,'85'0'4'16,"14"-9"-2"-16,21-4 32 16,21-2 5-16,12-3-19 15,16-1-13-15,13-2-2 16,12-6 8-16,16 2 13 16,11-7-1-16,15 0-6 0,17-3-1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5.2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C1E1B3-56AF-4C5B-844C-B28F466D33F6}" emma:medium="tactile" emma:mode="ink">
          <msink:context xmlns:msink="http://schemas.microsoft.com/ink/2010/main" type="inkDrawing" rotatedBoundingBox="22144,5420 22159,7533 22139,7534 22124,5421" semanticType="callout" shapeName="Other">
            <msink:sourceLink direction="with" ref="{C7615D21-7EEB-46D7-876E-3868E4CF5510}"/>
            <msink:sourceLink direction="with" ref="{DDDA6F6A-463E-4372-BA79-9EDB0BD43A19}"/>
          </msink:context>
        </emma:interpretation>
      </emma:emma>
    </inkml:annotationXML>
    <inkml:trace contextRef="#ctx0" brushRef="#br0">0 0 578 0,'0'0'-9'0,"11"73"3"0,-7-6 1 16,1 26 10-16,-2 30 8 15,-3 22 8-15,0 24 1 16,0 13-2-16,0 14-4 16,0 8-7-16,0-6-3 15,0-4-2-15,0-18-21 0,6-17-82 16,-6-25-106-16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6.0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615D21-7EEB-46D7-876E-3868E4CF5510}" emma:medium="tactile" emma:mode="ink">
          <msink:context xmlns:msink="http://schemas.microsoft.com/ink/2010/main" type="inkDrawing" rotatedBoundingBox="16863,7924 22109,7674 22112,7725 16866,7976" semanticType="underline" shapeName="Other">
            <msink:destinationLink direction="with" ref="{A3C1E1B3-56AF-4C5B-844C-B28F466D33F6}"/>
            <msink:destinationLink direction="to" ref="{29E1328C-ECE1-4C01-823C-27B232FCB7C4}"/>
            <msink:destinationLink direction="to" ref="{86964432-2EE4-4D0A-AF4A-8B0A2EFEE0AB}"/>
          </msink:context>
        </emma:interpretation>
      </emma:emma>
    </inkml:annotationXML>
    <inkml:trace contextRef="#ctx0" brushRef="#br0">0 213 605 0,'0'0'8'16,"0"0"-20"-16,51 7 12 16,9-5 5-16,27 2 20 15,26-4-1-15,25 0 7 16,27 0-1-16,27-4-1 0,16-9-12 15,20 0-8-15,13-2-2 16,16-2-1-16,5-2-1 16,9 3 3-16,6-4 7 15,2 0 3-15,-3 1 1 16,-6 1-1-16,-7 2-1 16,-14 3-6-16,-18 4 2 0,-22 0-5 15,-20 8-5-15,-24-3 0 16,-23 3 1-16,-27 1 1 15,-22 0 0-15,-21 0 0 16,-20 0-2-16,-17 0-2 16,-15 0-2-16,-8 0-3 0,-6 6-41 15,-4-6-32-15,7 0-88 16,0-1-274-16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41.3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A738FB-F534-435C-8DE0-3188C8FEF99C}" emma:medium="tactile" emma:mode="ink">
          <msink:context xmlns:msink="http://schemas.microsoft.com/ink/2010/main" type="writingRegion" rotatedBoundingBox="18072,8535 18087,8535 18087,8550 18072,8550"/>
        </emma:interpretation>
      </emma:emma>
    </inkml:annotationXML>
    <inkml:traceGroup>
      <inkml:annotationXML>
        <emma:emma xmlns:emma="http://www.w3.org/2003/04/emma" version="1.0">
          <emma:interpretation id="{1C790DC3-711D-4292-99CF-CDA15E4885EB}" emma:medium="tactile" emma:mode="ink">
            <msink:context xmlns:msink="http://schemas.microsoft.com/ink/2010/main" type="paragraph" rotatedBoundingBox="18072,8535 18087,8535 18087,8550 18072,8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1071E0-17F9-47E2-91E5-F5F854D79958}" emma:medium="tactile" emma:mode="ink">
              <msink:context xmlns:msink="http://schemas.microsoft.com/ink/2010/main" type="line" rotatedBoundingBox="18072,8535 18087,8535 18087,8550 18072,8550"/>
            </emma:interpretation>
          </emma:emma>
        </inkml:annotationXML>
        <inkml:traceGroup>
          <inkml:annotationXML>
            <emma:emma xmlns:emma="http://www.w3.org/2003/04/emma" version="1.0">
              <emma:interpretation id="{8E1D75EC-F389-4F7B-B15E-42ABE5555E3F}" emma:medium="tactile" emma:mode="ink">
                <msink:context xmlns:msink="http://schemas.microsoft.com/ink/2010/main" type="inkWord" rotatedBoundingBox="18072,8535 18087,8535 18087,8550 18072,8550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12609-2932 163 0,'0'0'-67'16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0:01.0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F3AA2B-A394-4A53-B87F-6753B9CE055A}" emma:medium="tactile" emma:mode="ink">
          <msink:context xmlns:msink="http://schemas.microsoft.com/ink/2010/main" type="inkDrawing" rotatedBoundingBox="18912,3161 25357,3070 25360,3315 18915,3406" semanticType="underline" shapeName="Other">
            <msink:sourceLink direction="with" ref="{B73B65B2-B6D1-4226-A67E-7EAE8BF9CC70}"/>
          </msink:context>
        </emma:interpretation>
      </emma:emma>
    </inkml:annotationXML>
    <inkml:trace contextRef="#ctx0" brushRef="#br0">147 48 387 0,'-52'10'90'0,"14"-3"-78"15,7-1 8-15,12 6-6 16,12 2-7-16,7 8-8 16,10-1-5-16,33 4-3 0,28-1 18 15,22-2-8-15,33 0 13 16,28-8 5-16,31 0 0 15,24-6-6-15,21-5-1 16,25-3-1-16,26 0 13 16,18-16-5-16,23-1 1 0,20-5 0 15,16 0-3-15,17 0-3 16,-3 0 2-16,0 6-6 16,-4 1 6-16,-23 5 2 15,-20 6 2-15,-34-1-3 16,-28 2-6-16,-42 3-2 0,-42 0-5 15,-38 0-3-15,-44 0 0 16,-31 0-1-16,-28-1 2 16,-23-4 1-16,-15-7-3 15,-11-2-27-15,-21-1-39 16,-13-8-60-16,-18-5-86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0:37.5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57D00F-0114-4CC8-9338-B0CEB6918B7B}" emma:medium="tactile" emma:mode="ink">
          <msink:context xmlns:msink="http://schemas.microsoft.com/ink/2010/main" type="inkDrawing" rotatedBoundingBox="5692,12531 16336,12211 16484,17129 5840,17450" hotPoints="15921,12171 16208,16597 6129,17249 5842,12824" semanticType="enclosure" shapeName="Rectangle">
            <msink:sourceLink direction="with" ref="{59C2519C-E394-4CF7-9AD5-379A16C59CFF}"/>
            <msink:sourceLink direction="with" ref="{0E01D061-CE23-4634-BF30-0EAA79424E18}"/>
            <msink:sourceLink direction="with" ref="{147BCD72-23F3-4419-B084-FF5A16456C70}"/>
            <msink:destinationLink direction="with" ref="{3DDFA3AD-6594-42C5-85B3-890B234F657D}"/>
          </msink:context>
        </emma:interpretation>
      </emma:emma>
    </inkml:annotationXML>
    <inkml:trace contextRef="#ctx0" brushRef="#br0">0 0 476 0,'0'0'7'0,"0"0"-16"16,0 0 8-16,9 71 9 16,-2-22 6-16,7 16 7 15,-2 15 3-15,3 17 5 16,1 10 7-16,6 13-12 0,-5 12 1 16,3 4-11-16,-2-3-8 15,0-5-4-15,-5-7-1 16,-1-8 4-16,0-18-3 15,-6-12-2-15,1-15 0 16,-2-12 1-16,-5-11-9 16,0-7-23-16,0-10-27 0,0-3-54 15,-5-12-53-15</inkml:trace>
    <inkml:trace contextRef="#ctx0" brushRef="#br0" timeOffset="817.496">32 34 373 0,'0'0'1'16,"0"0"11"-16,73-31 14 16,-37 26 4-16,8 1-7 15,8 1 0-15,10-1 0 16,14-1-3-16,9 1-6 16,12-5-2-16,14 0-1 0,14-2-4 15,10-1 2-15,11-4-4 16,15 0-2-16,7 0 2 15,9 1 4-15,10-1 7 16,10-1 0-16,10 2 0 16,10-1-4-16,2-1-1 15,15-2-2-15,7 2-2 0,16-2-4 16,6-1 0-16,13 1 0 16,9 4-2-16,9 0-1 15,2 1 3-15,10 1-3 16,1 4 1-16,7 0 1 15,2 3 0-15,8-1 1 0,-1-2 7 16,5 0 5-16,2 0-6 16,-3 1-2-16,1-1 0 15,-13 0-1-15,-8-1 3 16,-16-2 0-16,-16 2-5 0,-31 4 0 16,-23-1-2-16,-25 2-2 15,-29 1-4-15,-32 0-41 16,-34-5-65-16,-33-9-133 15</inkml:trace>
    <inkml:trace contextRef="#ctx0" brushRef="#br0" timeOffset="2114.622">249 1690 429 0,'0'0'-2'0,"0"0"1"16,21 71 8-16,-7-22 17 16,1 15-6-16,2 17 7 15,-2 16-1-15,3 17-2 16,-6 10 12-16,-1 4-17 0,-2 5 10 16,-1 2 1-16,-2 1-1 15,3-4-7-15,-1 1-5 16,5 0-10-16,-7-5-3 15,8-4-2-15,-5-14 2 16,2-3 1-16,-1-10-3 0,-2-5 1 16,1-4 6-16,-3-5 7 15,0-5-1-15,3-7-3 16,-4-9-4-16,-1-9 0 16,1-9 3-16,1-12 0 15,-6-6 0-15,3-13-1 16,-1-3 1-16,-2-4 5 0,2-4 3 15,-2-1-7-15,0 2-6 16,0 1-3-16,2-2 1 16,1 4-2-16,2 1-1 15,2 1-2-15,11 1-3 16,8 0 3-16,9 0 3 0,11 0 0 16,16-5-1-16,8-1 2 15,11-1-3-15,10-2 3 16,9 2 0-16,9 0-1 15,7-1 1-15,12 2-1 16,16-3-1-16,11 0 3 16,16 0-2-16,13 0 0 0,18-5-1 15,5-3 1-15,13-1 1 16,10 1-1-16,7-1 1 16,12 0-3-16,4 0 3 15,15-4 1-15,6 0-4 16,12-1 5-16,7 0-1 0,8-2 0 15,6 2-1-15,6-1 2 16,3-1-2-16,2 3-2 16,-3-2 4-16,2 2 0 15,-7 0-2-15,-8 0 3 0,-9 0 1 16,-7 1-3-16,-14 1 6 16,-17-1 1-16,-12 3 1 15,-15 3-8-15,-15-1 1 16,-20 3-2-16,-14 2-1 0,-24 2-1 15,-18 0 0-15,-19 0-24 16,-18 0-16-16,-16 0-46 16,-23 0-78-16,-14-13-177 15</inkml:trace>
    <inkml:trace contextRef="#ctx0" brushRef="#br0" timeOffset="2777.598">10162-544 548 0,'11'-4'-9'0,"-4"4"23"15,4 4-6-15,4 27 6 16,2 11 1-16,1 18 3 0,-3 20 1 15,2 17 0-15,-5 20 1 16,2 18-1-16,1 19-2 16,-4 11-1-16,0 14-4 15,-3 8 1-15,0 6-7 16,-3 4-3-16,-1 0 4 0,2 2 0 16,-2 2 2-16,-2 2 3 15,2 3 8-15,1-5-2 16,-3-3-5-16,-2-1-3 15,4-7-5-15,-1-9-2 16,2-13-1-16,1-6 0 0,1-11-1 16,1-9 0-16,0-8-2 15,4-8 2-15,-3-6-15 16,6-8-46-16,-1-10-97 16,-7-19-186-16</inkml:trace>
    <inkml:trace contextRef="#ctx0" brushRef="#br0" timeOffset="-184393.651">4844 4232 141 0,'0'0'65'15,"52"2"-72"-15,-15-2 10 16,8-2-22-16,7-7 126 16,9-4-102-16,-1-3 16 15,3 2 1-15,0 1 1 16,3 3-8-16,-4 1-6 15,4 2-2-15,-1 6-3 0,0-2-2 16,6 3 0-16,2 0-1 16,8-2 0-16,3-2-1 15,5-4 1-15,10-1-1 16,-2-4-1-16,7 0 6 0,-1 0 1 16,-3 3 3-16,2 0-1 15,-5 1-3-15,-3 2 3 16,-4 3-4-16,1 2 2 15,0-4-4-15,-1 4 5 16,4-1-7-16,-1 1 2 0,3-2-1 16,7 0 0-16,0 0 0 15,-2 0 1-15,2 0 0 16,0 2-1-16,-6-1-1 16,2-1 1-16,-6 3-1 15,-2 0 1-15,2-2-1 16,-3-1 2-16,0 0 2 0,0-1 0 15,0-2 3-15,-2 1 2 16,3 1 1-16,-6 1-4 16,-1 0-4-16,-1 4-1 15,-8 0 1-15,-2-1 0 0,-5 0-2 16,-10 0 1-16,-4-1 1 16,-5 1 0-16,-11-3 0 15,-6 4 1-15,-6 0-1 16,-7 0-2-16,-3 0-1 15,-3 0 0-15,-4 7-19 16,2 5-34-16,-8-5-30 16,-3-7-66-16</inkml:trace>
    <inkml:trace contextRef="#ctx0" brushRef="#br0" timeOffset="184894.156">10354 385 435 0,'0'0'27'0,"0"0"27"0,0 0 12 15,0 0-21-15,0 0-28 16,0 0-13-16,0 0-1 16,0 0 11-16,0 0 9 15,-51 83-1-15,31-38 1 0,-1 0-1 16,0-1-6-16,-4 0-2 16,2-2-2-16,5-6-1 15,1-5-4-15,6-5-5 16,2-4 1-16,8-4-2 15,1-7 0-15,10-2-1 0,11-6 0 16,11-3 3-16,13 0-1 16,10-9-1-16,16-4-1 15,7 4-1-15,6 4-46 16,-7 3-61-16,-9 2-129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1:00.7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47CED0-383E-4136-AB43-DDFEFE1F4428}" emma:medium="tactile" emma:mode="ink">
          <msink:context xmlns:msink="http://schemas.microsoft.com/ink/2010/main" type="inkDrawing" rotatedBoundingBox="6140,15016 14941,14368 14952,14527 6152,15175" shapeName="Other"/>
        </emma:interpretation>
      </emma:emma>
    </inkml:annotationXML>
    <inkml:trace contextRef="#ctx0" brushRef="#br0">0 701 434 0,'0'0'8'15,"0"0"5"-15,0 0-11 16,0 0 9-16,71-37 9 0,-26 22 8 16,8 0 8-16,17-1-6 15,9-2-5-15,11 4-2 16,10-1-6-16,9-1-9 16,11 3-6-16,11-4 1 15,9 2-1-15,13-4-1 16,10 0 0-16,19-4-1 0,8 1 1 15,15 3-1-15,6-2 0 16,11 4 1-16,6 3-2 16,6 1 0-16,3 2 2 15,4-1-1-15,11-1 1 16,7-4-1-16,4 2 8 0,6-5 2 16,6 0-1-16,6-1-6 15,3-2 0-15,9 1 0 16,0 0-1-16,8 0-2 15,-5 1 0-15,2 4 1 16,-6-2-2-16,-8 6 2 0,-12 0 0 16,-14 3-2-16,-15 2 2 15,-30 2 0-15,-19 4-1 16,-28 2-19-16,-32-5-71 16,-31-4-119-16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11.4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E1328C-ECE1-4C01-823C-27B232FCB7C4}" emma:medium="tactile" emma:mode="ink">
          <msink:context xmlns:msink="http://schemas.microsoft.com/ink/2010/main" type="inkDrawing" rotatedBoundingBox="20004,7907 22022,13638 21484,13827 19466,8097" semanticType="callout" shapeName="Other">
            <msink:sourceLink direction="to" ref="{C7615D21-7EEB-46D7-876E-3868E4CF5510}"/>
            <msink:sourceLink direction="from" ref="{E21A5FF8-52A6-4898-82C8-DF77ADBDE832}"/>
          </msink:context>
        </emma:interpretation>
      </emma:emma>
    </inkml:annotationXML>
    <inkml:trace contextRef="#ctx0" brushRef="#br0">0 0 448 0,'12'22'17'0,"3"18"-45"0,0 16 11 16,8 20 14-16,1 17 6 15,2 19 1-15,4 20-4 16,5 19 2-16,3 17 7 16,5 17 3-16,7 17 4 15,11 17 1-15,4 20-2 16,8 8 1-16,8 15 2 0,7 16-4 15,7 5-3-15,2 9 4 16,6-1 1-16,4-1 0 16,4-10-1-16,-3-14-2 15,-1-16-5-15,-4-20-6 16,-8-23-1-16,-5-26-1 0,-9-24 0 16,-8-21 1-16,-10-23-2 15,-8-23-4-15,-9-23-24 16,-11-21-27-16,-14-26-37 15,-21-20-69-15</inkml:trace>
    <inkml:trace contextRef="#ctx0" brushRef="#br0" timeOffset="634.135">-6 226 555 0,'0'0'4'0,"0"0"0"0,0 0-2 15,0 0 3-15,0 0-7 16,0 0-9-16,0 0 13 15,-43 49 4-15,46-7 5 16,0 4-3-16,-3 1-4 16,0-5 0-16,0-3 0 15,-11-7-2-15,0-10-1 0,0-6 5 16,-2-10 23-16,3-6 12 16,2-6-10-16,4-20-23 15,1-13-8-15,3-14 1 16,0-11-2-16,3-9 2 15,2 1 0-15,5 2-5 0,-5 11 4 16,-1 12-2-16,-1 12 1 16,-3 17 2-16,3 10 0 15,2 8-2-15,3 3-9 16,10 18 5-16,6 3 7 0,11 6-1 16,6 0-1-1,4 1 0-15,5-4 1 0,5-2-1 16,3-1 1-16,0-1-6 15,-12-2-80-15,-12-6-127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18.0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964432-2EE4-4D0A-AF4A-8B0A2EFEE0AB}" emma:medium="tactile" emma:mode="ink">
          <msink:context xmlns:msink="http://schemas.microsoft.com/ink/2010/main" type="inkDrawing" rotatedBoundingBox="21769,7837 26319,12501 25766,13040 21216,8376" semanticType="callout" shapeName="Other">
            <msink:sourceLink direction="to" ref="{C7615D21-7EEB-46D7-876E-3868E4CF5510}"/>
            <msink:sourceLink direction="from" ref="{BC8E413C-BCDB-40C5-94EB-4611321C28AF}"/>
          </msink:context>
        </emma:interpretation>
      </emma:emma>
    </inkml:annotationXML>
    <inkml:trace contextRef="#ctx0" brushRef="#br0">0 0 535 0,'93'71'-36'0,"13"13"40"0,19 20-4 16,15 17 1-16,13 16 2 15,8 21 0-15,12 10 3 16,11 15 7-16,4 12 17 15,14 13 3-15,7 6-5 16,12 6-8-16,3 9 3 0,2 2-2 16,7 3 2-16,-7-8-2 15,1-2-3-15,-14-11-3 16,-9-10 0-16,-15-16-11 16,-17-20-3-16,-17-17 1 15,-26-23-1-15,-18-21-5 0,-20-21-41 16,-25-26-69-16,-28-23-111 15</inkml:trace>
    <inkml:trace contextRef="#ctx0" brushRef="#br0" timeOffset="671.459">-13 359 550 0,'0'0'11'0,"-17"-96"-2"0,14 35-1 15,3-10 10-15,0-4-12 16,0-4-4-16,0 4-2 15,0 4 0-15,0 10 2 16,-5 12 6-16,-2 13-1 16,2 10-6-16,1 12 0 15,2 10 1-15,2 4 8 0,0 12-12 16,18 12-7-16,13 6 9 16,14 4-1-16,13-1 1 15,15-2 2-15,11-5 0 16,10-3-2-16,0-7-36 0,-6-7-106 15,-18-8-307-15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28T16:43:12.5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BBEFCE-CD4F-46DD-9AB6-DFA54473BB53}" emma:medium="tactile" emma:mode="ink">
          <msink:context xmlns:msink="http://schemas.microsoft.com/ink/2010/main" type="inkDrawing" rotatedBoundingBox="28983,18710 28998,18710 28998,18725 28983,18725" shapeName="Other"/>
        </emma:interpretation>
      </emma:emma>
    </inkml:annotationXML>
    <inkml:trace contextRef="#ctx0" brushRef="#br0">0 0 0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23.5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DA6F6A-463E-4372-BA79-9EDB0BD43A19}" emma:medium="tactile" emma:mode="ink">
          <msink:context xmlns:msink="http://schemas.microsoft.com/ink/2010/main" type="inkDrawing" rotatedBoundingBox="22442,6740 23028,7211 22760,7545 22174,7073" semanticType="callout" shapeName="Other">
            <msink:destinationLink direction="with" ref="{A3C1E1B3-56AF-4C5B-844C-B28F466D33F6}"/>
          </msink:context>
        </emma:interpretation>
      </emma:emma>
    </inkml:annotationXML>
    <inkml:trace contextRef="#ctx0" brushRef="#br0">146-273 473 0,'0'0'18'0,"0"0"34"16,0 0-15-16,-68 0-13 16,33 16-12-16,-6 3-5 0,1 3 2 15,-3 1 2-15,3 2 6 16,2-3 12-16,6-1-4 16,8-3-11-16,7-2-6 15,9-1-5-15,8-1-5 16,0 1 0-16,14 2 1 15,3 3 2-15,10 0 3 16,5 6-1-16,5 0-3 0,11 1-2 16,2 0 1-16,12 2 1 15,7 1 3-15,8 3-23 16,4-3-13-16,-1-2-67 16,-5-7-128-16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24.3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EB5BFF-C2A7-45F8-A09E-694C1DF57713}" emma:medium="tactile" emma:mode="ink">
          <msink:context xmlns:msink="http://schemas.microsoft.com/ink/2010/main" type="writingRegion" rotatedBoundingBox="27884,9086 31583,8328 31879,9773 28180,10530">
            <msink:destinationLink direction="with" ref="{EE92B9C3-2350-401D-9D31-1197EFEB53C8}"/>
            <msink:destinationLink direction="with" ref="{8A91E7A2-B3B3-4E53-9758-4DF5176ACC37}"/>
          </msink:context>
        </emma:interpretation>
      </emma:emma>
    </inkml:annotationXML>
    <inkml:traceGroup>
      <inkml:annotationXML>
        <emma:emma xmlns:emma="http://www.w3.org/2003/04/emma" version="1.0">
          <emma:interpretation id="{BAB6816C-2E62-42EA-B94E-CBE182C88A1E}" emma:medium="tactile" emma:mode="ink">
            <msink:context xmlns:msink="http://schemas.microsoft.com/ink/2010/main" type="paragraph" rotatedBoundingBox="27884,9086 31583,8328 31879,9773 28180,10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C059D0-A52A-4E0F-A931-C81B36E7C015}" emma:medium="tactile" emma:mode="ink">
              <msink:context xmlns:msink="http://schemas.microsoft.com/ink/2010/main" type="line" rotatedBoundingBox="27884,9086 31583,8328 31879,9773 28180,10530"/>
            </emma:interpretation>
          </emma:emma>
        </inkml:annotationXML>
        <inkml:traceGroup>
          <inkml:annotationXML>
            <emma:emma xmlns:emma="http://www.w3.org/2003/04/emma" version="1.0">
              <emma:interpretation id="{7F0E74D4-D9A8-49E4-833D-E5E4D5258AA8}" emma:medium="tactile" emma:mode="ink">
                <msink:context xmlns:msink="http://schemas.microsoft.com/ink/2010/main" type="inkWord" rotatedBoundingBox="27884,9086 31583,8328 31879,9773 28180,105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93 235 0,'0'0'19'0,"-2"85"-13"16,20-47 25-16,12-7 17 0,13-10 9 15,4-10-1-15,6-11 12 16,-3 0-16-16,-4-20-12 16,-8-6-11-16,-9-8-4 15,-8-1-11-15,-9-2-9 16,-3 1-2-16,-8 1-1 15,2 8-3-15,-3 7-4 0,0 11 3 16,1 9-9-16,6 13-51 16,2 23 48-16,7 13 17 15,2 17 1-15,4 12-2 16,3 7-2-16,2 8 2 16,-5 0-2-16,-8-4-1 0,-9-11 2 15,-5-10-1-15,-16-10 2 16,-19-10 2-16,-10-10 2 15,-8-13 0-15,-6-13-3 16,0-12-7-16,7-2-11 16,10-27-17-16,9-19-40 15,20-10-31-15,13-17-109 0</inkml:trace>
          <inkml:trace contextRef="#ctx0" brushRef="#br0" timeOffset="356.868">722 21 452 0,'0'0'0'15,"-52"44"1"-15,27-14 3 16,8 2 1-16,3 0-5 16,11-1 0-16,3 0 0 0,17-9-5 15,6-4-2-15,4-10 8 16,2-8 23-16,1 0-6 15,-7-14 12-15,-5-6-2 16,-7-5-6-16,-11-4-5 16,0 2-1-16,-8 0-5 0,-10 1-5 15,0 4-2-15,1 4 6 16,5 4 10-16,3 2-12 16,9 4-3-16,0 0-6 15,21 2-4-15,7 2 5 16,-1-1 1-16,6 4-2 0,-1-2 0 15,-3 3 2-15,-6 0-10 16,-11-1-37-16,-5-4-28 16,-7-4-63-16</inkml:trace>
          <inkml:trace contextRef="#ctx0" brushRef="#br0" timeOffset="1069.061">956-1 429 0,'0'0'4'16,"0"0"-7"-16,0 0-1 16,-4 53 4-16,4-25 3 15,0 2-2-15,4 1 0 16,5 1 0-16,0-1 5 15,5-2 7-15,-2-7 8 0,5-8 15 16,4-9 14-16,3-5-1 16,2-3-6-16,2-16-13 15,-4-4-6-15,2-9-6 16,-4-1-3-16,-6-2-7 16,-5-1-5-16,-4-1-1 0,-7-2-13 15,0 3-32-15,0 2-32 16,-14 2-69-16,2 2-128 15</inkml:trace>
          <inkml:trace contextRef="#ctx0" brushRef="#br0" timeOffset="2209.3">1392-75 441 0,'5'0'-6'15,"1"11"-5"-15,1 8 2 0,5 9 20 16,0 2-4-16,2 6-2 16,0 3-1-16,0-4-1 15,-2-4 11-15,-2-5 7 16,-2-7-2-16,-3-5 4 15,-5-7 3-15,0-7 20 16,-3 0 30-16,-9-7-27 0,1-11-23 16,2-1-10-16,0-3-4 15,4-4-1-15,5 4-5 16,3 0-4-16,13 5-5 16,10 1-1-16,4 5 1 15,6 2-20-15,2 5-16 0,6 3-20 16,-2 1-29-16,-1 0-32 15,-3 0 1-15,-4 0-81 16</inkml:trace>
          <inkml:trace contextRef="#ctx0" brushRef="#br0" timeOffset="2438.88">1974 194 435 0,'0'0'8'15,"0"0"57"-15,50 4 8 16,-20-5-31-16,8-6-24 16,2-2-12-16,3 1-5 0,-1 1-19 15,0 0-45-15,-5-1-74 16,-7-1-102-16</inkml:trace>
          <inkml:trace contextRef="#ctx0" brushRef="#br0" timeOffset="3035.8">2259 7 519 0,'0'0'7'16,"80"-16"0"-16,-30 12 39 15,10 0 0-15,6 4-24 16,-2 0-17-16,-3 0-5 0,-7 0 0 16,-8 3-13-16,-10 5-4 15,-10-2-2-15,-8 2 7 16,-9 1 6-16,-5 3-3 15,-1-2 8-15,-3 0 8 16,1 2-1-16,0-1-3 16,4 0-2-16,-1-2 1 0,1-3-1 15,0-2-5-15,1-4-15 16,-2 0-12-16,-1-2-1 16,-3-14-72-16,0-11-168 15</inkml:trace>
          <inkml:trace contextRef="#ctx0" brushRef="#br0" timeOffset="2763.494">2638-606 591 0,'0'0'32'15,"-61"-41"19"-15,32 36-11 16,2 5-20-16,-5 11-13 16,8 15-6-16,4 16-1 0,5 9-2 15,4 11-1-15,8 9 1 16,3 9 1-16,0 3 2 15,8-3-1-15,6-4 1 16,0-6-1-16,-1-13 0 16,-3-8 3-16,-2-13-3 0,-8-6-32 15,0-12-42-15,-14-10-85 16,-8-8-101-16</inkml:trace>
          <inkml:trace contextRef="#ctx0" brushRef="#br0" timeOffset="3156.515">2786-279 245 0,'0'0'330'15,"0"0"-310"-15,0 0 9 16,-27-53-26-16,40 39-69 0,7-6-94 16,9-3-120-16</inkml:trace>
          <inkml:trace contextRef="#ctx0" brushRef="#br0" timeOffset="3498.334">3010-142 602 0,'73'-12'8'0,"7"3"32"0,9 4-5 16,8 4-27-16,-7 1-13 15,-7-4-172-15</inkml:trace>
          <inkml:trace contextRef="#ctx0" brushRef="#br0" timeOffset="3371.15">3133-806 581 0,'0'0'-6'0,"0"59"15"16,6-10 34-16,5 13 6 15,2 10-12-15,9 5-15 0,2 7-3 16,1-4-8-16,0-4-5 15,-2-5-4-15,-8-7-2 16,-7-10 2-16,-8-9-35 16,-5-12-25-16,-24-9-55 15,-10-14-103-15</inkml:trace>
          <inkml:trace contextRef="#ctx0" brushRef="#br0" timeOffset="7099.132">-118-453 546 0,'0'0'8'15,"0"0"9"-15,0 0-21 16,-9 66 1-16,9-1 2 16,0 21 1-16,4 16 2 0,4 15 1 15,-1 11 7-15,-2 7 4 16,0-1-1-16,1-1-3 16,-5-10-4-16,2-16-3 15,-2-13 0-15,1-21-2 0,-1-16 0 16,0-17 0-16,-1-13 0 15,0-17-21-15,3-10-48 16,-2-18-49-16,-1-26-135 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15.0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AFD2CC-D989-47A8-9D6E-2B951C0BC82B}" emma:medium="tactile" emma:mode="ink">
          <msink:context xmlns:msink="http://schemas.microsoft.com/ink/2010/main" type="writingRegion" rotatedBoundingBox="19801,14149 23650,13236 23921,14377 20072,15290">
            <msink:destinationLink direction="with" ref="{9643F83A-934A-4807-A217-12631D607575}"/>
          </msink:context>
        </emma:interpretation>
      </emma:emma>
    </inkml:annotationXML>
    <inkml:traceGroup>
      <inkml:annotationXML>
        <emma:emma xmlns:emma="http://www.w3.org/2003/04/emma" version="1.0">
          <emma:interpretation id="{08ABA4BB-BEDA-492A-93B3-D4F1CA092BD3}" emma:medium="tactile" emma:mode="ink">
            <msink:context xmlns:msink="http://schemas.microsoft.com/ink/2010/main" type="paragraph" rotatedBoundingBox="19801,14149 23650,13236 23921,14377 20072,15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7F1BF-BE34-4D9C-B695-3B611F71D1C8}" emma:medium="tactile" emma:mode="ink">
              <msink:context xmlns:msink="http://schemas.microsoft.com/ink/2010/main" type="line" rotatedBoundingBox="19801,14149 23650,13236 23921,14377 20072,15290"/>
            </emma:interpretation>
          </emma:emma>
        </inkml:annotationXML>
        <inkml:traceGroup>
          <inkml:annotationXML>
            <emma:emma xmlns:emma="http://www.w3.org/2003/04/emma" version="1.0">
              <emma:interpretation id="{E21A5FF8-52A6-4898-82C8-DF77ADBDE832}" emma:medium="tactile" emma:mode="ink">
                <msink:context xmlns:msink="http://schemas.microsoft.com/ink/2010/main" type="inkWord" rotatedBoundingBox="19801,14149 23650,13236 23921,14377 20072,15290">
                  <msink:destinationLink direction="from" ref="{29E1328C-ECE1-4C01-823C-27B232FCB7C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368 204 241 0,'14'-10'10'15,"-4"-1"13"-15,-3 0 24 0,0-2 16 16,-3 0-10-16,-4-3 5 16,0 0-5-16,0-4-12 15,-3 2-3-15,-9-1-5 16,-4 0-4-16,-6 4-6 15,-6 3-7-15,-3 5-3 16,0 7-5-16,-5 0-1 0,4 15-3 16,0 20-1-16,3 17-3 15,3 16 1-15,7 13-1 16,7 16 1-16,8 12-1 16,4 3 1-16,3-3-1 0,12-8 1 15,2-7-1-15,0-12 1 16,-2-12 0-16,-6-13-1 15,-8-9 1-15,-1-8 0 16,0-10 0-16,-10-11 0 16,-8-11 1-16,-2-8-14 15,-3-17-27-15,1-19-21 0,0-13-45 16,2-10-40-16,1 0-56 16</inkml:trace>
          <inkml:trace contextRef="#ctx0" brushRef="#br0" timeOffset="165.109">-135 837 356 0,'0'0'42'16,"0"0"4"-16,0 0-19 15,0 0 2-15,66-14 9 16,-15-3-4-16,9-5-7 0,6 3-21 16,-1 3-4-16,-4 8-3 15,-7 3-54-15,-10 5-47 16,-12 0-68-16</inkml:trace>
          <inkml:trace contextRef="#ctx0" brushRef="#br0" timeOffset="372.101">541 639 262 0,'0'0'329'0,"0"0"-318"15,0 0-25-15,0 0 13 0,6 71 10 16,-6-36-6-16,0 3-1 16,0-2-29-16,0-8-17 15,-4-6-19-15,0-13-17 16,-7-9-15-16,4-9-62 16</inkml:trace>
          <inkml:trace contextRef="#ctx0" brushRef="#br0" timeOffset="663.521">548 382 437 0,'0'0'11'0,"0"0"8"15,76 16 32-15,-44 16-8 16,3 9-32-16,2 10 28 16,0 5-19-16,-4 3-4 15,-2-2 0-15,-8-3-2 16,-2-8 3-16,-8-6-3 15,-3-10 1-15,-8-8 4 0,-2-8-1 16,0-10 7-16,-9-4 1 16,-2-4 1-16,2-19-14 15,3-12-9-15,6-5-3 16,0-8-1-16,6-5 0 16,15 4-12-16,9 3-18 0,8 3-21 15,8 3-35-15,7 4-39 16,2 7-91-16</inkml:trace>
          <inkml:trace contextRef="#ctx0" brushRef="#br0" timeOffset="966.774">1437 347 513 0,'0'0'78'0,"0"0"-32"16,-61 39-1-16,34-20-13 15,1 0-13-15,6 1-11 0,5 0-5 16,11 0-2-16,4-3-4 15,10-3-5-15,17-2-24 16,8-3 5-16,3-3 15 16,5-2 2-16,-8 1 3 15,-5 6 4-15,-14 3 4 16,-12 5-2-16,-4 7 9 0,-12 5 12 16,-19 0-6-16,-4 3-6 15,0-6-4-15,2-3-3 16,9-12-1-16,5-11-10 15,17-2-23-15,2-24-56 0,22-18-77 16,12-13-158-16</inkml:trace>
          <inkml:trace contextRef="#ctx0" brushRef="#br0" timeOffset="1261.86">1601 444 409 0,'0'0'60'0,"73"-22"-58"16,-20 9 14-16,6 2-7 16,10-1-18-16,-1-1-181 0</inkml:trace>
          <inkml:trace contextRef="#ctx0" brushRef="#br0" timeOffset="1133.413">1768-61 180 0,'-6'53'420'15,"-9"12"-416"-15,1 12 9 16,10 10 14-16,4 3-3 16,0-6-18-16,8-5-6 15,10-9-37-15,1-19-19 0,-2-9-13 16,-2-15-29-16,-7-12-47 16,-8-9-101-16</inkml:trace>
          <inkml:trace contextRef="#ctx0" brushRef="#br0" timeOffset="1470.193">2195 663 566 0,'0'0'112'0,"0"0"-112"15,67-17 5-15,-23-3 6 0,6-2-9 16,2-4-48-16,-1-2-65 16,-4-5-116-16</inkml:trace>
          <inkml:trace contextRef="#ctx0" brushRef="#br0" timeOffset="2032.209">2652 263 254 0,'0'0'165'0,"0"0"-122"16,55-63 16-16,-18 47 18 16,8 4-19-16,7 0-27 15,0 8-12-15,5 1-13 0,-2 3-4 16,-5 0-1-16,-5 6 0 15,-9 7-9-15,-6 2-3 16,-10-1 1-16,-5 1 6 16,-2 1 9-16,-3-3-4 15,-3 0 0-15,4-4 0 16,-6 0 1-16,1-2-2 0,1-5-2 16,-7-2-32-16,0-5-44 15,0-12-86-15,-3-7-251 16</inkml:trace>
          <inkml:trace contextRef="#ctx0" brushRef="#br0" timeOffset="1787.09">3005-335 600 0,'0'0'25'0,"-77"-15"26"15,35 15-1-15,3 0-16 16,2 19-25-16,5 12-6 0,7 14 4 15,8 13-2-15,6 15 0 16,11 11-4-16,0 7 1 16,14 1-2-16,5 0 2 15,4-11 0-15,2-6-2 16,-4-14-9-16,-7-11-23 16,-5-14-7-16,-8-6-37 0,-1-12-5 15,-10-14-24-15,-10-4-16 16,-6-14-27-16</inkml:trace>
          <inkml:trace contextRef="#ctx0" brushRef="#br0" timeOffset="2146.675">3047-109 553 0,'0'0'32'16,"0"0"2"-16,-32-66-6 16,32 40-22-16,5-7-60 15,13-5-146-15</inkml:trace>
          <inkml:trace contextRef="#ctx0" brushRef="#br0" timeOffset="14564.748">3239-193 571 0,'0'0'57'0,"91"-37"-7"0,-32 17-12 16,8 2-28-1,3-1-15-15,-5-3-99 0,-4-7-201 16</inkml:trace>
          <inkml:trace contextRef="#ctx0" brushRef="#br0" timeOffset="2358.916">3316-717 656 0,'0'0'21'16,"18"64"-2"-16,0-16 48 15,3 9-7-15,9 15-32 16,0 7-13-16,5 2-10 15,-3 2-2-15,1-3-1 16,-5-5 0-16,-3-8-1 0,-9-8-4 16,-9-8-34-16,-6-8-50 15,-1-13-100-15,-5-12-362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30.2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C9B94D-FEF6-4DD4-BF90-B2DD8F49AC37}" emma:medium="tactile" emma:mode="ink">
          <msink:context xmlns:msink="http://schemas.microsoft.com/ink/2010/main" type="inkDrawing" rotatedBoundingBox="24986,12654 25704,14734 25598,14771 24879,12690" semanticType="callout" shapeName="Other">
            <msink:sourceLink direction="with" ref="{8E7C6B62-7BA2-4E63-BA4E-BC88C6927840}"/>
            <msink:sourceLink direction="with" ref="{431B7498-E184-4F05-B87D-AED6AD71988B}"/>
          </msink:context>
        </emma:interpretation>
      </emma:emma>
    </inkml:annotationXML>
    <inkml:trace contextRef="#ctx0" brushRef="#br0">32 0 234 0,'0'0'173'0,"0"0"-169"0,-35 81 1 16,35-30 15-16,0 16 1 15,20 17-2-15,12 22-7 16,9 17-1-16,8 11 19 16,5 16 2-16,5 12 4 15,4 6 0-15,-5 1-11 16,-1-7-8-16,-5-9-13 0,-3-22-1 16,-8-20 0-16,-6-23-1 15,-11-24 0-15,-4-16-2 16,-6-16-6-16,-2-12-40 15,-6-20-43-15,-6-7-84 16,0-28-148-16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30.9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7C6B62-7BA2-4E63-BA4E-BC88C6927840}" emma:medium="tactile" emma:mode="ink">
          <msink:context xmlns:msink="http://schemas.microsoft.com/ink/2010/main" type="inkDrawing" rotatedBoundingBox="24952,12798 29151,10998 30018,13021 25819,14821" semanticType="enclosure" shapeName="Other">
            <msink:sourceLink direction="with" ref="{65294917-9ADE-4CDD-AB58-93EA63775F20}"/>
            <msink:destinationLink direction="with" ref="{B1C9B94D-FEF6-4DD4-BF90-B2DD8F49AC37}"/>
          </msink:context>
        </emma:interpretation>
      </emma:emma>
    </inkml:annotationXML>
    <inkml:trace contextRef="#ctx0" brushRef="#br0">0 1879 672 0,'105'-69'2'0,"17"-7"-1"15,22-3 2-15,21-5-5 16,19-5 0-16,13-3 2 15,17-10 3-15,17-6-2 16,10-10 0-16,11-2 7 0,10 0 0 16,5 2 0-16,-6 5-6 15,-13 4-1-15,-20 13-1 16,-19 11 0-16,-25 9 1 16,-26 11 0-16,-24 11 0 15,-23 13 3-15,-25 11 14 0,-22 9-2 16,-19 10-4-16,-17 8-4 15,-10 3-4-15,-5 14-4 16,-5 16 10-16,4 15-2 16,5 17-1-16,3 17-4 15,3 14-1-15,5 16-1 16,4 12 1-16,7 8 0 0,-1 6 7 16,4 6 7-16,0-2 5 15,1-5-6-15,3-11-7 16,-3-5 0-16,-2-12 0 15,-2-13-2-15,-5-11 3 16,-4-8-1-16,-7-8-3 0,-10-8-2 16,-13-14-1-16,-1-1 0 15,-33-8 1-15,-22-3 2 16,-27-5-3-16,-30 3-2 16,-32 1-4-16,-36 8-2 15,-29 7 0-15,-18 11 2 0,-21 11 3 16,-14 7 2-16,2 12 0 15,5 5-2-15,12 2 3 16,10 0 0-16,21-2 0 16,25-7 0-16,26-10-2 0,30-14 0 15,35-16-10-15,31-14-31 16,35-23-30-16,31-11-65 16,28-34-99-16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1:36.3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78AEAA-C542-4D24-8005-094149581BB5}" emma:medium="tactile" emma:mode="ink">
          <msink:context xmlns:msink="http://schemas.microsoft.com/ink/2010/main" type="inkDrawing" rotatedBoundingBox="19366,3291 25166,3274 25167,3353 19367,3371" semanticType="underline" shapeName="Other">
            <msink:sourceLink direction="with" ref="{B73B65B2-B6D1-4226-A67E-7EAE8BF9CC70}"/>
          </msink:context>
        </emma:interpretation>
      </emma:emma>
    </inkml:annotationXML>
    <inkml:trace contextRef="#ctx0" brushRef="#br0">0 114 124 0,'61'-5'34'16,"-2"-4"51"-16,-9 1-80 15,3 3 3-15,0 2 0 0,8 1 2 16,1 1 0-16,10-2 3 16,7 2 1-16,5 1 5 15,8 0-4-15,4 0-6 16,4 0-3-16,5 0-1 16,0 0 0-16,3 0-1 15,-2 0-1-15,2 0 0 0,0 0-1 16,3 0 2-16,0-3 1 15,4-2 2-15,7 1-3 16,3 0 1-16,4 2-1 16,4-1-2-16,2 2 0 0,2-2 1 15,-6 3 1-15,-1 0 0 16,-7 0 2-16,-1 0 0 16,-7 0 2-16,1 0-1 15,-3 0 2-15,-2 0-6 16,2 0 1-16,4 0-2 0,0 0-1 15,5 0 0-15,3 0 0 16,0 0-1-16,1 0 0 16,-4 0 1-16,-12 0 0 15,-6 0-1-15,-9 0 2 16,-6 0 4-16,-4 0 3 16,-1 0 1-16,0 0-5 0,-3 0-4 15,-1 0 2-15,-7 0-3 16,-3 3 0-16,-11 0 1 15,-7 0-1-15,-10 1-1 16,-8 0 1-16,-12 1 0 16,-9-3-1-16,-2-1 0 0,-10 3-3 15,2-2-3-15,-3 5 1 16,0 3-4-16,0 3-37 16,0-4-29-16,0-9-56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32.1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92B9C3-2350-401D-9D31-1197EFEB53C8}" emma:medium="tactile" emma:mode="ink">
          <msink:context xmlns:msink="http://schemas.microsoft.com/ink/2010/main" type="inkDrawing" rotatedBoundingBox="27877,8619 32404,8324 32535,10329 28008,10624" semanticType="enclosure" shapeName="Other">
            <msink:sourceLink direction="with" ref="{EFEB5BFF-C2A7-45F8-A09E-694C1DF57713}"/>
          </msink:context>
        </emma:interpretation>
      </emma:emma>
    </inkml:annotationXML>
    <inkml:trace contextRef="#ctx0" brushRef="#br0">0 859 650 0,'0'0'-18'0,"63"-44"9"0,-2 18 8 15,26-1 0-15,25-4 7 16,25 0 0-16,24-9 3 16,20-2 4-16,23-1-1 15,18-5-3-15,16-1-1 16,13 1-2-16,7 4 1 0,6 1 2 15,0-2-1-15,-2-1 4 16,-14 7-1-16,-13-1-4 16,-18 4-2-16,-20 1-2 15,-29 9-1-15,-24 4 3 0,-25 6 0 16,-29 8 1-16,-25 1 2 16,-17 7 0-16,-16 0-1 15,-10 0-5-15,-7 14 0 16,-5 8 1-16,1 13 2 15,0 9 1-15,-1 14-3 16,0 12 0-16,-2 14-1 0,2 13-1 16,-2 10 1-16,3 11-2 15,0 11 1-15,1 3 1 16,1-2 2-16,1 1 6 16,5-6 4-16,-2-11 0 15,4-12-1-15,-6-16 5 0,1-8-5 16,-5-17 0-16,-6-15-2 15,-5-6-4-15,-3-11-2 16,-24-6-2-16,-23-10 4 16,-23-7-2-16,-31-6-1 15,-35 0-12-15,-33-6-7 0,-31-3 1 16,-27 6 5-16,-34 3 6 16,-19 9 3-16,-12 17 2 15,-12 10-5-15,-1 7 5 16,13 1-1-16,19 1 1 15,34 0 1-15,36-5-3 16,52-3-4-16,40-12-58 0,50-12-147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39:42.2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087894-C3B8-478D-92AC-0828FD56F13D}" emma:medium="tactile" emma:mode="ink">
          <msink:context xmlns:msink="http://schemas.microsoft.com/ink/2010/main" type="inkDrawing" rotatedBoundingBox="15025,4262 15242,6220 15186,6227 14969,4268" semanticType="callout" shapeName="Other">
            <msink:sourceLink direction="with" ref="{EE9D9D3B-251A-4A00-891E-BA5A494E5CF4}"/>
            <msink:sourceLink direction="with" ref="{10247503-3BCC-4821-A729-EB9BD95E7EAD}"/>
          </msink:context>
        </emma:interpretation>
      </emma:emma>
    </inkml:annotationXML>
    <inkml:trace contextRef="#ctx0" brushRef="#br0">-126-1362 355 0,'0'0'5'15,"0"0"0"-15,-23 66-4 16,23-11 10-16,0 18 5 0,3 20 7 16,7 20 3-16,7 18-3 15,-1 13-8-15,0 12-4 16,0 3-3-16,2 1-4 16,-3-11-1-16,0-20-1 15,2-15 0-15,-6-24 1 16,4-15 19-16,-6-14-5 0,0-8-10 15,-3-9-4-15,2-7-1 16,-2-8-19-16,-2-9-62 16,-3-9-97-16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0:29.6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FAAE56-E3D3-4067-9343-6219C00B286E}" emma:medium="tactile" emma:mode="ink">
          <msink:context xmlns:msink="http://schemas.microsoft.com/ink/2010/main" type="writingRegion" rotatedBoundingBox="5382,11284 15708,10573 16139,16825 5813,17536"/>
        </emma:interpretation>
      </emma:emma>
    </inkml:annotationXML>
    <inkml:traceGroup>
      <inkml:annotationXML>
        <emma:emma xmlns:emma="http://www.w3.org/2003/04/emma" version="1.0">
          <emma:interpretation id="{D470C04D-F2DB-45B4-8ED5-251F4049E46B}" emma:medium="tactile" emma:mode="ink">
            <msink:context xmlns:msink="http://schemas.microsoft.com/ink/2010/main" type="paragraph" rotatedBoundingBox="5382,11284 15708,10573 15829,12324 5503,13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8D45C3-3550-43EB-818E-5E5E5AE8BD58}" emma:medium="tactile" emma:mode="ink">
              <msink:context xmlns:msink="http://schemas.microsoft.com/ink/2010/main" type="line" rotatedBoundingBox="5382,11284 15708,10573 15829,12324 5503,13035">
                <msink:destinationLink direction="with" ref="{1768C7E3-8437-4B68-B606-37B4E239E6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9EF9113-1068-4529-B6AD-CC119E0AE28F}" emma:medium="tactile" emma:mode="ink">
                <msink:context xmlns:msink="http://schemas.microsoft.com/ink/2010/main" type="inkWord" rotatedBoundingBox="5392,11423 10142,11096 10213,12121 5462,124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0 982 465 0,'12'-23'48'0,"6"-15"2"0,2-16 8 16,3-15-13-16,4-7-12 15,-1-12-8-15,-5-7-2 16,2-7-5-16,-2 0-2 15,-6 6-14-15,-2 11-2 16,2 15 2-16,-3 22-2 16,-2 19-1-16,-2 21-1 0,0 8-5 15,1 27-9-15,0 17 18 16,3 20 3-16,3 15-1 16,5 12-1-16,4 3 0 15,10-1-2-15,1-5 0 16,3-12 0-16,0-13 2 0,-1-11 1 15,-6-12-3-15,-7-10 0 16,-6-10 0-16,-5-12-27 16,-13-4-20-16,0-4-19 15,-8-17-2-15,-19-10-124 16</inkml:trace>
          <inkml:trace contextRef="#ctx0" brushRef="#br0" timeOffset="169.69">108 646 27 0,'0'0'546'0,"0"0"-538"16,0 0-8-16,53 6 50 15,-3-20-9-15,8-3-25 16,7-6-9-16,8 1-4 16,-2-1-2-16,-6 2-7 15,-7 3-89-15,-15 1-107 0</inkml:trace>
          <inkml:trace contextRef="#ctx0" brushRef="#br0" timeOffset="417.919">921-44 597 0,'10'58'25'0,"-2"13"32"16,4 18-6-16,0 8 5 16,2 4-36-16,5 2-14 15,1-4-4-15,0-10 0 16,1-16-1-16,-1-12-8 16,-2-20-57-16,-4-17-32 15,1-24-58-15,-9-9-45 0</inkml:trace>
          <inkml:trace contextRef="#ctx0" brushRef="#br0" timeOffset="646.724">1265-102 599 0,'0'0'20'16,"14"99"41"-16,-2-35 6 15,5 9-17-15,4 9-30 0,2 4-12 16,-2 2-4-16,2 1 0 16,0-5-2-16,-5-6-1 15,0-15-14-15,2-6-44 16,-5-17-25-16,0-17-53 16,-3-19-83-16</inkml:trace>
          <inkml:trace contextRef="#ctx0" brushRef="#br0" timeOffset="953.648">1766 424 575 0,'0'0'10'0,"-35"90"18"16,21-37 5-16,9 1-9 15,5-2-21-15,0-7-4 16,14-7 4-16,12-15 10 0,8-9 4 15,4-10-7-15,2-4 1 16,1-24-2-16,-3-7 10 16,-12-7 3-16,-7-3-1 15,-9-3 1-15,-10-1-4 16,-5 2-5-16,-15 4-3 16,-7 4-4-16,-4 7-3 0,1 5-3 15,1 8-1-15,8 10-21 16,3 5-19-16,10 0-43 15,8 3-53-15,0 3-92 16</inkml:trace>
          <inkml:trace contextRef="#ctx0" brushRef="#br0" timeOffset="1196.221">2360 328 652 0,'0'0'45'0,"-63"0"46"16,28 8-41-16,0 11-13 16,0 8-26-16,5 7-6 15,10 6-4-15,6 1-1 16,14-1-1-16,0 0 1 0,23-5-2 16,10-5 0-16,7-8 0 15,6-8-9-15,11-10-33 16,12-4-80-16,2-17-104 15,7-14 58-15</inkml:trace>
          <inkml:trace contextRef="#ctx0" brushRef="#br0" timeOffset="1538.709">2917 278 610 0,'-50'22'104'15,"-1"6"-38"-15,1 6-16 0,9-1-27 16,11 5-16-16,13-6-6 15,10-2-3-15,7-8-2 16,22-7 1-16,6-7-1 16,7-8 1-16,4 0 3 15,5-19 0-15,-9-7 2 16,-3-4 0-16,-3-5 1 0,-12 0-3 16,-5 4 1-16,-3 5 0 15,-8 6 1-15,-1 4 0 16,0 10-2-16,0 6 0 15,0 0-4-15,3 13-4 16,2 6 6-16,3 7 1 0,7 0-5 16,3 2-6-16,3-3-2 15,5-6-7-15,2-6-4 16,2-3-10-16,-4-10-15 16,1 0-29-16,-4-19-34 15,-1-7-42-15</inkml:trace>
          <inkml:trace contextRef="#ctx0" brushRef="#br0" timeOffset="1772.99">3345-279 86 0,'-12'59'525'15,"3"7"-501"-15,4 5 21 16,5 9 14-16,1 3-12 15,13 1-32-15,2-3-7 16,3-7-3-16,-1-7-4 0,-2-10 0 16,-4-12-21-16,-7-10-7 15,-5-13-20-15,0-9-19 16,-10-13-45-16,-12 0-54 16,-4-15-92-16</inkml:trace>
          <inkml:trace contextRef="#ctx0" brushRef="#br0" timeOffset="2378.53">3172 242 198 0,'0'0'265'0,"9"-52"-170"16,14 31-32-16,12-1-3 15,7 4-12-15,7 1-18 0,6 4-13 16,1 3-10-16,-3 6-4 16,-3 4-2-16,-7 0 0 15,-7 4-1-15,-2 15 0 16,-12 2-1-16,-2 6 1 15,-8 11 2-15,-4 1 9 16,-2 3 6-16,-3 2 2 0,6-3-5 16,1-6-8-16,8-1-4 15,7-15-2-15,5-6 0 16,5-9 3-16,-1-4-2 16,1-10 1-16,-5-15 0 0,-3-3 1 15,-7-4 1-15,-7-6-2 16,-7-1 1-16,-6 3 1 15,0 0 3-15,-16 4 0 16,-2 3 3-16,-5 10 2 16,1 6 1-16,2 3 1 15,5 10-4-15,10 0-6 0,5 5-6 16,9 10-4-16,20 7 5 16,3 8 1-16,9 1 0 15,1 5 0-15,1 0-1 16,-2 2 3-16,-9-2-4 15,-9-4 4-15,-5-2-2 0,-6-7 1 16,-12-4-1-16,0-6 2 16,0-6 5-16,-10-7 15 15,-5 0 4-15,-2-12-12 16,-1-11-14-16,-1-8 0 16,6-9 0-16,7-8 0 0,6-5 0 15,10 0 0-15,16 0 0 16,11 4 0-16,11 9 0 15,5 9 0-15,5 8 0 16,-1 7 0-16,-1 10 0 16,1 3 0-16,-4 3-9 0,-3 0-56 15,-7 4-45-15,-10-4-156 16</inkml:trace>
        </inkml:traceGroup>
        <inkml:traceGroup>
          <inkml:annotationXML>
            <emma:emma xmlns:emma="http://www.w3.org/2003/04/emma" version="1.0">
              <emma:interpretation id="{C6B6B54B-B296-4853-9738-04AFC797C0A1}" emma:medium="tactile" emma:mode="ink">
                <msink:context xmlns:msink="http://schemas.microsoft.com/ink/2010/main" type="inkWord" rotatedBoundingBox="10314,10944 14243,10674 14363,12425 10435,126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97.41">5385-535 332 0,'0'0'164'15,"0"0"-111"-15,-88 5-17 16,29 20 16-16,-9 7-12 15,-4 8-4-15,5 3-1 16,7 1-14-16,11 1-1 0,17-1-9 16,17-7-6-16,15 2-2 15,12-9-2-15,31-6 1 16,13-5 5-16,14-4-3 16,3-5 2-16,3 1-4 15,-8 1-1-15,-10 3-1 0,-19 4 1 16,-13 7-1-16,-21 5 2 15,-5 3 1-15,-23 6 0 16,-15 2 3-16,-12 1 6 16,-8 0 1-16,-1-5-2 15,0-5-6-15,8-9 0 0,12-8-5 16,10-11 2-16,23-5-7 16,8-17-44-16,35-17-75 15,16-12-60-15,16-11-148 16</inkml:trace>
          <inkml:trace contextRef="#ctx0" brushRef="#br0" timeOffset="3578.975">5522-197 547 0,'0'0'-9'16,"0"0"-7"-16,67 28-46 15,-31-1-34-15,7 6-115 0</inkml:trace>
          <inkml:trace contextRef="#ctx0" brushRef="#br0" timeOffset="3441.667">5675 154 525 0,'-18'59'9'16,"4"-2"15"-16,6-3-2 0,3-8-18 15,2-10-6-15,3-12-54 16,0-15-58-16,0-9-62 15</inkml:trace>
          <inkml:trace contextRef="#ctx0" brushRef="#br0" timeOffset="4067.602">5895 231 361 0,'0'0'94'0,"4"84"64"0,-4-55-43 16,-7-9-33-16,2-8-42 15,2-11-11-15,3-1-1 16,0-17-15-16,12-11-7 15,9-6-5-15,-1-3-1 16,6-2-1-16,1 4-15 16,-1 4 1-16,1 9 4 0,-4 9 0 15,-3 10 5-15,-2 3 1 16,-4 11 2-16,-1 12 0 16,-1 4-1-16,1 3 0 15,5 0-5-15,2-7-11 16,3-3-11-16,10-9-4 0,2-6-2 15,0-5 12-15,0-7 9 16,-8-13 9-16,-1-2 9 16,-11-1 2-16,-8-3 15 15,-5 3 19-15,-2 0 15 16,-2 7-8-16,-12 7-7 0,1 8-7 16,-5 1-11-16,6 12-9 15,6 13-5-15,6 6-3 16,6 9-1-16,15 3-2 15,13 10 0-15,5 0 0 16,5 4 0-16,-4 2 0 16,-7 3 1-16,-10 0-2 0,-11 4 2 15,-12-4 0-15,-9 4 1 16,-20-4 0-16,-14-4 0 16,-10-3-1-16,-4-7 0 15,-1-9-16-15,3-6-32 16,5-13-41-16,9-11-99 15,13-9-337-15</inkml:trace>
          <inkml:trace contextRef="#ctx0" brushRef="#br0" timeOffset="4664.598">6710-650 592 0,'0'0'38'15,"0"0"-32"-15,0 0-15 16,10 53 29-16,0-4-1 0,-3 9-2 16,4 16 1-16,2 7 10 15,6 7 12-15,7 0-1 16,1-3-18-16,5-4-2 15,12-11-8-15,-1-13-4 0,4-13-1 16,1-13-2 0,0-14 2-16,2-17 0 0,-9 0 4 15,-2-17-2-15,-4-10 0 16,-6-5-5-16,-14-6 0 16,-7 5 1-16,-8 2-3 15,-6 9 1-15,-14 9-2 0,-7 13-2 16,-7 1 2-16,4 21 0 15,3 12 0-15,7 4-1 16,7 0-2-16,11 2 2 16,2 0 0-16,19-5-1 15,10-7 0-15,3-6-17 0,9-9-12 16,-1-12-32-16,3-1-31 16,5-23-13-16,-9-14-87 15,0-11-201-15</inkml:trace>
          <inkml:trace contextRef="#ctx0" brushRef="#br0" timeOffset="4899.831">7658-605 599 0,'0'0'20'0,"6"96"34"15,-1-30 13-15,2 11-10 16,6 14-27-16,2 3-11 15,0-1-13-15,0 2-2 16,0-10-2-16,-2-9 0 16,-1-14-1-16,-6-13-22 15,-5-10-17-15,-1-16-29 0,-1-13-10 16,-15-10-19-16,-6-17-64 16,-6-16-198-16</inkml:trace>
          <inkml:trace contextRef="#ctx0" brushRef="#br0" timeOffset="5577.091">7512-49 581 0,'0'0'32'16,"0"0"-23"-16,74-4 52 15,-29 4 5-15,8 0-38 16,2 0-17-16,-2 0-7 16,0 5-4-16,-6 3 0 0,-4 3 2 15,-10 1-1-15,-7 4-1 16,-9 4-6-16,-10 3-6 15,-7 2 10-15,0 5 5 16,0 1-3-16,-3-3 1 16,3 1-3-16,0-5 1 0,14-3 2 15,8-8-1-15,6-7 0 16,0-3 0-16,5-3 2 16,-10-7 1-16,-2-12 0 15,-6-7 7-15,-9-1 2 16,-6-5-3-16,0-1 1 15,-12-3-1-15,-9 0-3 0,-2 0-1 16,2-2 3-16,0 6 0 16,6 2 2-16,10 7-2 15,5 6 0-15,1 6-8 16,22 4-3-16,10 4 1 16,5 3 2-16,5 0 0 0,2 10-1 15,-2 7 2-15,-5 3-1 16,-8 7 4-16,-5 3 0 15,-10 2 1-15,-7 1 5 16,-4 0 3-16,-4-2 2 16,0-4 1-16,0-2 0 0,0-9-4 15,0-6-3-15,0-6-1 16,9-4-1-16,0-7 6 16,9-16-5-16,1-5-8 15,5-10 0-15,-1-6 0 16,1-5 0-16,5 1 0 0,-5 4 0 15,2 6 0-15,-3 9 0 16,-2 10 0-16,0 12 0 16,-4 7 0-16,1 16 0 15,-2 11 0-15,2 10 0 16,-3 7 0-16,-1 4 0 0,-4-1 0 16,1-4 0-16,-7-5 0 15,0-6 0-15,0-7-9 16,1-8-35-16,-2-7-33 15,-2-9-43-15,2-1-130 16</inkml:trace>
        </inkml:traceGroup>
        <inkml:traceGroup>
          <inkml:annotationXML>
            <emma:emma xmlns:emma="http://www.w3.org/2003/04/emma" version="1.0">
              <emma:interpretation id="{4AE5905C-836B-4931-A517-5CD5478069E9}" emma:medium="tactile" emma:mode="ink">
                <msink:context xmlns:msink="http://schemas.microsoft.com/ink/2010/main" type="inkWord" rotatedBoundingBox="14804,10677 15711,10614 15777,11563 14869,116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072.15">9390-83 616 0,'0'0'32'0,"0"0"-20"16,0 0 21-16,0 0 14 16,0 0-28-16,38 47-17 15,-30-40 1-15,-1-4-30 16,-2-3-37-16,-5 0-78 0,0-12-115 15</inkml:trace>
          <inkml:trace contextRef="#ctx0" brushRef="#br0" timeOffset="6473.589">9547-804 635 0,'0'0'16'0,"0"0"-16"16,34 58 36-16,-14-10 20 0,8 13-15 15,1 10-12-15,5 10-4 16,1 6-4-16,-1-2 0 16,-2-5-10-16,-6-6-4 15,-6-15-2-15,-5-11-1 16,-3-13 1-16,-8-14-1 0,-1-12 1 15,0-9-2-15,5-3 3 16,0-23 8-16,7-8-10 16,2-10-3-16,6-5 0 15,5-2-7-15,-1 5-7 16,2 11 6-16,2 12-2 16,-5 17 4-16,1 6 1 0,-4 27 2 15,-2 11 1-15,-1 14-1 16,0 2 10-16,0 0-4 15,2-2-2-15,1-6-1 16,-3-7-21-16,-2-13-91 0,-6-14-188 16</inkml:trace>
        </inkml:traceGroup>
      </inkml:traceGroup>
    </inkml:traceGroup>
    <inkml:traceGroup>
      <inkml:annotationXML>
        <emma:emma xmlns:emma="http://www.w3.org/2003/04/emma" version="1.0">
          <emma:interpretation id="{34435CE1-44C3-4398-8961-A17833489589}" emma:medium="tactile" emma:mode="ink">
            <msink:context xmlns:msink="http://schemas.microsoft.com/ink/2010/main" type="paragraph" rotatedBoundingBox="5894,13242 13771,12818 13809,13528 5933,13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4314DB-827B-467D-AAA6-232FAD635AD7}" emma:medium="tactile" emma:mode="ink">
              <msink:context xmlns:msink="http://schemas.microsoft.com/ink/2010/main" type="inkBullet" rotatedBoundingBox="5912,13565 6438,13537 6442,13594 5915,13622"/>
            </emma:interpretation>
            <emma:one-of disjunction-type="recognition" id="oneOf3">
              <emma:interpretation id="interp3" emma:lang="" emma:confidence="0">
                <emma:literal>-</emma:literal>
              </emma:interpretation>
            </emma:one-of>
          </emma:emma>
        </inkml:annotationXML>
        <inkml:trace contextRef="#ctx0" brushRef="#br0" timeOffset="18644.347">460 2147 364 0,'-4'2'42'0,"1"-2"5"0,2 0 26 16,1 0 2-16,0 0-15 16,11 0-4-16,0 0-9 15,10 0-22-15,0 0 1 16,6 0-4-16,6 0 2 16,4-2-6-16,6-4-6 15,3-2 0-15,2 0 1 0,-4-2-9 16,0 0 0-16,-7-2-3 15,-8 6 0-15,-2-1 0 16,-12 3-1-16,-3 2 1 16,-4-1-3-16,-5 3-13 15,-1 0-16-15,1 0-17 0,-1 0-49 16,-2 0-59-16,0 0-241 16</inkml:trace>
      </inkml:traceGroup>
      <inkml:traceGroup>
        <inkml:annotationXML>
          <emma:emma xmlns:emma="http://www.w3.org/2003/04/emma" version="1.0">
            <emma:interpretation id="{59C2519C-E394-4CF7-9AD5-379A16C59CFF}" emma:medium="tactile" emma:mode="ink">
              <msink:context xmlns:msink="http://schemas.microsoft.com/ink/2010/main" type="line" rotatedBoundingBox="7030,13181 13771,12818 13809,13528 7068,13891">
                <msink:destinationLink direction="with" ref="{2A57D00F-0114-4CC8-9338-B0CEB6918B7B}"/>
                <msink:destinationLink direction="with" ref="{1768C7E3-8437-4B68-B606-37B4E239E6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B03B68C-8426-4551-AC6C-CE10A8BCC2E6}" emma:medium="tactile" emma:mode="ink">
                <msink:context xmlns:msink="http://schemas.microsoft.com/ink/2010/main" type="inkWord" rotatedBoundingBox="7032,13205 11144,12984 11181,13670 7068,13891">
                  <msink:destinationLink direction="with" ref="{1092C02E-427D-4A0C-A66C-3857D4CB60C2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0538.067">1703 1956 163 0,'9'-13'78'15,"-7"1"11"-15,0 3-11 16,0-1 4-16,1 4-5 0,-3 2-27 16,0 4-18-1,0 0-27-15,-8 9-1 0,-2 10-2 16,-2 7 1-16,-5 9 1 16,0 8 2-16,0 3 0 15,2 3-1-15,6 2-3 16,-4-4 0-16,11-8 0 15,2-8-1-15,0-6 1 0,0-14-2 16,12-7 1-16,1-4 5 16,6-10 14-16,4-13-6 15,0-10-9-15,2-3-3 16,-2-4-2-16,-3-1-4 16,-2 3-7-16,-9 7-2 0,2 9-3 15,-8 9 1-15,-3 12 13 16,0 1-6-16,0 19 9 15,-3 11-1-15,0 6 3 16,3 6 2-16,3-1 0 16,12-2-2-16,8-4-2 0,1-7-1 15,7-10 0-15,4-9-1 16,1-9-19-16,1-7-12 16,4-19-24-16,-3-12-57 15,-3-8-72-15</inkml:trace>
          <inkml:trace contextRef="#ctx0" brushRef="#br0" timeOffset="20753.374">2233 1775 524 0,'0'0'24'0,"0"0"13"16,-23 52-13-16,20-12 11 0,3 12-19 16,0 3-10-16,8 2-2 15,7 1 0-15,2-6-2 16,1-3-1-16,2-9 1 15,1-8-1-15,-4-9-1 16,1-12-2-16,2-11-25 0,-1-8-10 16,3-23-11-16,2-12-47 15,-4-11-58-15,-2-9-111 16</inkml:trace>
          <inkml:trace contextRef="#ctx0" brushRef="#br0" timeOffset="21178.172">2537 1712 535 0,'0'0'17'0,"-12"56"32"0,6-7-7 16,4 7-9-16,2 4-18 16,2-1-8-16,11 2-5 15,4-8 2-15,6-8-4 16,0-5 0-16,4-9 0 0,-1-13-3 16,1-12-11-16,0-6-2 15,1-10-3-15,-1-15 5 16,2-8-8-16,-3-7-13 15,-2-1-4-15,-1 0 5 16,-5 4 16-16,-10 10 19 0,-6 10 3 16,-2 8 20-16,-2 9 12 15,-9 6-4-15,-7 14-6 16,6 7 3-16,4 3-7 16,4 1-13-16,4-1-6 15,4-5 0-15,14-4-3 16,2-4 0-16,3-9 5 0,4-7 0 15,1-1-1-15,-5-9 1 16,2-9 12-16,-8-4-2 16,-5-2-9-16,-6-1 1 15,-6 2-2-15,-6 2-1 0,-11 0-4 16,-5 6 0-16,-1 7-16 16,3 3-9-16,2 0-13 15,10 4-25-15,8-1-59 16,6-2-97-16</inkml:trace>
          <inkml:trace contextRef="#ctx0" brushRef="#br0" timeOffset="21413.617">3488 1899 414 0,'0'0'13'16,"0"0"24"-16,0 0 17 0,0 0 0 15,0 0-39-15,-46 67-2 16,7-39 3-16,1 1-5 15,-3 2-3-15,9-1-3 16,9 0-2-16,8-6-2 16,12 1-1-16,3-10-3 0,23-7-1 15,15-8-6-15,10 0-27 16,10-17-3-16,4-7-24 16,4-6 1-16,2-2-73 15,-7-2-35-15</inkml:trace>
          <inkml:trace contextRef="#ctx0" brushRef="#br0" timeOffset="21742.057">3848 1950 243 0,'0'0'54'0,"0"0"33"0,0 0-44 16,-64 38 26-16,32-13-17 15,2 2-10-15,0 0-10 16,7-2-16-16,11-3-11 16,10-4-1-16,2-7-8 0,12-4 3 15,15-7-1-15,7 0 1 16,1-13 2-16,4-9 9 15,0-3-4-15,-4-2-6 16,-2 3-19-16,-6-2 0 16,-9 4-2-16,-9 5 5 0,-6 3 10 15,-2 7 4-15,-1 6 1 16,-1 1 1-16,-6 9 1 16,2 9-1-16,2 7 5 15,3-2 1-15,8 4-4 16,12-3-2-16,7-4 0 15,8-3-2-15,3-7-13 0,0-7-13 16,0-3-22-16,0-8 13 16,-8-11 1-16,-2-11-57 15,-5-2-90-15</inkml:trace>
          <inkml:trace contextRef="#ctx0" brushRef="#br0" timeOffset="21942.983">4281 1593 594 0,'0'0'3'0,"-3"94"4"16,3-35 7-16,11 3 12 0,4-3-18 15,0 0 1-15,0-10-8 16,-2-6-1-16,-1-11 0 16,-2-8-5-16,-7-9-13 15,-3-11-12-15,0-4-6 16,-10-4-34-16,-11-17-90 0,-4-7-79 15</inkml:trace>
          <inkml:trace contextRef="#ctx0" brushRef="#br0" timeOffset="22653.784">4082 1908 247 0,'0'0'261'0,"0"0"-269"0,0 0 29 16,84-16 12-16,-30 8-24 15,10-1-8-15,1-2-42 16,8 1 18-16,-4-4 3 15,-2 2 7-15,-4-2 9 16,-15 6 4-16,-6-1-1 0,-16 5 1 16,-8 2 9-16,-12 2 26 15,-6 0-4-15,0 2 13 16,-9 10-26-16,-6 5-12 16,-1 2-4-16,2 3-1 15,6-1 0-15,8-2-2 0,0 2-2 16,15-6 3-16,5-2 0 15,7-5-2-15,3-3 2 16,1-5 2-16,-1 0-7 16,-2 0 3-16,-3-9 2 15,-5-4-1-15,-8 1 4 0,-1-2 0 16,-11-1 0-16,0 2 2 16,0 0-3-16,-12 0-1 15,0 0 7-15,1 4-3 16,1 1-3-16,5 4 8 15,5 2 3-15,0 2 0 16,15 0-10-16,5 2 8 0,7 7 3 16,7 3-7-16,3 4-1 15,0-2-5-15,1 0 0 16,0 0 1-16,-7 0 4 16,-1-3 4-16,-6-1 0 15,-3-3 1-15,-9-1-2 0,-4-6 0 16,-8 0 2-16,0 0 18 15,-9 0-4-15,-8-4-23 16,-3-9 0-16,-2-1-3 16,-1-8-2-16,6 3-1 15,2-2 1-15,4-2-1 0,8 2-1 16,3 4 1-16,0 2 4 16,14 2-4-16,6 1 4 15,2 5 0-15,4 1-1 16,2 1 1-16,2 4-1 15,-3 1 1-15,1 0 0 0,-1 0-1 16,-1 0 0-16,-3 0 1 16,-3 0 1-16,-1 0-1 15,-1 1-1-15,-2 1 1 16,-1-2-14-16,-3 0-66 16,-4 0-59-16,-4 0-284 15</inkml:trace>
          <inkml:trace contextRef="#ctx0" brushRef="#br0" timeOffset="-164476.362">5665 2164 631 0,'0'0'2'0,"0"0"0"16,0 0 25-16,0 0 34 16,0 0-25-16,0 0-33 15,0 0-3-15,15 26-17 0,-10-21-41 16,-2 2-62-16,-3-4-156 16</inkml:trace>
          <inkml:trace contextRef="#ctx0" brushRef="#br0" timeOffset="-164654.912">5685 1859 627 0,'0'0'42'15,"0"0"-48"-15,0 0-61 16,0 0 53-16,0 0 19 15,0 0-20-15,0 0-58 0,0 0-16 16,0 0-32-16</inkml:trace>
        </inkml:traceGroup>
        <inkml:traceGroup>
          <inkml:annotationXML>
            <emma:emma xmlns:emma="http://www.w3.org/2003/04/emma" version="1.0">
              <emma:interpretation id="{8C22A2C5-1B1D-470A-A83B-BC15FFE735CF}" emma:medium="tactile" emma:mode="ink">
                <msink:context xmlns:msink="http://schemas.microsoft.com/ink/2010/main" type="inkWord" rotatedBoundingBox="11418,12945 12693,12876 12730,13567 11456,1363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62605.255">6440 1877 400 0,'0'0'16'16,"67"-33"46"-16,-32 21 0 15,7 2-25-15,-2 2-30 16,1 4-6-16,4 4-3 16,-2 0-22-16,2 0 3 0,-2 0-17 15,-5 0 13-15,-3 0 10 16,-5 0 11-16,-7 0 8 15,-6 0 4-15,-7-4 30 16,-5 0 18-16,-5-1 0 16,-4 1-17-16,-9 2-30 15,-8 2-7-15,-3 0-1 0,-2 6 0 16,-5 11 5-16,4 4-7 16,1 3 1-16,7 2 0 15,6-3-1-15,9 2 1 16,4-6-2-16,0-5 1 15,9-2 1-15,6-7 0 0,3-2 1 16,-1-3-1-16,1 0 2 16,0-9 0-16,-2-7 0 15,1 2 0-15,0-4-1 16,0 1 1-16,-1-1-3 0,2 4 2 16,-3 1-6-16,0 9-7 15,-3 1-4-15,2 3 0 16,-5 4 4-16,-1 9 6 15,2 5 6-15,-1 3 0 16,2-3 0-16,2 0 0 16,4-4-5-16,6-5-31 0,-3-6-11 15,3-3-11-15,0 0-7 16,1-12-31-16,2-11-56 16</inkml:trace>
          <inkml:trace contextRef="#ctx0" brushRef="#br0" timeOffset="-163110.985">6484 1450 340 0,'0'0'108'0,"0"0"-59"16,0 0-10-16,0 0-11 16,0 0-23-16,0 0 4 0,12 63-1 15,-3-14-3-15,5 9 2 16,-2 8 1-16,-5 4 4 15,0-2-8-15,-3-3-1 16,-4-7-1-16,0-11-2 16,0-7 1-16,-8-11-6 15,-7-5-36-15,0-8-39 0,-8-10-47 16,-2-6-102-16</inkml:trace>
          <inkml:trace contextRef="#ctx0" brushRef="#br0" timeOffset="-163687.757">6286 1730 414 0,'0'0'15'0,"0"0"8"0,-54 0 17 16,34 6 8-16,-6 7-14 16,0 3-12-16,5 2-9 15,-5 4-3-15,6-3 1 16,8-2-4-16,2 1-4 0,9-2-4 16,1-2-1-16,13-4 1 15,10 3 1-15,7-3 5 16,5-1-3-16,0-1-1 15,1 1 1-15,-8 2-2 16,-8-1 0-16,-8 7 0 0,-12 1 0 16,-10 1 3-16,-15 6 3 15,-10-2 12-15,-6-1 0 16,-2 0-2-16,1-4-7 16,4-4-7-16,6-5-1 15,9-1-25-15,8-3-40 16,10-5-70-16,5 0-147 0</inkml:trace>
        </inkml:traceGroup>
        <inkml:traceGroup>
          <inkml:annotationXML>
            <emma:emma xmlns:emma="http://www.w3.org/2003/04/emma" version="1.0">
              <emma:interpretation id="{8312E157-6944-46F2-A061-1B730425C57E}" emma:medium="tactile" emma:mode="ink">
                <msink:context xmlns:msink="http://schemas.microsoft.com/ink/2010/main" type="inkWord" rotatedBoundingBox="12747,13163 13343,13131 13356,13374 12761,13406"/>
              </emma:interpretation>
              <emma:one-of disjunction-type="recognition" id="oneOf6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n</emma:literal>
                </emma:interpretation>
                <emma:interpretation id="interp10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-162155.471">7286 1716 442 0,'0'0'25'15,"56"-20"32"-15,-16 15 10 16,7 4-18-16,4 1-27 16,1 0-15-16,1 6-5 15,-2 10-2-15,-7 4 2 0,-2 1-5 16,-4 4-7-16,-6 1-4 16,-6-1 7-16,-3-1 3 15,-6-4-4-15,-2-4-6 16,-3-6 0-16,-8-2-6 15,-1-7-14-15,-3-1-9 0,0-9-25 16,0-9-102-16</inkml:trace>
        </inkml:traceGroup>
        <inkml:traceGroup>
          <inkml:annotationXML>
            <emma:emma xmlns:emma="http://www.w3.org/2003/04/emma" version="1.0">
              <emma:interpretation id="{B6CB7680-D39A-4E05-A950-492E238CC05C}" emma:medium="tactile" emma:mode="ink">
                <msink:context xmlns:msink="http://schemas.microsoft.com/ink/2010/main" type="inkWord" rotatedBoundingBox="12914,12891 12983,12887 13011,13416 12943,13420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62392.843">7455 1424 500 0,'0'0'14'0,"0"0"-8"0,0 0 21 16,8 82 13-16,-1-34-22 16,3 5-13-16,3 5-4 15,2-3 0-15,-3 0 0 16,0-7-2-16,-1-7-11 15,-8-10-1-15,-3-6-6 16,0-8-11-16,-15-7-5 0,-8-5-18 16,-5-5-87-16</inkml:trace>
        </inkml:traceGroup>
        <inkml:traceGroup>
          <inkml:annotationXML>
            <emma:emma xmlns:emma="http://www.w3.org/2003/04/emma" version="1.0">
              <emma:interpretation id="{FBCD835C-273B-4D76-9E71-EBC9A99C9C35}" emma:medium="tactile" emma:mode="ink">
                <msink:context xmlns:msink="http://schemas.microsoft.com/ink/2010/main" type="inkWord" rotatedBoundingBox="13258,12977 13778,12949 13800,13365 13280,13393"/>
              </emma:interpretation>
              <emma:one-of disjunction-type="recognition" id="oneOf8">
                <emma:interpretation id="interp12" emma:lang="" emma:confidence="0">
                  <emma:literal>1</emma:literal>
                </emma:interpretation>
                <emma:interpretation id="interp13" emma:lang="" emma:confidence="0">
                  <emma:literal>?</emma:literal>
                </emma:interpretation>
                <emma:interpretation id="interp14" emma:lang="" emma:confidence="0">
                  <emma:literal>"</emma:literal>
                </emma:interpretation>
                <emma:interpretation id="interp15" emma:lang="" emma:confidence="0">
                  <emma:literal>-</emma:literal>
                </emma:interpretation>
                <emma:interpretation id="interp16" emma:lang="" emma:confidence="0">
                  <emma:literal>&amp;</emma:literal>
                </emma:interpretation>
              </emma:one-of>
            </emma:emma>
          </inkml:annotationXML>
          <inkml:trace contextRef="#ctx0" brushRef="#br0" timeOffset="-162025.484">7800 1598 469 0,'0'0'39'0,"0"0"56"0,0 0-32 16,0 0-30-16,0 0-32 15,0 0-14-15,0 0-53 16,62-32-98-16,-24 21-201 16</inkml:trace>
          <inkml:trace contextRef="#ctx0" brushRef="#br0" timeOffset="-161824.424">8170 1490 507 0,'0'0'3'16,"-86"67"-3"-16,48-22 3 0,7 4 13 16,10 4-11-16,10-2-4 15,11-4-1-15,15-8-2 16,20-4 11-16,14-16-2 16,9-8-6-16,7-11-3 15,-2-7-51-15,5-22-76 0</inkml:trace>
        </inkml:traceGroup>
      </inkml:traceGroup>
    </inkml:traceGroup>
    <inkml:traceGroup>
      <inkml:annotationXML>
        <emma:emma xmlns:emma="http://www.w3.org/2003/04/emma" version="1.0">
          <emma:interpretation id="{CFDBD0F3-6B6E-441A-AD60-B1095B23C01D}" emma:medium="tactile" emma:mode="ink">
            <msink:context xmlns:msink="http://schemas.microsoft.com/ink/2010/main" type="paragraph" rotatedBoundingBox="6263,15305 14631,14648 14708,15626 6340,16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0FFBA2-F6C7-483A-96D1-6901FDF1F26C}" emma:medium="tactile" emma:mode="ink">
              <msink:context xmlns:msink="http://schemas.microsoft.com/ink/2010/main" type="inkBullet" rotatedBoundingBox="6299,15768 6717,15735 6722,15795 6304,15828"/>
            </emma:interpretation>
            <emma:one-of disjunction-type="recognition" id="oneOf9">
              <emma:interpretation id="interp17" emma:lang="" emma:confidence="0">
                <emma:literal>-</emma:literal>
              </emma:interpretation>
            </emma:one-of>
          </emma:emma>
        </inkml:annotationXML>
        <inkml:trace contextRef="#ctx0" brushRef="#br0" timeOffset="35068.098">851 4361 100 0,'-4'-3'12'16,"3"-1"11"-16,-2 0 16 15,0-1 9-15,3 4-6 16,0-2 12-16,0-2 4 0,0 5-5 16,0-4 3-16,0 0 9 15,0 2-12-15,0-2-15 16,10 0-8-16,3 1-7 16,2 1-3-16,3-1-8 15,2 3-4-15,4 0-2 0,2 0-3 16,0 0 0-16,4-1 1 15,2-2-1-15,-6 1 3 16,1-1-2-16,-2 1 2 16,-3 0-2-16,-4-2 0 15,-2 3-2-15,-4 0-1 0,-4 1 0 16,2 0-1-16,-5-3 0 16,1 3 0-16,0 0 1 15,0 0-10-15,1 0-29 16,-2 0-35-16,-2 0-97 15,-3 0-281-15</inkml:trace>
        <inkml:trace contextRef="#ctx0" brushRef="#br0" timeOffset="32911.468">869 4299 499 0,'0'0'62'16,"0"0"-33"-16,0 0 14 15,0 0 11-15,56 2-35 16,-20-3-13-16,7 0-5 16,2 1-6-16,-2 0-61 0,-5 0-125 15</inkml:trace>
      </inkml:traceGroup>
      <inkml:traceGroup>
        <inkml:annotationXML>
          <emma:emma xmlns:emma="http://www.w3.org/2003/04/emma" version="1.0">
            <emma:interpretation id="{0E01D061-CE23-4634-BF30-0EAA79424E18}" emma:medium="tactile" emma:mode="ink">
              <msink:context xmlns:msink="http://schemas.microsoft.com/ink/2010/main" type="line" rotatedBoundingBox="6948,15251 14631,14648 14708,15626 7024,16230">
                <msink:destinationLink direction="with" ref="{2A57D00F-0114-4CC8-9338-B0CEB6918B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843760F-B318-4832-A993-8BFFE0D3D3C1}" emma:medium="tactile" emma:mode="ink">
                <msink:context xmlns:msink="http://schemas.microsoft.com/ink/2010/main" type="inkWord" rotatedBoundingBox="6957,15364 10277,15103 10322,15675 7001,15936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42632.938">1537 4445 585 0,'0'0'5'15,"0"0"21"-15,0 0-10 16,-1-59 30-16,10 21-1 16,3-11-16-16,2-6-12 0,5 0-4 15,0-1-1-15,0 4-5 16,-4 7-5-16,1 4-1 16,-1 7 1-16,-3 7-1 15,-1 9-1-15,-2 5-2 16,-1 4 0-16,-1 5-1 15,-2 3-2-15,1 1-6 0,1 0 1 16,-2 0-5-16,-1 4-15 16,4 2-17-16,-2 1-23 15,0-1-34-15,-3-3-46 16,-3 1-99-16</inkml:trace>
          <inkml:trace contextRef="#ctx0" brushRef="#br0" timeOffset="43283.598">1607 4270 507 0,'0'0'11'0,"0"0"15"16,0 0-21-16,49 3 34 0,-10-10-10 16,10 1-5-16,4-1-7 15,0 0-8-15,-3 2-6 16,-7 3-3-16,-5 2-45 16,-8-1-61-16,-7-3-87 15</inkml:trace>
          <inkml:trace contextRef="#ctx0" brushRef="#br0" timeOffset="43094.931">1794 3874 353 0,'0'0'69'0,"0"0"-25"16,0 0 5-16,0 0 6 0,0 0-7 15,27 72-5-15,-19-28-11 16,4 9-16-16,2 2-3 16,-2 4-6-16,3-5-2 15,-1-1-3-15,2-8-1 16,0-9 1-16,-4-9-13 0,0-8-18 15,-1-8-13-15,-4-10-19 16,-7-1-53-16,0-13-59 16</inkml:trace>
          <inkml:trace contextRef="#ctx0" brushRef="#br0" timeOffset="43516.148">2177 3925 613 0,'0'0'-11'15,"0"0"12"-15,4 58 14 16,4-20 21-16,-2 11-19 15,2 4-14-15,1 5 1 16,1-1-2-16,1-4-1 0,-5-8-2 16,5-7-12-16,-5-13-27 15,3-12-38-15,-2-13-40 16,1-4-15-16,0-27-117 16</inkml:trace>
          <inkml:trace contextRef="#ctx0" brushRef="#br0" timeOffset="43709.053">2444 3898 444 0,'0'0'36'0,"9"65"20"15,-4-19-22-15,1 7-4 0,3 3-14 16,5-5-12-16,3-2-4 16,2-7-4-16,3-9-8 15,2-11-11-15,1-10-3 16,0-11-31-16,-2-1-11 15,0-19-14-15,-4-8-39 16,-1-8-43-16</inkml:trace>
          <inkml:trace contextRef="#ctx0" brushRef="#br0" timeOffset="43956.518">2743 4103 262 0,'0'0'92'0,"0"0"-32"16,0 0 9-16,-60 68 0 0,49-35-36 15,7 2-18-15,4-5-5 16,12-3-7-16,10-10-3 15,9-7 0-15,4-6 2 16,0-4 1-16,1-7 10 16,-7-12 5-16,-3-1 0 0,-11-4-2 15,-7 1 12-15,-8 0-2 16,-5 5-10-16,-18 1-7 16,-2 6-3-16,-3 1-4 15,1 6-2-15,4 4-16 16,8 0-25-16,10 0-19 15,5 0-34-15,17 0-67 0,13-9-20 16</inkml:trace>
          <inkml:trace contextRef="#ctx0" brushRef="#br0" timeOffset="44163.418">3272 4023 347 0,'0'0'119'0,"0"0"-18"0,0 0-41 16,-56 53-17-16,26-26-15 15,5-1-13-15,0 4-8 16,9-5-5-16,12-2-2 16,4-6-2-16,9-4-3 15,17-7-20-15,12-6-13 0,7 0-20 16,8-17-15-16,2-7-10 16,-2-5-28-16,-5-2-33 15,-3 2-39-15</inkml:trace>
          <inkml:trace contextRef="#ctx0" brushRef="#br0" timeOffset="44455.967">3569 4023 265 0,'0'0'125'16,"0"0"-33"-16,-58 24-15 16,32-1-19-16,-1 4-20 15,11-1-13-15,9 0-12 16,7-4-9-16,0-4-5 16,15-8 0-16,8-5 0 0,0-5 3 15,2 0-1-15,-2-2 0 16,-6-11 0-16,-2-3 1 15,-3 2-2-15,-1-3-3 16,-1 4-5-16,-2 4-3 16,0 5 1-16,1 3-2 0,3 1 5 15,-1 4 5-15,4 10 2 16,3 3 0-16,2 0-1 16,0-3-2-16,7-2-16 15,-1-6 11-15,4-6-44 16,-3 0 1-16,1-4 3 15,-3-13-10-15,-4-2-58 0,-4-11-57 16</inkml:trace>
          <inkml:trace contextRef="#ctx0" brushRef="#br0" timeOffset="44641.259">3989 3788 379 0,'0'0'81'0,"0"0"-30"16,0 66 18-16,0-26-19 15,0 7-28-15,8 0-8 16,4 0-3-16,3-6-8 0,0-2-2 16,0-9-6-16,-7-4-25 15,-3-11-28-15,-5-3-35 16,-5-11-10-16,-16-1-86 16</inkml:trace>
          <inkml:trace contextRef="#ctx0" brushRef="#br0" timeOffset="45168.01">3863 4067 144 0,'0'0'343'16,"0"0"-328"-16,0 0 30 16,76-36 23-16,-30 25-35 15,5 0-28-15,0 3-4 16,0 2 2-16,-9-1-3 0,-5 2 3 16,-3 5-3-16,-12 0 0 15,-6 0 1-15,-4 2 1 16,-8 12 0-16,-4 2 6 15,0 5 7-15,-1 4-5 16,-4-2-1-16,-1-1-4 0,5 0-3 16,1-8-2-16,4-1-1 15,13-8 1-15,1-5-1 16,2 0 2-16,3-9-1 16,-5-9 2-16,0-1 1 15,-6-1 0-15,-7-4 0 16,-2 2 4-16,-3 1 4 0,0 2-1 15,0 5-3-15,-6 2 0 16,4 5 0-16,2 1-2 16,0 6-4-16,11 0-6 15,5 3 4-15,4 10 1 0,6 3 0 16,-1 4 0-16,3 2-1 16,-3-3 0-16,-4 2 1 15,-4-2 1-15,-5-3 0 16,-9-5 0-16,-3-2 9 15,0-3 14-15,-14-4 1 0,-2-2-6 16,1 0-6-16,5-14-5 16,4-4-5-16,6-4-2 15,6-4-1-15,17 0-2 16,6 0-1-16,9 4-2 16,4 2-21-16,4 2-29 0,-4 1-76 15,4 0-189-15</inkml:trace>
        </inkml:traceGroup>
        <inkml:traceGroup>
          <inkml:annotationXML>
            <emma:emma xmlns:emma="http://www.w3.org/2003/04/emma" version="1.0">
              <emma:interpretation id="{7A4D33CC-23FF-4B36-8104-69472958079E}" emma:medium="tactile" emma:mode="ink">
                <msink:context xmlns:msink="http://schemas.microsoft.com/ink/2010/main" type="inkWord" rotatedBoundingBox="10510,14971 13636,14726 13713,15704 10587,15950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45745.007">5301 3619 492 0,'0'0'52'0,"0"0"31"15,0 0-36-15,-63-13-20 16,37 29-8-16,2 7-6 0,-2 4-6 15,8 0-6-15,3 4 0 16,10-2-1-16,5 3-1 16,0-5 0-16,12 0-4 15,10-4 4-15,5-1-1 16,3 0 0-16,-3-4 1 0,-4 2 1 16,-6-1-1-16,-9 0 2 15,-8 2 0-15,-9 4 2 16,-17-1 0-16,-6-2 0 15,-3-1-2-15,1-6 0 16,4-4 0-16,8-9-9 16,17-2-27-16,5-6-35 0,12-19-76 15,21-7-60-15</inkml:trace>
          <inkml:trace contextRef="#ctx0" brushRef="#br0" timeOffset="45897.519">5514 3894 454 0,'0'0'26'0,"-19"58"3"16,2-27-13-16,5-2 0 16,3-5-9-16,6-4-6 15,3-10-13-15,0-9-52 16,12-1-26-16,0-15-2 0,2-12-147 16</inkml:trace>
          <inkml:trace contextRef="#ctx0" brushRef="#br0" timeOffset="46473.953">5484 3698 524 0,'0'0'8'0,"0"0"-9"15,32 73 36-15,-1-36-23 16,6 1-8-16,4 4-4 16,2-5-34-16,-1-2-3 15,-8-3 21-15,-7-7 13 0,-7-6 4 16,-12-4 1-16,-8-8 2 15,0-7 43-15,-12 0 1 16,-4-9-15-16,-2-8-9 16,3-7 0-16,3-3-19 15,9-3-10-15,3-1 4 0,3 4-6 16,17 1 1-16,7 9-1 16,6 5 4-16,2 6 1 15,0 6 2-15,0 7 0 16,-2 13 1-16,-5 2 1 15,-2 5 3-15,-2-2 0 16,-1-3-3-16,0-4-2 0,-4-8 1 16,2-3-1-16,-1-7 0 15,3 0-1-15,-6-12-6 16,4-10-10-16,-4 0-17 16,-2-1 9-16,0-2 10 15,0 3-2-15,-4 3 17 0,-3 6 1 16,-1 9 1-16,-7 4 10 15,2 4 4-15,-2 14 18 16,0 8-12-16,0 6-1 16,3 3-7-16,4 4-3 15,1 0 3-15,-3 2 2 16,-1 3 0-16,-4-4 3 0,0 5-4 16,-13-3-4-16,-10-5-4 15,-5 1-4-15,-13-7 1 16,2-3-3-16,-2-5-8 15,1-10-19-15,4-5-11 16,8-8-26-16,10-12-44 0,14-16-78 16</inkml:trace>
          <inkml:trace contextRef="#ctx0" brushRef="#br0" timeOffset="46880.022">6524 3389 571 0,'0'0'2'0,"-5"49"6"15,-7-4 21-15,4 8 9 0,-2 9-19 16,6 4-6-16,4 4-2 16,0-7 1-16,8-1 3 15,6-9-4-15,6-11-1 16,7-9-2-16,3-11 0 15,2-8 6-15,6-10 0 0,5-4-9 16,-1-10-3-16,4-12 0 16,-4-4-2-16,-5-9 3 15,-5 2-4-15,-11 3-5 16,-9 4-4-16,-9 6 8 16,-3 9 1-16,-9 11 3 0,-8 0-5 15,-3 18 4-15,2 4 0 16,8 2 1-16,5 4-2 15,5-4-2-15,5-2 0 16,17-5 0-16,9-8-20 16,4-6-19-16,3-3-21 0,3-9-24 15,-5-17-51-15,0-6-74 16</inkml:trace>
          <inkml:trace contextRef="#ctx0" brushRef="#br0" timeOffset="47755.617">7120 3734 221 0,'0'0'185'0,"0"0"-123"16,0 0 1-16,66-53 0 15,-25 41-14-15,9 5-23 16,0 0-11-16,2 1-6 0,-2 3-7 15,-6 2 0-15,-9 1-2 16,-5 0 1-16,-7 0-1 16,-8 4 0-16,-9 7 0 15,-3 5 0-15,-3 2 2 16,0 6 1-16,-1 1 0 0,-2 1-1 16,3-2 1-16,0-3-3 15,5-3 0-15,12-5 0 16,3-5-1-16,3-6 2 15,0-2 1-15,-3-7 2 16,-1-9 7-16,-5-6 8 16,-6-2-6-16,-4-5-3 0,-4 2-2 15,0-1-5-15,-1 3-1 16,-8-1 0-16,4 8-1 16,-3 3 1-16,5 4 5 15,3 5-2-15,0 3-6 16,11 3-3-16,7 0 2 0,2 0 1 15,0 9 1-15,3 6 0 16,0 4 0-16,-1 3 0 16,-2 1 0-16,-2 4 2 15,-5 0 4-15,-1-1 2 16,-2-1 6-16,-3-3 0 0,-5-5-1 16,1-2 3-16,-3-8 3 15,0-4 0-15,0-3-1 16,1 0 2-16,6-13-14 15,-3-6-4-15,7-4-2 16,3-6 0-16,7 1-1 0,0-4-8 16,3 2-4-16,2 5 3 15,-3 6-1-15,0 7 4 16,-4 7 5-16,-3 5 1 16,-4 2 2-16,-4 14 4 15,2 6 7-15,-8 0-1 0,2 1-4 16,2-1-1-16,-1-2-3 15,1-5-2-15,-4-4 0 16,2-3-2-16,2-3 1 16,-4-3-20-16,1-2-21 15,0 0-36-15,-3-9-82 16,0-4-188-16</inkml:trace>
          <inkml:trace contextRef="#ctx0" brushRef="#br0" timeOffset="47096.327">7277 3415 429 0,'0'0'90'16,"0"0"-44"-16,-6 84 18 15,6-38-7-15,0 7-23 16,0 3-20-16,10-2-9 16,3-1-4-16,2-8-4 0,-3-6-10 15,-6-9-9-15,-4-11-14 16,-2-6-22-16,-5-8 11 15,-10-5-19-15,-8-6-33 16,-4-14-52-16,-4-4-90 0</inkml:trace>
        </inkml:traceGroup>
        <inkml:traceGroup>
          <inkml:annotationXML>
            <emma:emma xmlns:emma="http://www.w3.org/2003/04/emma" version="1.0">
              <emma:interpretation id="{9EEE21FA-953E-451A-94D8-030C250E57C8}" emma:medium="tactile" emma:mode="ink">
                <msink:context xmlns:msink="http://schemas.microsoft.com/ink/2010/main" type="inkWord" rotatedBoundingBox="13966,14813 14640,14760 14695,15465 14022,1551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51263.295">8640 3345 22 0,'-2'-5'403'0,"-4"2"-395"15,0 3 10-15,-7 8 19 0,3 13-6 16,-3 12 1-16,-3 11 12 15,-1 13-24-15,4 10-10 16,8 7-3-16,5 3-4 16,0-2 0-16,19-5 0 15,13-8-23-15,8-14-56 16,11-16-44-16,3-19-45 0</inkml:trace>
          <inkml:trace contextRef="#ctx0" brushRef="#br0" timeOffset="51646.598">9036 3337 481 0,'0'0'-7'16,"0"0"22"-16,0 0 11 15,0 0 5-15,47 18-5 16,-28 13-9-16,2 8 1 15,2 13-6-15,-2 7-1 0,-4 6-2 16,1 3 0-16,-9 0-7 16,-3-3 2-16,-6-8-2 15,0-8-3-15,-15-7-14 16,-1-11-38-16,-1-13-39 16,4-12-58-16</inkml:trace>
        </inkml:traceGroup>
      </inkml:traceGroup>
    </inkml:traceGroup>
    <inkml:traceGroup>
      <inkml:annotationXML>
        <emma:emma xmlns:emma="http://www.w3.org/2003/04/emma" version="1.0">
          <emma:interpretation id="{3198F3FF-D96A-4862-A834-72B278C975EF}" emma:medium="tactile" emma:mode="ink">
            <msink:context xmlns:msink="http://schemas.microsoft.com/ink/2010/main" type="paragraph" rotatedBoundingBox="6376,16452 15948,15772 16023,16821 6451,17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572242-B876-40D9-AA02-BB2D3E7D0131}" emma:medium="tactile" emma:mode="ink">
              <msink:context xmlns:msink="http://schemas.microsoft.com/ink/2010/main" type="inkBullet" rotatedBoundingBox="6398,16766 6758,16741 6766,16851 6406,16877"/>
            </emma:interpretation>
            <emma:one-of disjunction-type="recognition" id="oneOf13">
              <emma:interpretation id="interp21" emma:lang="" emma:confidence="0">
                <emma:literal>-</emma:literal>
              </emma:interpretation>
            </emma:one-of>
          </emma:emma>
        </inkml:annotationXML>
        <inkml:trace contextRef="#ctx0" brushRef="#br0" timeOffset="64705.83">1027 5317 144 0,'-3'0'10'0,"3"0"8"16,0 0-1-16,0 0-15 0,12-7-7 15,-1-2-47-15,1-1-82 16</inkml:trace>
        <inkml:trace contextRef="#ctx0" brushRef="#br0" timeOffset="65455.981">943 5399 441 0,'0'0'73'0,"0"0"-41"16,0 0 32-16,64 0 8 15,-29-5-27-15,3 0-17 16,1 0-21-16,0 0-3 16,-2 2-2-16,-9 1 0 0,-3-1-2 15,-7 3-3-15,-1 0-25 16,-6 0-24-16,-6 9-24 15,-1-5-47-15,-4-3-113 16</inkml:trace>
      </inkml:traceGroup>
      <inkml:traceGroup>
        <inkml:annotationXML>
          <emma:emma xmlns:emma="http://www.w3.org/2003/04/emma" version="1.0">
            <emma:interpretation id="{147BCD72-23F3-4419-B084-FF5A16456C70}" emma:medium="tactile" emma:mode="ink">
              <msink:context xmlns:msink="http://schemas.microsoft.com/ink/2010/main" type="line" rotatedBoundingBox="7298,16386 15948,15772 16023,16821 7372,17436">
                <msink:destinationLink direction="with" ref="{2A57D00F-0114-4CC8-9338-B0CEB6918B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E5287FD-C9CD-48A3-BA00-3C23E94B9496}" emma:medium="tactile" emma:mode="ink">
                <msink:context xmlns:msink="http://schemas.microsoft.com/ink/2010/main" type="inkWord" rotatedBoundingBox="7303,16454 9769,16279 9811,16873 7345,17048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66060.051">2177 5012 611 0,'0'0'-7'0,"-87"19"6"16,37 2 0-16,0 2 5 15,3 3 2-15,6-3 3 16,13-2-3-16,10 1-6 0,17-8 0 16,1 2-5-16,22-5 2 15,18-2-7-15,10 0 22 16,11-1 2-16,0-2-10 15,1 4-1-15,-14 2-1 16,-13 8 0-16,-16 4-4 16,-19 9-3-16,-11 4 9 0,-24 2 4 15,-10 0-2-15,-5-4-3 16,4-8 2-16,8-9 1 16,10-12-3-16,24-6-1 15,6-19-18-15,36-15-49 0,12-16-60 16,11-16-78-16</inkml:trace>
          <inkml:trace contextRef="#ctx0" brushRef="#br0" timeOffset="66691.815">2345 5236 577 0,'0'0'8'0,"61"-33"-10"16,-9 16 1-16,13 4 16 15,14 0 2-15,-3 4-2 0,-1 3-12 16,-7 3-3-16,-12 3 0 16,-13 0-2-16,-16 3-6 15,-12 9-4-15,-15 4 6 16,-7 5 5-16,-19 2 7 15,-9 3 10-15,-3 1-1 0,0 3-4 16,3-3-5-16,5-2-2 16,10-6 1-16,11 0-3 15,9-6-2-15,6-4-3 16,17-6 0-16,10-3 7 16,7 0-1-16,2-12-2 15,4-4 0-15,-5-4-1 0,-9-2-4 16,-6-1-3-16,-4 2 3 15,-11 4 5-15,-5 3-3 16,-3 6 0-16,-3 6-3 16,0 2-2-16,0 6-1 0,0 12 6 15,7 3 2-15,4 2-2 16,6 2 1-16,4-3 1 16,2-4-4-16,4-5-18 15,-2-8-21-15,1-5-21 16,-2-4-22-16,-1-19-66 0,-5-11-103 15</inkml:trace>
          <inkml:trace contextRef="#ctx0" brushRef="#br0" timeOffset="66258.611">2594 4934 674 0,'0'0'6'15,"-49"79"-12"-15,36-30 4 16,4 8 2-16,9 1 7 15,9 2-4-15,11-5-4 0,7-4-4 16,4-9-7-16,-1-7 4 16,-7-8-18-16,-6-9-18 15,-10-9-30-15,-7-9-23 16,-9-1-83-16</inkml:trace>
          <inkml:trace contextRef="#ctx0" brushRef="#br0" timeOffset="67127.281">3292 5167 498 0,'0'0'2'0,"62"-7"5"15,-16 6 26-15,7 1 14 16,2 0-12-16,-2 0-15 0,0 8-12 16,-7 6-6-16,-1 5 2 15,-10 5-4-15,-8 0 4 16,-1 3-4-16,-6-1 1 15,-5-1 1-15,-6-6 1 16,-1-2-4-16,-2-8 0 16,-6-4-19-16,0-5-8 0,-11-5-22 15,-1-14-70-15,-10-12-117 16</inkml:trace>
          <inkml:trace contextRef="#ctx0" brushRef="#br0" timeOffset="66893.291">3310 4886 555 0,'0'0'-4'0,"-3"51"3"0,3-12 12 16,0 8 11-16,9 9 8 15,9 3 0-15,1 5-15 16,5-4-10-16,-4-4-4 16,1-6 0-16,-6-8-3 0,-6-11-20 15,-1-12-18-15,-8-9-20 16,-4-10-17-16,-13-7-60 16</inkml:trace>
          <inkml:trace contextRef="#ctx0" brushRef="#br0" timeOffset="67249.745">3657 4955 579 0,'0'0'6'16,"0"0"8"-16,0 0-11 16,0 0 0-16,72-8-5 15,-38 10-51-15,1 3-105 0</inkml:trace>
          <inkml:trace contextRef="#ctx0" brushRef="#br0" timeOffset="67455.768">4253 5063 587 0,'0'0'11'0,"-57"47"-8"0,13-16-1 15,-3 5 1-15,4 3 4 16,4-2-2-16,10 1-3 16,14-6-2-16,15-2-2 15,10-12 1-15,24-8 3 16,16-6 2-16,15-4-3 0,2-10-23 15,4-12-69-15,-4-8-113 16</inkml:trace>
        </inkml:traceGroup>
        <inkml:traceGroup>
          <inkml:annotationXML>
            <emma:emma xmlns:emma="http://www.w3.org/2003/04/emma" version="1.0">
              <emma:interpretation id="{B341441B-AAD0-462D-BF59-77B5A4E0317C}" emma:medium="tactile" emma:mode="ink">
                <msink:context xmlns:msink="http://schemas.microsoft.com/ink/2010/main" type="inkWord" rotatedBoundingBox="10654,16237 11614,16169 11683,17130 10722,17198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68482.068">5393 4955 406 0,'0'0'89'0,"-62"26"-88"16,28-7 0-16,7 6 5 16,3 6 9-16,6-1-3 0,10 3-10 15,8-5-2-15,0-2-4 16,12-5-6-16,8-13 5 16,3-6-2-16,2-2-2 15,3-13 8-15,-3-10-5 16,0-4-10-16,-4-4-14 15,-4 1 26-15,-2 6 5 0,-5 8 0 16,0 10-1-16,-4 6-2 16,3 12-6-16,-1 18 25 15,2 14 10-15,5 9 5 16,2 8-1-16,6 2 5 16,0 3-12-16,-2-1-16 0,-7-1-6 15,-8-9 0-15,-6-5 0 16,-8-8-1-16,-22-8 2 15,-5-8-1-15,-3-12-1 16,-5-9-1-16,2-5-1 16,9-15-8-16,6-13-11 0,12-11-9 15,14-4 1-15,7-10 7 16,19-1 7-16,12-4 9 16,9 1 4-16,6-2-35 15,2 3 43-15,-2 2-5 16,-3 1 6-16,-7 6 9 15,-10 8 0-15,-13 6-4 0,-14 8 1 16,-6 7 10-16,-18 10-2 16,-13 8-7-16,-12 0-6 15,1 15 0-15,-4 5 2 16,6 6 2-16,11 3-3 16,11 1-8-16,13-5-2 0,5 4 1 15,19-7-1-15,14-3 3 16,9-9-1-16,7-3-3 15,4-7-7-15,0 0-24 16,-3-13-21-16,-3-10-42 0,-4-7-65 16,-10 0-146-16</inkml:trace>
          <inkml:trace contextRef="#ctx0" brushRef="#br0" timeOffset="68780.935">5907 4976 503 0,'0'0'1'16,"91"-24"4"-16,-37 15-4 16,4 0-4-16,0 3-111 15</inkml:trace>
          <inkml:trace contextRef="#ctx0" brushRef="#br0" timeOffset="68680.015">5978 4715 517 0,'0'0'46'0,"0"0"-9"15,0 0-25-15,0 0 18 16,40 77-12-16,-24-28-10 16,1 3-3-16,-2 4-3 15,-3 0 0-15,-3-5-2 16,-3-5 1-16,-5-6-6 0,-1-7-14 16,-4-10-29-16,-14-10-26 15,-6-8-14-15,-7-5-37 16,-3-14-174-16</inkml:trace>
        </inkml:traceGroup>
        <inkml:traceGroup>
          <inkml:annotationXML>
            <emma:emma xmlns:emma="http://www.w3.org/2003/04/emma" version="1.0">
              <emma:interpretation id="{64814A82-C285-4409-ACE9-513824DEA644}" emma:medium="tactile" emma:mode="ink">
                <msink:context xmlns:msink="http://schemas.microsoft.com/ink/2010/main" type="inkWord" rotatedBoundingBox="11913,16058 15948,15772 15996,16449 11961,16736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69249.847">6496 5231 558 0,'0'0'-4'15,"0"0"11"-15,27-69-6 0,-19 30 17 16,-3-4 11-16,-2-1 4 15,0-7-3-15,0-4-7 16,1 1 0-16,1 4-9 16,-1 3-11-16,4 11-1 0,2 15-3 15,3 16-1 1,5 5-4-16,2 22 4 0,2 12 3 16,6 7 1-16,5 4-1 15,2 5 4-15,3-4 0 16,0 0-2-16,-1-4-1 15,-4-6-2-15,-1-5 0 0,-3-8 0 16,-12-5-8-16,-4-9-24 16,-11-9-27-16,-2 0-10 15,-15-15-71-15,-18-6-205 16</inkml:trace>
          <inkml:trace contextRef="#ctx0" brushRef="#br0" timeOffset="69415.887">6569 4990 530 0,'0'0'11'0,"55"-3"-12"16,-13-3 4-16,14-1 1 0,7-3-1 15,5-3 0-15,-3 0-4 16,-1 0-9-16,-9-3-32 16,-13-3-40-16,-8 0-41 15,-11-3-17-15</inkml:trace>
          <inkml:trace contextRef="#ctx0" brushRef="#br0" timeOffset="69589.391">7087 4737 437 0,'0'0'38'15,"-5"55"13"-15,5-17-16 16,11 3-5-16,6 4 8 0,3-2-13 16,1-2-15-16,-4-5-8 15,1-5-2-15,-6-6 0 16,0-11-13-16,-1-6-45 15,-1-8-20-15,0-9-4 16,0-21-140-16</inkml:trace>
          <inkml:trace contextRef="#ctx0" brushRef="#br0" timeOffset="69778.932">7367 4706 536 0,'0'0'-6'0,"2"82"11"0,0-33 0 15,9-1 25-15,-1 1 2 16,4-4-24-16,5-6-6 16,6-4-1-16,5-8-9 15,1-7-15-15,1-10-21 16,3-10-27-16,-5 0-31 0,-2-13-48 16,-6-9-58-16</inkml:trace>
          <inkml:trace contextRef="#ctx0" brushRef="#br0" timeOffset="70020.594">7684 4985 341 0,'0'0'90'0,"0"0"-22"16,-60-4-17-16,41 5-17 0,7 11-15 16,7-1-9-16,5 2-4 15,2 0-4-15,19-1 1 16,4-6 0-16,5 1-3 16,5-5 1-16,-5-2 1 15,-1 0 0-15,-5-6 4 16,-6-6 6-16,-10-1 3 0,-6-4-1 15,-2 2 1-15,-12-1-9 16,-7 2-3-16,-2 1-2 16,0 6-2-16,4 0-2 15,6 3-24-15,11 0-19 16,3 2-41-16,22-3-74 0,13-2-97 16</inkml:trace>
          <inkml:trace contextRef="#ctx0" brushRef="#br0" timeOffset="70219.053">8207 4896 438 0,'0'0'31'0,"-63"23"33"15,21-8-22-15,-1 1-11 16,1 3-13-16,4-3-12 16,8 0-5-16,10-3 0 15,14 0 0-15,6-6-2 0,18-3-2 16,20-4 4-16,9 0-13 15,11-7-33-15,7-7-37 16,2-2-28-16,-2-3-88 16</inkml:trace>
          <inkml:trace contextRef="#ctx0" brushRef="#br0" timeOffset="70524.364">8448 4912 326 0,'0'0'85'16,"0"0"-15"-16,-71 0 3 15,35 7-13-15,3 3-24 16,6-1-8-16,9 0-8 15,7-1-13-15,11 0-7 0,3-1-4 16,20-1 5-16,4-3 1 16,8 0-4-16,3-3-4 15,0 0-1-15,-4 0 2 16,-5 0-4-16,-7-3 6 16,-6-2 3-16,-12 1 0 15,-4-1 3-15,0 4 2 0,0 1 1 16,-6 0-3-16,-3 0-3 15,5 6 0-15,3 6-1 16,1 1-2-16,4 2 2 16,12 0-2-16,5 0-3 0,7-3-16 15,-1-1-7-15,6-7-18 16,0-1-46-16,0-3-43 16,-3-5-150-16</inkml:trace>
          <inkml:trace contextRef="#ctx0" brushRef="#br0" timeOffset="71309.337">8700 4704 484 0,'0'0'35'16,"0"0"-20"-16,76-9 15 16,-24 9-4-16,5 0-16 15,6 0-10-15,-4 1-10 16,-1 5-15-16,-9-1 5 0,-7 0 5 16,-14-1 2-16,-9 0 10 15,-12 0 3-15,-7 3 9 16,-4 2 43-16,-15 1-9 15,0 5-18-15,0-1-1 16,3 4 0-16,9-2-10 16,7 1-12-16,0 2 0 0,18-4-2 15,7 0 4-15,8-5-1 16,5-3-1-16,-3-5 0 16,0-2-2-16,-2 0 4 15,-9-8-2-15,-4-6 0 16,-9-4 2-16,-7-1 3 0,-1-2 2 15,-3 4 2-15,0 4 2 16,0 3-4-16,0 4-1 16,0 6-7-16,0 0-6 15,11 12 3-15,6 5 2 16,5 5 0-16,4 3 0 0,2 0 1 16,-2-2-2-16,-2-3 1 15,-4-2 1-15,-5-6 0 16,-5-6-1-16,-8-4 1 15,-2-2 1-15,-1-2 10 16,-12-12-8-16,-5-5-2 0,-5-7-1 16,4-4 1-16,1-3 0 15,8 0-1-15,4-2 0 16,6 7-1-16,8 5-2 16,15 7 0-16,14 7-3 15,6 7-22-15,5 2-42 16,4 0-66-16,4 0-254 0</inkml:trace>
          <inkml:trace contextRef="#ctx0" brushRef="#br0" timeOffset="70759.803">8854 4421 589 0,'0'0'-6'0,"0"57"6"0,0-12 9 15,6 11 17-15,6 7 7 16,-3 3-6-16,7-2-17 15,-1-3-5-15,-2-9-5 16,-1-8 2-16,-1-13-2 16,-9-9-18-16,0-10-21 0,-2-11-8 15,-2-1-14-15,-14-13-55 16,-6-14-116-16</inkml:trace>
          <inkml:trace contextRef="#ctx0" brushRef="#br0" timeOffset="71999.586">10016 4374 340 0,'0'0'33'16,"0"0"9"-16,-39 47 3 15,26-11 13-15,6 8-9 16,4 9-12-16,3 4-10 15,0 3-8-15,15-3-9 0,8-6-5 16,6-7-6-16,7-9-21 16,7-13-7-16,5-12-43 15,0-10-50-15,2-11-117 16</inkml:trace>
          <inkml:trace contextRef="#ctx0" brushRef="#br0" timeOffset="72363.611">10215 4336 454 0,'0'0'11'0,"0"0"1"0,0 0 9 15,56 27 42-15,-18 7-20 16,8 12-16-16,-4 14-6 15,4 8-1-15,-8 8-7 16,-11 1-8-16,-14 0-1 16,-13-5-9-16,-11-8-80 0,-24-14-165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41.9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68C7E3-8437-4B68-B606-37B4E239E620}" emma:medium="tactile" emma:mode="ink">
          <msink:context xmlns:msink="http://schemas.microsoft.com/ink/2010/main" type="inkDrawing" rotatedBoundingBox="16068,13441 17758,8071 18540,8317 16850,13687" semanticType="verticalRange" shapeName="Other">
            <msink:sourceLink direction="with" ref="{278D45C3-3550-43EB-818E-5E5E5AE8BD58}"/>
            <msink:sourceLink direction="with" ref="{59C2519C-E394-4CF7-9AD5-379A16C59CFF}"/>
          </msink:context>
        </emma:interpretation>
      </emma:emma>
    </inkml:annotationXML>
    <inkml:trace contextRef="#ctx0" brushRef="#br0">1597 0 434 0,'0'0'-9'0,"0"0"4"0,0 0-2 16,46 60 10-16,-39-21 13 15,-5 12 0-15,-2 11 6 16,0 9 4-16,-2 11 9 16,-9 9-1-16,-1 12-7 0,0 9 2 15,1 12-8-15,4 9-6 16,-1 13-5-16,4 3 0 16,1 2-2-16,-2 8 0 15,-1 2-4-15,2 6 1 16,-7 2 5-16,-1 12 4 0,-3 5 5 15,-8 4-3-15,-2 5-7 16,-5-1-5-16,-3-3 1 16,-5 2-1-16,-8-6 0 15,-5-4-2-15,-7-9 1 16,-8-9-1-16,-6-6 2 0,-9-9-2 16,-5-8 1-16,-4-13-2 15,-2-9 1-15,0-11 0 16,4-11 0-16,1-9 1 15,7-11 0-15,5-11 0 16,10-11-1-16,7-9 2 0,7-12-3 16,14-9-1-16,7-9 2 15,11-8-1-15,12-1 0 16,0-7 0-16,6 0-1 16,0-1 2-16,-1 0 0 15,2 0 1-15,-2 0 0 16,0 0-2-16,-1-2-1 0,-3-2-2 15,2 0-33-15,0 1-49 16,-5-1-63-16,0-5-119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45.7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DFA3AD-6594-42C5-85B3-890B234F657D}" emma:medium="tactile" emma:mode="ink">
          <msink:context xmlns:msink="http://schemas.microsoft.com/ink/2010/main" type="inkDrawing" rotatedBoundingBox="4203,9684 5809,14510 4678,14886 3073,10060" semanticType="underline" shapeName="Other">
            <msink:sourceLink direction="with" ref="{4656DDEE-A5B1-4636-9E9E-BE9DE178B7A8}"/>
            <msink:sourceLink direction="with" ref="{2A57D00F-0114-4CC8-9338-B0CEB6918B7B}"/>
          </msink:context>
        </emma:interpretation>
      </emma:emma>
    </inkml:annotationXML>
    <inkml:trace contextRef="#ctx0" brushRef="#br0">2362 4676 572 0,'0'0'1'0,"0"0"32"0,0 0-10 16,0 0 14-16,-62-13-19 15,31-4-1-15,-11-5-9 16,-11-6-6-16,-13-5 1 16,-8-8 6-16,-10-3 4 15,-10-8 5-15,-3-5-5 0,-6-1 0 16,-4-5 0-16,0-3-6 16,2-1 0-16,3-7-1 15,2-6-2-15,7-5 0 16,5-9 0-16,4-10 5 15,7-7-9-15,8-13-1 16,7-10-1-16,3-11 2 0,12-5 0 16,9-8 0-16,7-4 0 15,12-8-1-15,8 0 1 16,6-4-1-16,4-3 0 16,1 1 1-16,0-1 0 15,0 2-5-15,0 5 3 0,0 4 0 16,0 5 1-16,-6 7 1 15,1 11 0-15,-5 17 0 16,-2 16 1-16,-1 18 0 16,-8 16 4-16,-3 21-7 15,-2 16 4-15,-4 11 0 0,2 12-1 16,-4 12 2-16,-1 4-4 16,1 21 1-16,-2 14-3 15,0 6 1-15,6 10 0 16,-1 0 1-16,7-4 1 15,8-8 0-15,3-11 0 0,4-11-1 16,7-11-3-16,0-6-4 16,15-7 0-16,7-18-1 15,6-14 9-15,7-6 3 16,0-8-1-16,0-6 1 16,-2-1-2-16,-5 6 2 0,-5 7 0 15,-5 9-3-15,-3 12 0 16,0 10 0-16,-3 14-3 15,5 2-3-15,4 18 0 16,7 8 4-16,14 11 4 16,4-1 0-16,12 4-1 15,7 0-2-15,6-6-9 0,-6-11-114 16,-15-10-211-16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4:07.4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09B722-3A6A-4CB5-8094-BD6435F91585}" emma:medium="tactile" emma:mode="ink">
          <msink:context xmlns:msink="http://schemas.microsoft.com/ink/2010/main" type="inkDrawing" rotatedBoundingBox="15506,4327 19302,4601 19177,6332 15381,6058" semanticType="enclosure" shapeName="Other">
            <msink:sourceLink direction="with" ref="{95AC226D-9E35-4252-9F02-8392EE28FC9B}"/>
          </msink:context>
        </emma:interpretation>
      </emma:emma>
    </inkml:annotationXML>
    <inkml:trace contextRef="#ctx0" brushRef="#br0">2280 108 108 0,'-113'-22'-13'0,"0"-5"20"0,5 7 8 16,0 5-11-16,-3 4-5 15,-5 2 1-15,-8 7 0 16,-7 2 3-16,-4 6 6 0,-8 20-2 16,-6 9 4-16,-2 10-3 15,3 12-1-15,2 13-3 16,12 11-3-16,21 7-2 15,17 4-1-15,26 7 0 16,24 6-2-16,24 2 0 16,22-1-1-16,15 0-1 0,35-1-3 15,29-7-2-15,23-1 10 16,27-8 8-16,24-9-4 16,23-8 0-16,19-11 3 15,16-12-1-15,11-9 7 16,12-15 1-16,7-10 2 0,7-13 4 15,3-2-17-15,-13-17 12 16,-8-13 7-16,-16-12-8 16,-26-10-5-16,-25-11 0 15,-26-10 1-15,-25-7 5 16,-24-16 2-16,-21-11 1 0,-27-9-6 16,-18-8-8-16,-22-13-11 15,-23-5-12-15,-42 4 1 16,-42 7-3-16,-40 16-35 15,-35 18-16-15,-29 22-6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0:12.1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AC226D-9E35-4252-9F02-8392EE28FC9B}" emma:medium="tactile" emma:mode="ink">
          <msink:context xmlns:msink="http://schemas.microsoft.com/ink/2010/main" type="writingRegion" rotatedBoundingBox="16038,4825 18744,4678 18778,5299 16072,5447">
            <msink:destinationLink direction="with" ref="{5D09B722-3A6A-4CB5-8094-BD6435F91585}"/>
          </msink:context>
        </emma:interpretation>
      </emma:emma>
    </inkml:annotationXML>
    <inkml:traceGroup>
      <inkml:annotationXML>
        <emma:emma xmlns:emma="http://www.w3.org/2003/04/emma" version="1.0">
          <emma:interpretation id="{DB3CE057-AA87-44AC-8219-1FDB565937D8}" emma:medium="tactile" emma:mode="ink">
            <msink:context xmlns:msink="http://schemas.microsoft.com/ink/2010/main" type="paragraph" rotatedBoundingBox="16038,4825 18744,4678 18778,5299 16072,5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369BA-2124-4802-9B0F-A010DB1934F9}" emma:medium="tactile" emma:mode="ink">
              <msink:context xmlns:msink="http://schemas.microsoft.com/ink/2010/main" type="line" rotatedBoundingBox="16038,4825 18744,4678 18778,5299 16072,5447"/>
            </emma:interpretation>
          </emma:emma>
        </inkml:annotationXML>
        <inkml:traceGroup>
          <inkml:annotationXML>
            <emma:emma xmlns:emma="http://www.w3.org/2003/04/emma" version="1.0">
              <emma:interpretation id="{10247503-3BCC-4821-A729-EB9BD95E7EAD}" emma:medium="tactile" emma:mode="ink">
                <msink:context xmlns:msink="http://schemas.microsoft.com/ink/2010/main" type="inkWord" rotatedBoundingBox="16038,4825 18744,4678 18778,5299 16072,5447">
                  <msink:destinationLink direction="with" ref="{11087894-C3B8-478D-92AC-0828FD56F13D}"/>
                  <msink:destinationLink direction="with" ref="{5C5F606E-FBB6-4179-B830-4852DA82C90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1143 2238 402 0,'-8'0'11'0,"8"-3"35"16,6-9-6-16,15-2-6 15,13-2-8-15,8-1-8 0,8-1-6 16,4 4-3-16,0 2-2 16,-5 6-1-16,-7 3-3 15,-9 3 0-15,-8 7-4 16,-7 12-6-16,-13 11 5 15,-5 7 7-15,-8 11-1 16,-19 4 3-16,-5 2-1 0,-6 1-2 16,3-5 1-16,1-8 6 15,12-7-2-15,7-8-5 16,15-7-3-16,0-4-1 16,19-9-2-16,15-6 3 0,8-1 4 15,9-2 6-15,6-13-9 16,1-3-8-16,1 2-3 15,-12 0-26-15,2-1-44 16,-14 2-69-16,-8-2-123 16</inkml:trace>
          <inkml:trace contextRef="#ctx0" brushRef="#br0" timeOffset="342.215">2095 2086 586 0,'0'0'-9'16,"0"0"14"-16,-53-3 13 15,35 8 4-15,3 12-14 16,5 1-10-16,4 5-2 0,6 2 2 16,6 3 2-16,7-2-1 15,11 0-1-15,4 1 0 16,3 0 4-16,7-2 1 15,-3-2 0-15,0 2-4 16,-8-1 1-16,-1 3 1 16,-11-1 1-16,-10 5-2 0,-5-2 1 15,-10-1 3-15,-11-1 1 16,-6-5 0-16,-6-4 1 16,5-7-3-16,4-9-3 15,1-2 0-15,9-13-31 16,10-18-54-16,-1-10-102 0</inkml:trace>
          <inkml:trace contextRef="#ctx0" brushRef="#br0" timeOffset="507.484">2019 2088 509 0,'0'0'52'0,"0"0"-50"16,62-28 22-16,-16 19-5 15,7 1-17-15,5-1-2 16,2 6-64-16,-2 1-81 16,-4 1-82-16</inkml:trace>
          <inkml:trace contextRef="#ctx0" brushRef="#br0" timeOffset="868.666">2714 2060 605 0,'0'0'2'0,"0"0"-2"16,-48 70 7-16,25-29-4 15,0 9-3-15,4 6-1 16,2 1 2-16,11-2 1 0,6-2-3 16,0-5 0-16,12-10-1 15,14-6-1-15,9-9-2 16,7-10 7-16,9-5 16 15,2-8-11-15,0-5 5 16,-3-12-6-16,-12-5 3 16,-11-4 1-16,-12-1 0 0,-15 6 5 15,-5-1 3-15,-26 7-3 16,-8 7-9-16,-16 7 7 16,-1 1-8-16,-3 6-4 15,10 11 2-15,8 1-5 16,16-1-1-16,14-3-38 0,11 0-19 15,12-9-22-15,15-5-58 16,11 0-62-16</inkml:trace>
          <inkml:trace contextRef="#ctx0" brushRef="#br0" timeOffset="1439.406">3174 2098 467 0,'0'0'82'15,"0"0"-83"-15,0 76 27 16,0-35 16-16,0 4-20 16,0 0-13-16,-2-2-6 15,2-4 0-15,0-10-2 0,0-7-1 16,0-5-1-16,0-13-12 15,2-4-6-15,2-4 13 16,-1-19 9-16,3-9-23 16,-1-10-19-16,0-8-20 15,5-4-15-15,-1-1-19 0,5 5-9 16,-6 11 32-16,3 8 76 16,2 14 49-16,-6 11 20 15,4 6-36-15,-3 12 22 16,4 8 6-16,3 6-16 15,5 4-21-15,2-3-11 16,2-1 1-16,6-7 2 0,0-6-4 16,0-9 12-16,1-4-3 15,1-9 0-15,-2-12 1 16,-2-7-4-16,2-4-7 16,-3-3-6-16,2 2-5 15,-9 5-3-15,-2 5-1 0,-4 8-1 16,-4 5-1-16,1 10-1 15,-6 8-4-15,2 18 3 16,1 10 9-16,4 9 0 16,-2 12-1-16,3 2 7 15,2 2-5-15,-3 0-5 0,0-3 0 16,-1-4-3-16,-4-9-32 16,-4-8-101-16,-3-14-195 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4:45.4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92C02E-427D-4A0C-A66C-3857D4CB60C2}" emma:medium="tactile" emma:mode="ink">
          <msink:context xmlns:msink="http://schemas.microsoft.com/ink/2010/main" type="inkDrawing" rotatedBoundingBox="6778,12934 11105,12610 11216,14099 6889,14423" hotPoints="10970,13194 8850,14116 6607,13559 8726,12638" semanticType="enclosure" shapeName="Ellipse">
            <msink:sourceLink direction="with" ref="{BB03B68C-8426-4551-AC6C-CE10A8BCC2E6}"/>
          </msink:context>
        </emma:interpretation>
      </emma:emma>
    </inkml:annotationXML>
    <inkml:trace contextRef="#ctx0" brushRef="#br0">4326 564 264 0,'0'0'-6'0,"12"-97"47"15,-12 48-13-15,-14 1-16 16,-19 3-10-16,-13 4 1 15,-16 1-6-15,-19 2-3 0,-15 3-10 16,-19 3 9-16,-14 0 10 16,-17 5-1-16,-15 2 1 15,-15 4 0-15,-8 8 1 16,-12 3 0-16,-10 6-2 16,-4 4 1-16,-1 0 4 15,-5 9-1-15,2 8-3 0,4 4-2 16,6 1-1-16,5 1 0 15,11 0 1-15,7 3 0 16,10-3 4-16,20 2 3 16,14 1 0-16,22 2 1 0,24 2 0 15,18 7-5-15,21 4-2 16,14 10-2-16,13 11-1 16,20 9-1-16,5 8 1 15,15 6-4-15,20 10-1 16,18 3 6-16,14 4 0 0,21 1-9 15,21 3-2-15,18-8 5 16,23-14 6-16,23-14-6 16,21-20-8-16,21-22 15 15,16-23-2-15,10-10 1 16,8-30 0-16,1-14 4 16,-1-12-1-16,-12-6 0 0,-8-2 14 15,-18-2-4-15,-16 4-8 16,-22 2-9-16,-38 1-16 15,-36-9-97-15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28.6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C62ED3-9C72-4773-8EF8-B1F1BE14092A}" emma:medium="tactile" emma:mode="ink">
          <msink:context xmlns:msink="http://schemas.microsoft.com/ink/2010/main" type="inkDrawing" rotatedBoundingBox="18854,14158 19467,15766 19401,15791 18789,14183" semanticType="callout" shapeName="Other"/>
        </emma:interpretation>
      </emma:emma>
    </inkml:annotationXML>
    <inkml:trace contextRef="#ctx0" brushRef="#br0">-1253 141 482 0,'0'72'-17'16,"18"16"11"-16,14 25 6 15,16 24-2-15,2 17 18 16,11 17-8-16,6-1-1 0,-2-2-3 16,-1-18-1-16,-11-17-2 15,-9-25 1-15,-11-32-1 16,-12-25-3-16,-7-25-8 15,-7-22-18-15,-6-17-35 16,-1-32-14-16,-5-25-196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19.7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294917-9ADE-4CDD-AB58-93EA63775F20}" emma:medium="tactile" emma:mode="ink">
          <msink:context xmlns:msink="http://schemas.microsoft.com/ink/2010/main" type="writingRegion" rotatedBoundingBox="25251,13073 28790,11509 29171,12371 25632,13935">
            <msink:destinationLink direction="with" ref="{8E7C6B62-7BA2-4E63-BA4E-BC88C6927840}"/>
            <msink:destinationLink direction="with" ref="{431B7498-E184-4F05-B87D-AED6AD71988B}"/>
          </msink:context>
        </emma:interpretation>
      </emma:emma>
    </inkml:annotationXML>
    <inkml:traceGroup>
      <inkml:annotationXML>
        <emma:emma xmlns:emma="http://www.w3.org/2003/04/emma" version="1.0">
          <emma:interpretation id="{06B39706-268B-4696-BBEE-999247ED6AB8}" emma:medium="tactile" emma:mode="ink">
            <msink:context xmlns:msink="http://schemas.microsoft.com/ink/2010/main" type="paragraph" rotatedBoundingBox="25251,13073 28790,11509 29171,12371 25632,13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01408C-7BE1-46BA-B4F8-E3CB123578B3}" emma:medium="tactile" emma:mode="ink">
              <msink:context xmlns:msink="http://schemas.microsoft.com/ink/2010/main" type="line" rotatedBoundingBox="25251,13073 28790,11509 29171,12371 25632,13935"/>
            </emma:interpretation>
          </emma:emma>
        </inkml:annotationXML>
        <inkml:traceGroup>
          <inkml:annotationXML>
            <emma:emma xmlns:emma="http://www.w3.org/2003/04/emma" version="1.0">
              <emma:interpretation id="{BC8E413C-BCDB-40C5-94EB-4611321C28AF}" emma:medium="tactile" emma:mode="ink">
                <msink:context xmlns:msink="http://schemas.microsoft.com/ink/2010/main" type="inkWord" rotatedBoundingBox="25251,13073 28790,11509 29171,12371 25632,13935">
                  <msink:destinationLink direction="from" ref="{86964432-2EE4-4D0A-AF4A-8B0A2EFEE0A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5217-976 580 0,'0'0'-49'0,"0"0"27"15,30 58 1-15,-10-12 13 16,7 13 8-16,5 10 0 16,-1 8-2-16,0 4-1 15,-3-2 5-15,-5-4 4 16,-5-9 1-16,-9-13 10 0,-1-14 6 16,-8-12 15-16,0-13 4 15,0-11 3-15,-8-3 3 16,0-12-7-16,4-15-29 15,-1-13-14-15,5-8-3 16,15-9 0-16,13 3-11 0,7-3 1 16,4 8 1-16,3 8-1 15,0 7 7-15,-1 17-1 16,-9 8 6-16,-5 9 1 16,-5 9-2-16,-6 13 2 15,-8 7 2-15,-8 0 2 16,0 2 3-16,-9-1 3 0,-10 0 3 15,-1-7-3-15,-1-2-1 16,2-7-3-16,3-6-1 16,4-6-1-16,9-2-12 15,3-5-34-15,11-12-125 0,7-8-75 16</inkml:trace>
          <inkml:trace contextRef="#ctx0" brushRef="#br0" timeOffset="334.489">6024-557 476 0,'0'0'9'0,"0"0"24"15,54-43 15-15,-28 13-18 0,-5-6-8 16,-2 0-6-16,-4-1-6 15,-7 2-4-15,-6 9-3 16,-2 4-1-16,-5 5 0 16,-11 13-6-16,-5 4 1 15,-6 18-3-15,-1 12 3 0,1 10 3 16,4 7 0-16,9 2-1 16,8-1 0-16,6-6-1 15,14-7 0-15,10-8-5 16,7-11-17-16,6-12-14 15,3-4-18-15,4-15-31 16,-4-16-28-16,-2-11-89 0</inkml:trace>
          <inkml:trace contextRef="#ctx0" brushRef="#br0" timeOffset="575.896">6454-1042 462 0,'0'0'-3'0,"0"0"-2"15,0 0 4-15,-7 62 3 16,17-39-4-16,9-2-1 16,6 0 2-16,-3-5 3 15,0 0 0-15,-6 2-1 0,-9 3 0 16,-7 3 14-16,-10 1 24 16,-14 2 1-16,-7 2-11 15,-3-4-12-15,0 0-12 16,7-11-3-16,7-5-2 15,10-9-25-15,10-5-52 0,3-21-74 16</inkml:trace>
          <inkml:trace contextRef="#ctx0" brushRef="#br0" timeOffset="943.164">6645-906 603 0,'0'0'4'0,"77"-51"-2"0,-28 27 0 15,7 1-4-15,1 2-65 16,0 7-24-16,-4-3-34 15,-3 4-147-15</inkml:trace>
          <inkml:trace contextRef="#ctx0" brushRef="#br0" timeOffset="783.528">6672-1564 575 0,'0'0'-14'16,"-30"69"8"-16,22-20 4 16,8 10-1-16,11 10 1 0,12 6 0 15,9 6 2-15,1-1 3 16,-1-2-2-16,-1-8-34 16,-9-8-61-16,-10-12-34 15,-10-15-114-15</inkml:trace>
          <inkml:trace contextRef="#ctx0" brushRef="#br0" timeOffset="1090.769">7331-973 443 0,'0'0'1'0,"59"-37"-8"16,-24 12-48-16,2 0-129 16</inkml:trace>
          <inkml:trace contextRef="#ctx0" brushRef="#br0" timeOffset="1644.711">7612-1338 545 0,'0'0'43'0,"0"0"-9"15,75-61-2-15,-24 42 0 16,14 0-3-16,3 0-10 16,-2 3-9-16,-2 7-7 15,-9 2-1-15,-13 6-20 0,-10 1-35 16,-10 4 5-16,-7 9 10 15,-7 4 23-15,-7 2 11 16,-1 3 5-16,2 0 11 16,0-2-9-16,4-5-1 15,5-2-1-15,5-8-2 0,2-5-28 16,0-2-61-16,0-15-24 16,0-9-128-16</inkml:trace>
          <inkml:trace contextRef="#ctx0" brushRef="#br0" timeOffset="1403.412">7919-1995 559 0,'0'0'-16'0,"-84"-8"17"16,44 8 1-16,2 18 14 15,7 9-1-15,5 13-4 16,10 8 0-16,8 13-6 0,8 7 4 15,0 3 9-15,11 4 0 16,12-2-10-16,2-3-3 16,4-6-3-16,-1-7 0 15,-1-7 2-15,-4-7-9 0,-8-7-37 16,-7-10-31-16,-8-7-28 16,-5-8-55-16,-17-10-36 15</inkml:trace>
          <inkml:trace contextRef="#ctx0" brushRef="#br0" timeOffset="1774.261">8088-1867 554 0,'0'0'34'0,"0"0"-4"16,-18-51-30-16,35 33-50 16,16-4-69-16,6-2-88 0</inkml:trace>
          <inkml:trace contextRef="#ctx0" brushRef="#br0" timeOffset="2109.316">8489-1818 574 0,'49'-25'20'16,"13"1"21"-16,14 2-15 16,6 0-18-16,5-3-9 0,-2 2-134 15</inkml:trace>
          <inkml:trace contextRef="#ctx0" brushRef="#br0" timeOffset="1988.498">8532-2380 569 0,'0'0'11'16,"11"68"16"-16,6-11 37 16,4 10-24-16,8 12-21 15,7 6-10-15,5 2-6 16,-3-3-1-16,-1-9-18 15,-3-8 7-15,-9-12-5 0,-9-13-27 16,-12-10-10-16,-4-7-10 16,-12-10-38-16,-17-11-20 15,-11-4-196-15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1:38.2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06417D-D555-4B18-A4F1-C28413B16106}" emma:medium="tactile" emma:mode="ink">
          <msink:context xmlns:msink="http://schemas.microsoft.com/ink/2010/main" type="inkDrawing" rotatedBoundingBox="3730,3509 9245,3216 9249,3290 3734,3583" semanticType="underline" shapeName="Other">
            <msink:sourceLink direction="with" ref="{6A55E0FE-4538-44E5-AABD-4C510B81D193}"/>
          </msink:context>
        </emma:interpretation>
      </emma:emma>
    </inkml:annotationXML>
    <inkml:trace contextRef="#ctx0" brushRef="#br0">0 262 33 0,'144'0'61'15,"-1"0"-9"-15,7 0-5 16,4 0-3-16,-2 0-11 0,-5-1-22 15,-5 1-5-15,-1 0-2 16,-5 0 0-16,-5-4-1 16,3 0 1-16,4-5 0 15,-6-1 1-15,5-2 0 16,4-1-4-16,-5 0 1 0,2 3 0 16,-2-2-1-16,0 2 0 15,-6 6 0-15,-5-4 1 16,-2 3 2-16,-3 0-4 15,3 1 1-15,-2 0 1 16,10-1-1-16,-2 0 0 16,-1 0 1-16,-2-3 1 0,-3 1 0 15,-4-3-2-15,-1 1 1 16,-7-1 0-16,-6-2 0 16,1 3-1-16,-7 0 0 15,-7 1 0-15,-2 3-1 16,0 0 1-16,-2 1 0 0,-3 4 2 15,-5 0 4-15,-2 0-2 16,-8 0-30-16,-14 0-39 16,-10 0-41-16,-10-21-52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3:22.7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CB29D9-F70E-4F6A-A5EF-B0516F5E6B93}" emma:medium="tactile" emma:mode="ink">
          <msink:context xmlns:msink="http://schemas.microsoft.com/ink/2010/main" type="inkDrawing" rotatedBoundingBox="22493,6912 29084,8595 29014,8873 22422,7189" shapeName="Other"/>
        </emma:interpretation>
      </emma:emma>
    </inkml:annotationXML>
    <inkml:trace contextRef="#ctx0" brushRef="#br0">48 54 548 0,'0'0'28'0,"0"0"-30"16,-48-35-19-16,48 26 16 15,0 4 3-15,17 1-9 16,16 3 10-16,15 1 8 0,15 0 5 15,18 0 3-15,15 4-8 16,18 10-5-16,16 4-1 16,8 2 0-16,16 8 1 15,11 0-2-15,13 5 0 16,12 3 0-16,14 5 0 16,10 6 1-16,11 2 5 0,13 4 8 15,11 6-5-15,10 3-2 16,7 0 0-16,1 5-3 15,0 6 0-15,-2 2 4 16,-4 0 1-16,-9 1 1 0,-10 0 5 16,-8-1 3-16,-10-4 1 15,-11 1 3-15,-18-3-4 16,-12-6-6-16,-17-1-4 16,-12-6-7-16,-20-2 0 15,-13-5-8-15,-16-1-39 16,-14 1-21-16,-14-4-38 0,-13-8-67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5:27.8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643F83A-934A-4807-A217-12631D607575}" emma:medium="tactile" emma:mode="ink">
          <msink:context xmlns:msink="http://schemas.microsoft.com/ink/2010/main" type="inkDrawing" rotatedBoundingBox="18580,13360 23867,12027 24709,15366 19421,16698" hotPoints="24387,14441 22295,16533 20202,14441 22295,12348" semanticType="enclosure" shapeName="Circle">
            <msink:sourceLink direction="with" ref="{E9AFD2CC-D989-47A8-9D6E-2B951C0BC82B}"/>
          </msink:context>
        </emma:interpretation>
      </emma:emma>
    </inkml:annotationXML>
    <inkml:trace contextRef="#ctx0" brushRef="#br0">3230 322 134 0,'-172'40'124'0,"-22"12"-85"15,-5 10-28-15,-2 10 67 16,-4 12-68-16,17 9-1 15,10 9-3-15,15 8-3 0,16 19-3 16,13 15 0-16,19 17 0 16,13 19-1-16,17 14 1 15,18 16-1-15,23 1-8 16,24-2-10-16,20-7-9 16,28-17-2-16,29-19 7 0,31-24-2 15,23-24 36-15,29-22 6 16,21-27 15-16,24-25 16 15,25-22-5-15,14-22-5 16,22-22-10-16,12-27-4 16,8-17-17-16,1-18 2 0,-5-13-3 15,1-10 1-15,-13-9 10 16,-16-11 3-16,-13-12 4 16,-14-6-6-16,-19-10-5 15,-22-9-3-15,-20-5-4 16,-21-10-4-16,-31-3 0 15,-27-5-2-15,-36-5 1 0,-31 1-4 16,-37-4-8-16,-49 4 0 16,-36 9 2-16,-38 7 0 15,-29 16 4-15,-28 17 0 16,-17 27 10-16,-15 25-2 0,-12 27 9 16,-8 30 10-16,-3 28-6 15,8 14-6-15,10 39-3 16,13 23-5-16,28 22-2 15,24 23-2-15,28 19-30 16,20 7-102-16,26-5-94 16</inkml:trace>
    <inkml:trace contextRef="#ctx0" brushRef="#br0" timeOffset="-118668.314">0 1446 650 0,'0'0'-20'15,"57"-66"18"-15,27 21 10 16,31-4 7-16,35-8-2 16,35-5-6-16,29-8-3 15,23-6-3-15,22-6 1 16,26-3-1-16,14-5 1 0,13-3-3 16,10 0 5-16,0 1-2 15,-12 6-2-15,-20 4 0 16,-20 6 2-16,-28 9-2 15,-35 11 0-15,-35 10 12 16,-30 8 14-16,-32 14 0 0,-30 12-8 16,-30 12-8-16,-19 3-5 15,-15 21-9-15,-10 16 4 16,-4 12 3-16,-2 15 0 16,3 20 0-16,6 14-1 15,14 15-2-15,7 22 0 0,9 13 1 16,7 15-1-16,3 2 2 15,-4-1-1-15,-2-6 0 16,-2-18 1-16,-6-14-1 16,-7-16 0-16,-2-20 0 15,-7-12-1-15,-7-15 1 0,-9-10 0 16,-3-14 1-16,-12-11-1 16,-21-10 0-16,-13-9 3 15,-20-6-4-15,-19-6-6 16,-22 0-1-16,-20 5-5 15,-22 6-5-15,-19 9 8 0,-21 11 8 16,-14 17-2-16,-17 10 2 16,-14 10-1-16,-9 8-1 15,1 5-15-15,-7 2 6 16,9-2 5-16,18-1 7 16,22-9-17-16,31-9-18 0,27-14-27 15,42-17-52-15,37-22-66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5:30.3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1B7498-E184-4F05-B87D-AED6AD71988B}" emma:medium="tactile" emma:mode="ink">
          <msink:context xmlns:msink="http://schemas.microsoft.com/ink/2010/main" type="inkDrawing" rotatedBoundingBox="24293,12952 29078,10802 30114,13106 25329,15256" hotPoints="29541,12106 27539,14269 24597,14109 26599,11947" semanticType="underline" shapeName="Ellipse">
            <msink:sourceLink direction="with" ref="{65294917-9ADE-4CDD-AB58-93EA63775F20}"/>
            <msink:destinationLink direction="with" ref="{B1C9B94D-FEF6-4DD4-BF90-B2DD8F49AC37}"/>
          </msink:context>
        </emma:interpretation>
      </emma:emma>
    </inkml:annotationXML>
    <inkml:trace contextRef="#ctx0" brushRef="#br0">3386 487 193 0,'-174'-17'26'15,"-14"6"-6"-15,-13 11 7 16,-8 4-8-16,-3 24-3 0,-4 8 1 15,6 12-2-15,-3 15-1 16,6 20-6-16,0 15 0 16,6 21-5-16,5 24 0 15,-2 23-1-15,11 17 1 16,11 10-3-16,30-6 0 0,24-2 1 16,40-16 0-16,41-14-3 15,41-19-2-15,26-16 1 16,44-5 7-16,33-13 0 15,22-13-2-15,28-12-1 16,20-12 2-16,26-15-1 0,17-16 0 16,17-14 3-16,19-16 3 15,14-6-1-15,13-32 0 16,8-25 5-16,13-23 0 16,0-23 1-16,-2-28-2 15,-3-18-2-15,-19-16-5 16,-24-15-1-16,-25-12 4 0,-31-5 2 15,-32-1 2-15,-45-8-1 16,-36-3-3-16,-43 3-1 16,-40 3-1-16,-43 12-2 15,-53 12-4-15,-50 23-3 16,-48 31-2-16,-40 42-9 0,-31 43-12 16,-17 42-1-16,-6 22-16 15,20 32-35-15,25-3-89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8T16:45:31.0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91E7A2-B3B3-4E53-9758-4DF5176ACC37}" emma:medium="tactile" emma:mode="ink">
          <msink:context xmlns:msink="http://schemas.microsoft.com/ink/2010/main" type="inkDrawing" rotatedBoundingBox="27108,8490 32863,7531 33357,10494 27603,11454" hotPoints="33011,9111 30337,11058 27186,10052 29860,8106" semanticType="underline" shapeName="Ellipse">
            <msink:sourceLink direction="with" ref="{EFEB5BFF-C2A7-45F8-A09E-694C1DF57713}"/>
          </msink:context>
        </emma:interpretation>
      </emma:emma>
    </inkml:annotationXML>
    <inkml:trace contextRef="#ctx0" brushRef="#br0">2902 111 193 0,'-225'8'62'0,"-9"14"-56"16,-12 23 4-16,-10 21-4 16,-1 22-4-16,5 17-3 15,5 15 4-15,10 18 8 0,15 13-1 16,23 12-3-16,29 6 1 16,29 3-2-16,35 3 1 15,36-4-4-15,35 0-3 16,35-6-1-16,23-3-1 15,41-6-2-15,30-12 8 0,35-14-2 16,28-12 1-16,31-19 5 16,22-14 2-16,28-14 0 15,13-14-6-15,16-17 2 16,17-13 1-16,6-16 2 0,9-11-4 16,5-21 0-16,9-23 2 15,7-22-2-15,2-15 2 16,-7-19-2-16,-11-20-3 15,-23-13 2-15,-25-14 4 16,-33-11 8-16,-36-11 7 16,-34-8 1-16,-33-9-6 0,-32-5-5 15,-34-8-6-15,-42 2-4 16,-29 0-3-16,-51 4-6 16,-52 15-15-16,-47 15-15 15,-49 22 6-15,-50 28 2 16,-35 34-11-16,-33 31 5 0,-16 25-36 15,12 7-67-15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5:58.7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30B6E2-4104-4A07-9A33-3ACCEEEF1547}" emma:medium="tactile" emma:mode="ink">
          <msink:context xmlns:msink="http://schemas.microsoft.com/ink/2010/main" type="inkDrawing" rotatedBoundingBox="1354,3310 9700,3142 9703,3264 1357,3432" semanticType="underline" shapeName="Other">
            <msink:sourceLink direction="with" ref="{3AC505A2-6BF6-4CED-99AC-13D8AA93C997}"/>
          </msink:context>
        </emma:interpretation>
      </emma:emma>
    </inkml:annotationXML>
    <inkml:trace contextRef="#ctx0" brushRef="#br0">0 116 634 0,'0'12'-22'0,"33"-2"-5"16,28-1 28-16,21 4 4 15,26 4 9-15,21-4 5 16,27-3 1-16,30 1 1 16,31-8 12-16,32-3-2 0,37-6-6 15,31-15-1-15,36-2-7 16,22-3 0-16,28 3-4 16,14 0 1-16,21 3-1 15,9 5-2-15,1 6 8 16,1 2 3-16,-5 2 5 0,-14 4-5 15,-23-2 0-15,-28 3-9 16,-30 0-3-16,-42 0-4 16,-46 0-3-16,-48 0-3 15,-55 0 1-15,-46-1-1 16,-38-3 0-16,-37 3 2 0,-19-2-1 16,-14 3 0-16,-4-4-15 15,0-2-60-15,0-7-124 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51.9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A30ECC-64F8-433A-9553-E0654D13F72B}" emma:medium="tactile" emma:mode="ink">
          <msink:context xmlns:msink="http://schemas.microsoft.com/ink/2010/main" type="inkDrawing" rotatedBoundingBox="778,15511 1608,4646 2311,4700 1482,15565" semanticType="callout" shapeName="Other"/>
        </emma:interpretation>
      </emma:emma>
    </inkml:annotationXML>
    <inkml:trace contextRef="#ctx0" brushRef="#br0">1254-8 245 0,'0'-6'25'0,"0"2"29"16,0 0-8-16,0 2-3 0,0 2-2 15,0 0-8-15,0 0-10 16,0 0-1-16,0 0-9 15,0 1 3-15,0 8-1 16,0 2-2-16,0 6-2 16,3 6-3-16,-3-1-3 15,3 9 0-15,-3 5-1 0,3 2-2 16,-3 6 1-16,0 4-1 16,0 2 9-16,0 2 0 15,0 1-5-15,0-1 1 16,0 6 0-16,0-3-3 15,0 5-2-15,0 0-2 0,0 1 1 16,0 1-1-16,0-4 1 16,2 4-1-16,0 4 1 15,-2 1 1-15,0 3 2 16,0 6 4-16,-4 4-2 16,-2 3-3-16,1 3 0 0,-2 0-2 15,4-1-1-15,3-1 1 16,-2 3-1-16,2-3 1 15,0 1-1-15,-3 3 1 16,0-1 2-16,-5 4 1 16,4 2-2-16,-7 4-2 0,4 0 1 15,-3 1-1-15,3-2 0 16,-1-2 0-16,-2 1 0 16,2 0 1-16,1 2-1 15,-1 0 0-15,0 1-1 16,-1 6 2-16,-1 0 0 15,-1 1-1-15,-1-2 0 0,-1 0 0 16,3 1 0-16,1 1 1 16,-2-1-1-16,1-2-1 15,5 3 1-15,-3-3 0 16,6 0 1-16,0 0-1 0,2-5 0 16,0 1 0-16,0 3-1 15,0 0 2-15,-3 1-1 16,3 1-1-16,0 4 2 15,-3 3-2-15,3-4 3 16,-2 0-2-16,2 0-1 16,-4 3 2-16,2-2-1 0,1-3 0 15,-2 3 0-15,-2 1 0 16,-1 1 0-16,0-1 0 16,-3 1 0-16,0-2 0 15,-2-1 0-15,-1 1 2 16,0-2-2-16,4-2 0 0,-4 6 0 15,-1-1 0-15,3 2 0 16,0-4 0-16,-3 1 0 16,3 2 0-16,-3-1 0 15,3 2 0-15,-5 1 0 16,3 4 0-16,1 4 0 0,-1-1 0 16,1-3 0-16,2 0 0 15,3 1 0-15,0-5 0 16,3 1 0-16,0-2 0 15,3 2 0-15,-3 0 0 16,1-5-2-16,-1-1 4 16,0-3-2-16,2-2 1 0,-4 1-2 15,2-9 2-15,0 0-1 16,-4-5-1-16,5-5 2 16,2-11-1-16,-3-3 0 15,3-9-1-15,0-7 2 16,0-6-1-16,0-7 0 0,0-5 1 15,0-8-1-15,-5-4 1 16,-5-6 2-16,-5-1 0 16,-8-5 2-16,-8-2-3 15,-8-1 0-15,-14-3-1 0,-8 3 3 16,-6-4 10-16,-9 2-3 16,3-1 4-16,5-1-5 15,7 0 2-15,8-1-1 16,15-2 1-16,14-1-3 15,8 0-6-15,12 0-3 16,4 1-12-16,12-1-61 0,6 0-34 16,-4 0-104-16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54.7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AE2279-3F26-4C58-B02A-5105B4C1D2B1}" emma:medium="tactile" emma:mode="ink">
          <msink:context xmlns:msink="http://schemas.microsoft.com/ink/2010/main" type="inkDrawing" rotatedBoundingBox="3284,15507 3948,4543 5206,4619 4542,15583" semanticType="callout" shapeName="Other">
            <msink:sourceLink direction="from" ref="{1765A370-6200-4DE1-800D-AE74C4605AB6}"/>
          </msink:context>
        </emma:interpretation>
      </emma:emma>
    </inkml:annotationXML>
    <inkml:trace contextRef="#ctx0" brushRef="#br0">1342 12 21 0,'0'0'223'15,"0"0"-146"-15,0 0-2 0,0 0-14 16,0 0-7-16,0 0-6 16,0 0-4-16,0 0-9 15,-53-28-9-15,35 25-11 16,-5 3-9-16,-6 0-5 16,-12 4-1-16,-6 9 0 15,-6 1 0-15,0 0 1 0,0-1-1 16,10-1 0-16,11-3 1 15,6-5 8-15,8-4 3 16,9 1 6-16,6-1 4 16,3 0-6-16,0 0-11 15,0 0-5-15,0 0 2 0,0 0 1 16,0 0-2-16,0 2-1 16,0 6-1-16,-2 4 2 15,-7 6-1-15,3 6 0 16,0 3 0-16,1 4 0 15,2 5-1-15,3 1 1 0,0 6-1 16,0 2 0-16,3 3 1 16,2 5-1-16,-2 0 1 15,-3 2 1-15,0 1-1 16,0 1 0-16,0 1 0 16,0 1 0-16,0 2 0 0,0-4 0 15,3 1 1-15,-1 0-2 16,1 1 1-16,-3 1 1 15,1-2-1-15,-1 6 0 16,0 0 0-16,0 6 0 16,0-3 1-16,0-1-1 15,-1 1 0-15,1-1 0 0,0 1 0 16,0-2 0-16,0 2 0 16,0 0-1-16,0 2 1 15,0 2 1-15,-5 5-1 16,-5 4 0-16,-1 4 0 0,-4 4 1 15,-2 5-1-15,-1 2 0 16,3 0 0-16,-2-1 0 16,6 2 0-16,-1-6 0 15,2 3 0-15,5-1 0 16,0 0 0-16,2 0 0 16,-4 3 0-16,2 2 0 15,-1 4 0-15,-3-3 0 0,1 2 0 16,-2-2 0-16,5-1 0 15,-1 2 0-15,1-4 0 16,4 3 0-16,-2-3 0 16,0 5 0-16,0 1 0 0,-3-3 0 15,0 0 1-15,-2 0-1 16,-1 3 0-16,-2-2 0 16,1 0 0-16,0-2 1 15,3-2-1-15,-1 5-1 16,1-6 2-16,1 4-1 0,1-6 0 15,-2 2-1-15,-1-2 1 16,-1 4 1-16,1-1-1 16,-5 0 0-16,0 0 0 15,3 2 0-15,-2-1 0 16,1-1 0-16,2-4 0 0,-2-1 0 16,4-3-1-16,-1 3 2 15,1-2-1-15,-3 4 0 16,0 1 0-16,-3 1 0 15,0 3 0-15,-1 1 0 16,-4-5 1-16,3 4-1 16,0-5 0-16,0-2 0 0,5-3 0 15,-1-2 0-15,4-1 0 16,4-4-1-16,-2 3 1 16,2-2 0-16,-1 1 0 15,4-1 0-15,-3 3 0 0,-2-4 1 16,0-1-1-16,0 1 0 15,0-2 0-15,-3-5-1 16,4 2 2-16,-2-5-1 16,1 0 0-16,2-2-1 15,2-2 1-15,-2-2 0 16,1-1 1-16,2 1-1 0,-6 1-1 16,1-3 1-16,1 0 0 15,-2-1 0-15,-2-2 1 16,1 1-2-16,2-5 2 15,-3 3-1-15,4-2 1 16,1 1-2-16,0-4 0 0,1-3 1 16,2-3 0-16,0-1 1 15,0-2-2-15,0 0 2 16,-4-6-1-16,2 0 0 16,1-3 0-16,-2-6 0 0,3-2 0 15,-2-5 0-15,-1-4 0 16,3-3 1-16,0-1-1 15,-3-3 0-15,3-2 0 16,0 0 1-16,-5 0-1 16,3 0-1-16,0 1 2 15,-6 3-1-15,1 0 0 16,-1 5 0-16,-2-1 0 0,-1 0 0 16,2 0 0-16,3-3-1 15,0-5 0-15,3 0 0 16,2-4 1-16,1-4 0 15,0 1 0-15,0-2 0 16,0 0 3-16,0 0-1 0,0 0 0 16,0 0-1-16,0 0-1 15,0 0 1-15,0 0-1 16,0 0 1-16,0 0 0 16,0 0 0-16,0 0 1 15,0 0-2-15,0 0 0 0,0 0 0 16,0 1 0-16,0 0-2 15,2-1 0-15,12 4 1 16,6-1 2-16,7-3-1 16,11 0 1-16,12 0 2 15,8-3-3-15,15-7 0 0,7-3 0 16,8 0 2-16,6 0 3 16,4 0 3-16,-4 0-4 15,-1 0-3-15,-8 2 0 16,-5 3 0-16,-11-5-1 15,-7 7 0-15,-16 0 0 0,-8 1 0 16,-11 1-1-16,-9 2 0 16,-9 2-4-16,-3-3-8 15,-4 3-19-15,-2 0-9 16,0 0-23-16,0-1-85 16,0-2-197-16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9:15.6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6C8D6DC-6C51-4A34-A5D9-AEA806F409D7}" emma:medium="tactile" emma:mode="ink">
          <msink:context xmlns:msink="http://schemas.microsoft.com/ink/2010/main" type="inkDrawing" rotatedBoundingBox="6156,4214 13529,2730 14455,7334 7082,8818" semanticType="callout" shapeName="Other">
            <msink:sourceLink direction="to" ref="{40D72F2F-B69B-4455-9584-FCE01FF89F53}"/>
            <msink:sourceLink direction="to" ref="{3C06A2C0-DBB3-433F-9DD6-912CE0E1983B}"/>
          </msink:context>
        </emma:interpretation>
      </emma:emma>
    </inkml:annotationXML>
    <inkml:trace contextRef="#ctx0" brushRef="#br0">0 145 137 0,'0'0'20'0,"0"0"59"0,0 0-63 16,0 0 12-16,0 0-11 15,0 0 21-15,0 0 7 16,0 0-7-16,92 22-12 16,-23-22-11-16,21 0-5 15,21 0-8-15,25-8 0 0,22 0-1 16,14-1-5-16,24-1 9 15,18-4-10-15,14 0 0 16,19-2 2-16,20-1 4 16,12 2 2-16,16 3-7 15,10 4 25-15,6 3 15 0,4 4-13 16,-2 1-16-16,-5 0-4 16,-8 0-2-16,-17 0 1 15,-15 0 1-15,-20 0 6 16,-30-4 3-16,-34-1-3 15,-30 2-1-15,-39 3-6 16,-29-3 0-16,-27 1-1 0,-22-3-39 16,-15-4-133-16</inkml:trace>
    <inkml:trace contextRef="#ctx0" brushRef="#br0" timeOffset="1304.783">-46-1664 373 0,'0'0'7'0,"0"0"-17"16,0 0 21-16,73 3 6 15,-25-3-4-15,17 0-1 0,14 0-2 16,16 0-7-16,18-9 2 16,16-2 1-16,14-3-1 15,18-1-4-15,12 0 1 16,17 0 6-16,10 2 3 15,12 0 3-15,10 3-4 0,12-2-4 16,10 3-2-16,10 1-3 16,13-1 0-16,10 3-2 15,10-3 0-15,3 2 2 16,9 0 2-16,-7 1-3 16,-3 1 0-16,-4 0 4 15,-11 4 22-15,-13-2-7 0,-16 3-6 16,-13 0 0-16,-21 0-4 15,-25 0-2-15,-21 0-5 16,-21 0 0-16,-22 0 0 16,-25 0-2-16,-18-2 1 15,-24-1 0-15,-14 2 0 0,-18-2 0 16,-11 3-3-16,-12 0-33 16,0-1-58-16,-16-7-72 15</inkml:trace>
    <inkml:trace contextRef="#ctx0" brushRef="#br0" timeOffset="627.4">-160-1584 477 0,'0'0'13'0,"0"0"-7"16,0 0-27-16,5 49 22 16,1 0 0-16,-1 21 2 15,-1 15 5-15,-4 21 11 16,0 20 12-16,0 16 8 0,-9 11-14 16,-6 4-15-16,0-2-6 15,4-9 0-15,-1-13-3 16,3-17 1-16,3-14-2 15,6-20 0-15,0-10 1 16,0-15-15-16,0-16-35 16,0-21-62-16,3-20-128 0</inkml:trace>
    <inkml:trace contextRef="#ctx0" brushRef="#br0" timeOffset="1724.068">6826-1850 526 0,'0'0'13'0,"0"0"-27"0,0 0 11 16,0 71 4-16,0-22-2 15,0 13 2-15,-8 17-1 16,-2 8 2-16,-5 12-1 15,0 6-1-15,2 0 6 0,1 4 3 16,1-2-3-16,4-1 6 16,4-7 5-16,1-4-2 15,-1-2-8-15,3-5-4 16,0-5-1-16,-4-7 0 16,2-9-1-16,2-6 0 0,0-8-1 15,0-10 0-15,0-10-11 16,0-3-28-16,0-11-29 15,0-12-35-15,0-7-112 16</inkml:trace>
    <inkml:trace contextRef="#ctx0" brushRef="#br0" timeOffset="2052.408">5682 70 433 0,'0'0'10'0,"0"0"-21"16,0 0 34-16,83 15 37 16,-17-12-4-16,14-3-15 0,19 3 2 15,6-3-18-15,9 0-15 16,1 0-7-16,-4 0-29 16,-12 0-108-16,-20-12-184 15</inkml:trace>
    <inkml:trace contextRef="#ctx0" brushRef="#br0" timeOffset="70496.178">779 250 242 0,'0'0'51'0,"0"0"-116"15,0 0 259-15,0 0-157 0,0 0-13 16,0 0 2-16,0 0 2 16,0 0-2-16,-7 68-2 15,2-32-1-15,2 8-5 16,-2 15-6-16,3 14-1 15,-3 17-5-15,-1 24 0 16,-3 28 1-16,-6 25 0 0,-4 22 0 16,-2 12-4-16,-11 8-1 15,5-2 0-15,-2-11 0 16,6-19 0-16,2-21 0 16,12-21-1-16,3-20-1 15,6-22 0-15,0-15 0 0,0-17-1 16,6-12 2-16,1-12-3 15,-2-8-25-15,0-9-15 16,-3-11-32-16,-2-9-64 16,-2-5-151-16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9:11.4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338D11-9DBB-41D8-9646-9595DB798F0F}" emma:medium="tactile" emma:mode="ink">
          <msink:context xmlns:msink="http://schemas.microsoft.com/ink/2010/main" type="writingRegion" rotatedBoundingBox="6875,4212 12963,4098 13004,6341 6917,6455"/>
        </emma:interpretation>
      </emma:emma>
    </inkml:annotationXML>
    <inkml:traceGroup>
      <inkml:annotationXML>
        <emma:emma xmlns:emma="http://www.w3.org/2003/04/emma" version="1.0">
          <emma:interpretation id="{12761760-BF38-4095-B71C-8EECEE8F2083}" emma:medium="tactile" emma:mode="ink">
            <msink:context xmlns:msink="http://schemas.microsoft.com/ink/2010/main" type="paragraph" rotatedBoundingBox="7356,4225 12955,4044 12994,5258 7395,5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5E95E3-3884-4C7E-B6A3-AB9C8CCB3976}" emma:medium="tactile" emma:mode="ink">
              <msink:context xmlns:msink="http://schemas.microsoft.com/ink/2010/main" type="line" rotatedBoundingBox="7356,4225 12955,4044 12994,5258 7395,5439"/>
            </emma:interpretation>
          </emma:emma>
        </inkml:annotationXML>
        <inkml:traceGroup>
          <inkml:annotationXML>
            <emma:emma xmlns:emma="http://www.w3.org/2003/04/emma" version="1.0">
              <emma:interpretation id="{9BB71498-EC1C-4B3C-9779-07ECD7867AD2}" emma:medium="tactile" emma:mode="ink">
                <msink:context xmlns:msink="http://schemas.microsoft.com/ink/2010/main" type="inkWord" rotatedBoundingBox="7356,4225 12955,4044 12994,5258 7395,5439"/>
              </emma:interpretation>
            </emma:emma>
          </inkml:annotationXML>
          <inkml:trace contextRef="#ctx0" brushRef="#br0">5244-8023 658 0,'0'0'38'0,"0"0"-52"16,84 0 11-16,-34 0 14 0,11 0 1 15,12 0-9-15,6-2-2 16,3-1 0-16,0 3 0 16,-6 0 0-16,-6 0-20 15,-14 0-60-15,-18 7-94 0,-17 0-265 16</inkml:trace>
          <inkml:trace contextRef="#ctx0" brushRef="#br0" timeOffset="555.549">6375-8561 530 0,'0'0'3'0,"0"0"2"16,0 0 0-16,0 0-9 16,0 0 6-16,0 51 11 15,0-4 6-15,0 10 9 16,-6 14 5-16,-2 14-7 16,1 8-15-16,-2 9-5 0,1 0-4 15,-2-2 0-15,5-9-2 16,2-16 1-16,1-10 0 15,2-17 0-15,0-13-3 16,5-17-34-16,7-18-48 16,0-13-55-16,-1-29-195 15</inkml:trace>
          <inkml:trace contextRef="#ctx0" brushRef="#br0" timeOffset="827.019">6727-8749 577 0,'0'0'4'0,"0"67"-6"16,-9-15-3-16,3 19 7 0,0 9-1 15,2 12 7-15,2 5 10 16,-1 1 3-16,3 1 8 15,-3-7-1-15,0-4-13 16,-2-9-10-16,4-10-2 16,1-13-1-16,0-12-2 0,0-14-42 15,2-20-63-15,11-10-94 16</inkml:trace>
          <inkml:trace contextRef="#ctx0" brushRef="#br0" timeOffset="1134.547">7008-8029 526 0,'0'0'2'16,"-42"92"-2"-16,24-39 1 0,8-3-1 16,8-5-1-16,2-5-3 15,15-7-1-15,10-10 1 16,7-9 8-16,7-9 8 15,6-5-1-15,-3-10-1 16,4-12 0-16,-8-10-2 0,-10-8 4 16,-6-3 1-16,-14-3-6 15,-8-1-4-15,-14 2 1 16,-13 6-3-16,-16 9-1 16,-4 10-4-16,-3 12-6 15,4 8-7-15,1 4-22 16,7 9-47-16,8 2-146 0</inkml:trace>
          <inkml:trace contextRef="#ctx0" brushRef="#br0" timeOffset="1632.733">8053-8131 124 0,'0'0'261'15,"0"0"-191"-15,0 0-3 16,0 0-22-16,-78 2-12 15,38 18-13-15,-8 6-2 16,5 5-3-16,1 4-3 0,4 3-6 16,6 4-5-16,9 2-1 15,5-2 0-15,10 1-1 16,8-7-3-16,3-9-2 16,21-6-23-16,13-13-16 15,16-8-2-15,9-11-4 0,8-21-24 16,11-15-90-16</inkml:trace>
          <inkml:trace contextRef="#ctx0" brushRef="#br0" timeOffset="2001.79">8357-8081 498 0,'-57'34'17'15,"-1"2"-8"-15,8 0 18 16,5-1 5-16,17-1-17 15,10-8-4-15,18-3-1 0,0-8-9 16,26-6-4-16,12-6 5 16,6-3 4-16,7-8-2 15,-3-11 0-15,4-4-4 16,-6-5 3-16,-6 1 0 16,-5 0-5-16,-9 0 3 0,-1 1-2 15,-11 4-7-15,-5 7 1 16,-8 3 3-16,-1 8 4 15,0 4-4-15,-4 4-12 16,-7 18 16-16,2 5 2 16,-2 4-1-16,7 5 0 15,1-1-2-15,3 0 0 0,5-8-1 16,10-5-2-16,6-9-1 16,6-8-21-16,-2-5-18 15,5-13-21-15,0-16-33 16,1-13-79-16</inkml:trace>
          <inkml:trace contextRef="#ctx0" brushRef="#br0" timeOffset="2936.23">8745-8135 572 0,'0'0'16'16,"0"0"-9"-16,0 0-17 0,67 0 35 16,-8 0-10-16,14-9-7 15,15-7-4-15,5-3-2 16,4-3 0-16,-4 0-1 15,-6 3 0-15,-14 2 0 16,-18 4-1-16,-12 4 0 0,-16 8-2 16,-16 1 0-16,-11 4-2 15,-11 15 2-15,-16 7 12 16,-12 6-3-16,-3 6 7 16,0 4-3-16,4-1-8 15,9-3-3-15,11-2-1 16,13-6-1-16,5-7-2 0,10-10-3 15,17-5 3-15,9-8 5 16,4-4 5-16,5-16-3 16,1-12 0-16,-6-1-1 15,-3-7 0-15,-9-2-1 16,-10 1 1-16,-6 1 0 0,-9 1-1 16,-3 8 1-16,0 4-1 15,-3 5 1-15,-2 9-1 16,1 8 3-16,4 4 1 15,0 1-9-15,4 9-3 16,19 6 6-16,2 7-1 16,11 5 2-16,-1 2 0 0,3 4 0 15,1 6 0-15,-5 2 0 16,-4 6 0-16,-7 1 2 16,-3-2 0-16,-5 2 2 15,-11-8 2-15,-4-4 0 0,0-10 2 16,0-7 7-16,-7-11 2 15,-5-8-2-15,4-5-2 16,2-18-9-16,5-15-2 16,1-10-2-16,9-12-1 15,14-7 1-15,10-6 0 16,5 1 0-16,5 2 0 0,4 8-1 16,1 12 0-16,-5 11 1 15,-2 9-2-15,3 15-1 16,-3 7 0-16,0 8 0 15,6 0 2-15,-2 5-1 0,2 8 2 16,2 0-3-16,-9 0-36 16,-7-6-43-16,-13-7-114 15</inkml:trace>
          <inkml:trace contextRef="#ctx0" brushRef="#br0" timeOffset="2251.671">9105-8725 513 0,'0'0'-3'0,"-12"59"7"16,1-9 20-16,4 14 3 15,2 11-6-15,1 7-4 16,3 6-9-16,1-3-3 16,0 1-2-16,0-10 0 0,8-8 2 15,-3-11-4-15,-1-8 0 16,-4-10 1-16,0-11 0 16,0-11-2-16,-9-10-20 15,-12-7-41-15,-4-16-74 16,-5-19-122-16</inkml:trace>
          <inkml:trace contextRef="#ctx0" brushRef="#br0" timeOffset="-256.583">5134-7631 413 0,'0'6'75'0,"0"-6"-39"0,0 0-16 15,10-10 48-15,4-13-18 16,9-8-16-16,4-12-6 16,9-10-5-16,7-13-1 15,2-6-5-15,6-11-9 16,2-7-3-16,5-3-4 15,-4-3 0-15,0 4 0 0,-4 11-1 16,-9 9 1-16,-9 16 0 16,-11 17 0-16,-6 13 1 15,-10 11-1-15,-4 11 9 16,1 4 1-16,-2 0-12 16,0 19-10-16,0 15 11 0,0 14 2 15,4 15-1-15,1 12 0 16,2 9 3-16,4 7 0 15,1 0 0-15,0-3 0 16,2-8-1-16,0-2-1 0,-4-10-1 16,1-6 0-16,-4-11 0 15,-2-9-1-15,-2-11 0 16,-1-9-20-16,-2-10-27 16,0-6-32-16,0-6-10 15,-10-6-53-15,-3-13-207 0</inkml:trace>
        </inkml:traceGroup>
      </inkml:traceGroup>
    </inkml:traceGroup>
    <inkml:traceGroup>
      <inkml:annotationXML>
        <emma:emma xmlns:emma="http://www.w3.org/2003/04/emma" version="1.0">
          <emma:interpretation id="{FEC6FADA-5BB3-4943-A767-4BEAC4D8E47E}" emma:medium="tactile" emma:mode="ink">
            <msink:context xmlns:msink="http://schemas.microsoft.com/ink/2010/main" type="paragraph" rotatedBoundingBox="6900,5321 10789,5318 10790,6283 6901,62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BB163B-D1A9-4993-8BD6-44FC2357EAE1}" emma:medium="tactile" emma:mode="ink">
              <msink:context xmlns:msink="http://schemas.microsoft.com/ink/2010/main" type="line" rotatedBoundingBox="6900,5321 10789,5318 10790,6283 6901,6286"/>
            </emma:interpretation>
          </emma:emma>
        </inkml:annotationXML>
        <inkml:traceGroup>
          <inkml:annotationXML>
            <emma:emma xmlns:emma="http://www.w3.org/2003/04/emma" version="1.0">
              <emma:interpretation id="{2C9B1EFE-C95D-4E3F-B1DA-A0D98004B9F8}" emma:medium="tactile" emma:mode="ink">
                <msink:context xmlns:msink="http://schemas.microsoft.com/ink/2010/main" type="inkWord" rotatedBoundingBox="6900,5321 8535,5320 8536,5825 6901,58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-90280.19">5420-7294 462 0,'0'0'2'0,"0"0"6"16,0 0 5-16,0 61-6 15,0-39-6-15,-3-3 1 0,1 1-1 16,0-5-1-16,-1-2-1 16,0-4-12-16,1-8-12 15,0-1-25-15,1-6-42 16,0-16-133-16</inkml:trace>
          <inkml:trace contextRef="#ctx0" brushRef="#br1" timeOffset="-90150.19">5410-7482 422 0,'0'0'70'16,"0"0"-39"-16,0 0-16 0,0 0-16 15,0 0-12-15,0 0-100 16,65 6-133-16</inkml:trace>
          <inkml:trace contextRef="#ctx0" brushRef="#br1" timeOffset="-90510.19">5181-7300 360 0,'0'0'30'0,"0"0"20"15,0 0-1-15,0 0-22 16,0 0-23-16,0 0 1 16,-60 48 0-16,42-24-2 0,0 0-1 15,3 1-1-15,3-3 1 16,7-1 0-16,2-3 0 16,3-5-1-16,0-5 0 15,10-7 2-15,5-1 11 16,3-4 1-16,7-13 0 15,-2-2-7-15,-3-2 9 16,-5 1-4-16,-3-2-7 0,-4 5-2 16,-8 0-1-16,0 3-1 15,0 0-3-15,0 3-2 16,-2 2-19-16,2-1-27 16,0 1-58-16,0 1-66 0</inkml:trace>
          <inkml:trace contextRef="#ctx0" brushRef="#br1" timeOffset="-90890.19">4644-7334 205 0,'0'0'182'15,"0"0"-140"-15,0 0 18 16,0 0 9-16,0 0-27 0,0 0-33 16,0 0-6-16,0 0 3 15,3 57 5-15,-3-30 0 16,0 3 3-16,3-4-6 16,5 0 0-16,1-7-3 15,5-2 0-15,2-4 4 0,3-7 1 16,0-4 2-16,1-2 3 15,3-3-4-15,-5-10 1 16,-3-4-1-16,0 0-6 16,-2-2-3-16,-1-3-1 15,-2 0 0-15,1 3-9 16,1-3-30-16,-4 9-35 0,-1 1-62 16,-2 7-98-16</inkml:trace>
          <inkml:trace contextRef="#ctx0" brushRef="#br1" timeOffset="-89700.19">5732-7255 435 0,'0'0'53'15,"0"0"-13"-15,0 0 20 16,0 0-14-16,0 0-38 16,0 0-4-16,0 0-3 0,-58 5-1 15,34 7 1-15,1 2 0 16,0 2-2-16,2 0 1 15,9 0-2-15,3-2-1 16,9-5-1-16,0-2-4 16,9-7-5-16,11 0-9 0,6-8-3 15,7-14 18-15,4-8-8 16,-1-3 2-16,-4-6-25 16,-5-4 10-16,-4 1-4 15,-8-4 2-15,-4 4-12 0,-10 2 8 16,-1 4-18-16,0 6 26 15,-4 8 29-15,-7 5 38 16,2 12 31-16,-3 5-25 16,1 0-11-16,4 14-16 15,4 8-3-15,1 8 10 16,2 5-4-16,0 6 9 0,0 3 1 16,0 4-11-16,0-2-13 15,2-2-6-15,0-4-1 16,0-5 0-16,1-5-9 15,3-11-48-15,-4-6-78 16,1-9-99-16</inkml:trace>
          <inkml:trace contextRef="#ctx0" brushRef="#br1" timeOffset="-89050.19">5867-7331 448 0,'0'0'41'16,"52"-1"24"-16,-14-10 9 15,6 1-23-15,4-3-28 16,3 0-8-16,-4 7-11 16,-3 3-3-16,-9 3-60 0,-13 0-133 15</inkml:trace>
          <inkml:trace contextRef="#ctx0" brushRef="#br1" timeOffset="-89350.19">6004-7516 460 0,'0'0'24'16,"0"0"17"-16,0 0 14 15,0 0-10-15,0 0-21 16,56 35-6-16,-42-15-4 15,1 3-9-15,0 0-2 0,1-4-1 16,2-2 0-16,-3-1-2 16,2-9-8-16,1-3-22 15,0-4-17-15,-1-1-43 16,-2-16-36-16,3-9-84 16</inkml:trace>
          <inkml:trace contextRef="#ctx0" brushRef="#br1" timeOffset="-89220.19">6279-7587 378 0,'0'0'111'0,"0"0"-49"16,-58 51 3-16,37-19-17 0,4 3-11 15,2 2-12-15,3-1-16 16,3-1-8-16,1-6 0 16,4-5-1-16,2-7-7 15,2-7-28-15,-3-6-12 16,0-4-15-16,-5 0-43 0,-1-13-138 15</inkml:trace>
        </inkml:traceGroup>
        <inkml:traceGroup>
          <inkml:annotationXML>
            <emma:emma xmlns:emma="http://www.w3.org/2003/04/emma" version="1.0">
              <emma:interpretation id="{E992A62B-AC2B-43AF-8943-CB7B7A76DD5A}" emma:medium="tactile" emma:mode="ink">
                <msink:context xmlns:msink="http://schemas.microsoft.com/ink/2010/main" type="inkWord" rotatedBoundingBox="8933,5520 10789,5519 10790,6283 8934,6285"/>
              </emma:interpretation>
              <emma:one-of disjunction-type="recognition" id="oneOf1">
                <emma:interpretation id="interp1" emma:lang="" emma:confidence="1">
                  <emma:literal>;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"</emma:literal>
                </emma:interpretation>
                <emma:interpretation id="interp4" emma:lang="" emma:confidence="0">
                  <emma:literal>#</emma:literal>
                </emma:interpretation>
                <emma:interpretation id="interp5" emma:lang="" emma:confidence="0">
                  <emma:literal>)</emma:literal>
                </emma:interpretation>
              </emma:one-of>
            </emma:emma>
          </inkml:annotationXML>
          <inkml:trace contextRef="#ctx0" brushRef="#br1" timeOffset="-84860.19">8533-7091 647 0,'0'0'1'16,"-47"96"16"-16,17-37 26 0,-8 12-25 15,-8 3-16-15,-7 6-44 16,-6-7-153-16</inkml:trace>
          <inkml:trace contextRef="#ctx0" brushRef="#br1" timeOffset="-84990.19">8483-7294 293 0,'0'0'166'16,"0"0"-127"-16,0 0 33 15,0 0-19-15,0 0-28 0,0 0-17 16,0 0-7-16,0 0-1 16,34-32-10-16,-34 32-41 15,0 0-94-15,-2 0-192 16</inkml:trace>
          <inkml:trace contextRef="#ctx0" brushRef="#br1" timeOffset="-86450.19">6762-7330 184 0,'0'-4'80'15,"0"2"-37"-15,0-1 14 16,0 2 2-16,-3 0-11 16,0 1-5-16,2 0-12 15,-2 0-18-15,1 11-10 0,-4 6 1 16,-1 6 3-16,-1 6 1 16,0 4-3-16,-1-3-2 15,1 1-1-15,-2-4-2 16,5-5 2-16,-2-4-2 15,3-6 0-15,3-6 2 16,1-6-2-16,0 0 2 0,0-8 15 16,9-8-3-16,3-10-7 15,4-3-3-15,2-5 7 16,4-1-6-16,1 0-2 16,-3 1-3-16,-2 6 1 0,-1 7-2 15,-6 8 0-15,-2 8-1 16,-3 5 1-16,-6 5 0 15,0 15 3-15,1 2 2 16,-1 5-2-16,0 0-2 16,3-1 0-16,2-3 0 15,-2-6 0-15,2-3 0 0,-1-5 1 16,2-4-2-16,-3-5 1 16,3 0 6-16,5-5 10 15,-1-7-7-15,0-3-5 16,8-6-8-16,-3-2 6 0,3-2 0 15,-1 2-1-15,1 1 0 16,-3 4-1-16,-3 8-3 16,-1 4-5-16,-6 6-3 15,-4 4 6-15,-1 13 5 16,0 5 3-16,0 5-1 16,0-2-2-16,2-1 0 0,4-3 0 15,3-2-1-15,0-6-2 16,6-4-16-16,0-5-19 15,2-4-17-15,1 0-61 16,0-1-23-16,1-11-144 16</inkml:trace>
          <inkml:trace contextRef="#ctx0" brushRef="#br1" timeOffset="-85720.19">7250-7194 419 0,'0'0'10'0,"0"0"34"0,56-16 33 15,-27-2-22-15,1-6-16 16,1-1-10-16,-5-2-11 16,-2 1-7-16,-6 4-6 15,-7 4-2-15,-4 1 0 16,-7 8-7-16,0 3-12 0,-11 6 2 16,-7 0 6-16,-3 18 4 15,0 4-3-15,1 1 12 16,8 3-5-16,4 1-1 15,8-6-2-15,0-6 0 16,15-3 0-16,10-7 1 16,1-5 2-16,6 0 1 0,1-14-1 15,-1-4 1-15,-3 0 2 16,-2-3-1-16,-3 2-2 16,-6 1 1-16,1 3 1 15,-10 5-1-15,1 6-1 16,-8 4-2-16,0 0-9 0,-2 13 12 15,0 5 2-15,0 8 0 16,0-3-1-16,0 2-2 16,0-3 5-16,6-4 4 15,4-8 0-15,1-3 1 16,1-5 0-16,-1-2 1 0,4 0 2 16,-3-5-4-16,1-8-4 15,4-4-3-15,-3-1-3 16,4 0 4-16,-2 1-2 15,-1 2-1-15,0 3-1 16,-4 7-1-16,-2 5-5 16,-2 0-1-16,-3 7 7 0,0 8 4 15,-4-1-2-15,3 3 1 16,0-4-1-16,-1-3-1 16,1-2-1-16,4-7 0 15,1-1 0-15,4 0-1 0,-2-6 4 16,3-10-1-16,2 1-2 15,0-2 5-15,0-1-4 16,0 1 0-16,-2 3-5 16,2 5-2-16,0 4 0 15,-3 5 1-15,-1 0 0 0,1 13 7 16,-2 6 0-16,-2 3 1 16,1 4 2-16,2-4-1 15,-2-1-3-15,5-5 0 16,-5-5-1-16,0-10-85 15,-9-1-183-15</inkml:trace>
        </inkml:traceGroup>
      </inkml:traceGroup>
    </inkml:traceGroup>
    <inkml:traceGroup>
      <inkml:annotationXML>
        <emma:emma xmlns:emma="http://www.w3.org/2003/04/emma" version="1.0">
          <emma:interpretation id="{F4A51823-2C4E-4D59-8FCF-8EFBF60D68E2}" emma:medium="tactile" emma:mode="ink">
            <msink:context xmlns:msink="http://schemas.microsoft.com/ink/2010/main" type="paragraph" rotatedBoundingBox="7211,5932 10100,5878 10110,6395 7220,6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18B5B-ECC4-48CF-8CDE-87227784D8C2}" emma:medium="tactile" emma:mode="ink">
              <msink:context xmlns:msink="http://schemas.microsoft.com/ink/2010/main" type="inkBullet" rotatedBoundingBox="7211,5932 7754,5922 7764,6439 7220,6449"/>
            </emma:interpretation>
            <emma:one-of disjunction-type="recognition" id="oneOf2">
              <emma:interpretation id="interp6" emma:lang="" emma:confidence="0">
                <emma:literal>↳</emma:literal>
              </emma:interpretation>
            </emma:one-of>
          </emma:emma>
        </inkml:annotationXML>
        <inkml:trace contextRef="#ctx0" brushRef="#br0" timeOffset="75508.132">5275-6937 389 0,'0'0'19'0,"0"0"30"16,0 0 33-16,0 0-12 0,0 0-26 16,0 0-10-16,-56 19-14 15,33 7-1-15,-4 6 0 16,-1 8-10-16,-5-1-4 16,1 5-2-16,2-4 1 15,4-1-1-15,3-7-1 16,6-5-1-16,5-9 0 0,6-10-1 15,6-8-3-15,3 0-15 16,17-21 10-16,13-11 18 16,5-8-4-16,8-8-2 15,4-5-3-15,0-2 1 16,-8 6-1-16,-4 5 0 16,-10 10 0-16,-8 11 0 0,-10 7 1 15,-8 7 1-15,-2 9-1 16,0 0 5-16,0 0 2 15,0 7-6-15,0 7-1 16,0 8-1-16,9 1 0 16,3 8 5-16,5 4 2 0,4 4 4 15,-1-2 1-15,-1 2-5 16,3 1-3-16,-6-1-3 16,0-2 1-16,-7-2-1 15,-6 4-4-15,-3-4-33 16,-8-9-92-16,-14-9-261 0</inkml:trace>
      </inkml:traceGroup>
      <inkml:traceGroup>
        <inkml:annotationXML>
          <emma:emma xmlns:emma="http://www.w3.org/2003/04/emma" version="1.0">
            <emma:interpretation id="{84B8DCBA-AEAC-4062-B3D9-CEC7EDE33691}" emma:medium="tactile" emma:mode="ink">
              <msink:context xmlns:msink="http://schemas.microsoft.com/ink/2010/main" type="line" rotatedBoundingBox="9519,5951 10101,5940 10107,6239 9525,6250"/>
            </emma:interpretation>
          </emma:emma>
        </inkml:annotationXML>
        <inkml:traceGroup>
          <inkml:annotationXML>
            <emma:emma xmlns:emma="http://www.w3.org/2003/04/emma" version="1.0">
              <emma:interpretation id="{7F31C5F2-F10B-42CE-A895-9F588D52F092}" emma:medium="tactile" emma:mode="ink">
                <msink:context xmlns:msink="http://schemas.microsoft.com/ink/2010/main" type="inkWord" rotatedBoundingBox="9519,5951 10101,5940 10107,6239 9525,6250"/>
              </emma:interpretation>
            </emma:emma>
          </inkml:annotationXML>
          <inkml:trace contextRef="#ctx0" brushRef="#br0" timeOffset="81656.205">7484-6900 418 0,'0'0'63'15,"0"0"29"-15,0 0-16 16,0 0-31-16,0 0-34 0,-50 32-8 16,33-8 0-16,-4 4-2 15,-4 2 1-15,3 1-1 16,-1-6-1-16,3-2 2 16,5-5-2-16,0-8 0 15,9-3 0-15,4-7-13 0,2 0-30 16,5-16-64-16,10-7-38 15,5-11-43-15</inkml:trace>
          <inkml:trace contextRef="#ctx0" brushRef="#br0" timeOffset="81867.154">7478-6967 407 0,'0'0'41'0,"0"0"21"16,0 0-14-16,0 0 1 15,70-9-8-15,-38 9-14 0,1 14-1 16,2 3-1-16,0 7-7 16,0 4-7-16,-5 1-3 15,-1 3-3-15,-5-3-3 16,-4 0-1-16,-6-1 0 16,-5-5-7-16,-3-1-40 15,-6-9-55-15,-3-10-124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37.2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0F1B9B-033B-490C-93DD-96019B4B0FD2}" emma:medium="tactile" emma:mode="ink">
          <msink:context xmlns:msink="http://schemas.microsoft.com/ink/2010/main" type="inkDrawing" rotatedBoundingBox="12450,5920 12496,7379 12395,7382 12350,5924" semanticType="callout" shapeName="Other">
            <msink:sourceLink direction="with" ref="{487A4EDF-6A50-468D-866A-795C6E33EFF5}"/>
          </msink:context>
        </emma:interpretation>
      </emma:emma>
    </inkml:annotationXML>
    <inkml:trace contextRef="#ctx0" brushRef="#br0">10093-6998 406 0,'0'0'25'16,"0"0"26"-16,0 0 7 16,0 0-15-16,59 53 1 0,-48-8-15 15,-1 11-11-15,-1 10 2 16,-1 5-3-16,-1 1-6 15,1-1-7-15,-5 2 0 16,1-1-4-16,-3 0 2 16,-1 4 0-16,0 4-2 15,-2 6 0-15,-7 3-2 0,3 0-10 16,4 0-14-16,2-6-14 16,0-8-15-16,2-13-45 15,4-17-3-15,0-14-115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5:37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C7F432-4F5A-4890-B843-D62F114FBF49}" emma:medium="tactile" emma:mode="ink">
          <msink:context xmlns:msink="http://schemas.microsoft.com/ink/2010/main" type="writingRegion" rotatedBoundingBox="19309,3051 21348,3051 21348,3283 19309,3283"/>
        </emma:interpretation>
      </emma:emma>
    </inkml:annotationXML>
    <inkml:traceGroup>
      <inkml:annotationXML>
        <emma:emma xmlns:emma="http://www.w3.org/2003/04/emma" version="1.0">
          <emma:interpretation id="{A93992BD-A426-4B7E-B7FC-49FAD061584A}" emma:medium="tactile" emma:mode="ink">
            <msink:context xmlns:msink="http://schemas.microsoft.com/ink/2010/main" type="paragraph" rotatedBoundingBox="19309,3051 21348,3051 21348,3283 19309,3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EACF12-EAE7-4ED9-BED7-A87B4D6CB690}" emma:medium="tactile" emma:mode="ink">
              <msink:context xmlns:msink="http://schemas.microsoft.com/ink/2010/main" type="line" rotatedBoundingBox="19309,3051 21348,3051 21348,3283 19309,3283"/>
            </emma:interpretation>
          </emma:emma>
        </inkml:annotationXML>
        <inkml:traceGroup>
          <inkml:annotationXML>
            <emma:emma xmlns:emma="http://www.w3.org/2003/04/emma" version="1.0">
              <emma:interpretation id="{82626843-4B63-4257-98C3-4671B89C26D0}" emma:medium="tactile" emma:mode="ink">
                <msink:context xmlns:msink="http://schemas.microsoft.com/ink/2010/main" type="inkWord" rotatedBoundingBox="19309,3051 21348,3051 21348,3283 19309,3283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0 232 229 0,'0'0'-2'0,"59"-4"125"0,-16-10-72 15,10-2 8-15,11-2 4 16,13 4-11-16,11-5-11 16,13 3-8-16,13 1-7 15,13 3-1-15,4 2-4 0,11 2-9 16,3 3-3-16,3 5-6 16,-9 0-1-16,-8 0-1 15,-12 0 0-15,-16 5-1 16,-22 0 0-16,-16 0 0 15,-21-1 1-15,-13-1 0 0,-14-2-1 16,-6-1 1-16,-5 0 2 16,-6-2 2-16,0-6-3 15,0-5-1-15,0 1 0 16,0 1-1-16,0 2 0 16,0-1-3-16,0 0-39 15,0-3-66-15,-3-3-194 0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24.7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566868-DCD6-4AC1-AC41-CDF05D6F5702}" emma:medium="tactile" emma:mode="ink">
          <msink:context xmlns:msink="http://schemas.microsoft.com/ink/2010/main" type="inkDrawing" rotatedBoundingBox="2109,5556 4164,5490 4167,5556 2111,5621" semanticType="underline" shapeName="Other"/>
        </emma:interpretation>
      </emma:emma>
    </inkml:annotationXML>
    <inkml:trace contextRef="#ctx0" brushRef="#br0">0 83 256 0,'0'0'123'0,"0"0"-62"15,0 0 8-15,0 0-21 16,0 0-22-16,52-11-13 0,-39 11-8 16,4 0 0-16,9 0 5 15,6 1 6-15,9 0 6 16,9-1 3-16,11 0 1 16,9 0-2-16,7-5-8 15,7-8-9-15,2 3-2 16,4-2 0-16,-2 2-4 15,-3 2 1-15,2 0-1 0,-2 4-1 16,0 2 0-16,-3 1 0 16,0 1 1-16,-1 0-1 15,-1 0 0-15,-4 0-1 16,-8 0 2-16,-2 0 1 0,-12 0-3 16,-3 1 2-16,-11 0-2 15,-6 2 2-15,-7-2-1 16,-4-1 1-16,-3 1 2 15,-3-1 0-15,1 3-2 16,0-3 0-16,-1 1-1 16,-2 3 0-16,3 0-3 0,-3 2-32 15,-5 1-36-15,0-3-57 16,-5-4-80-16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25.9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E94C42-4615-4AED-8245-7FBB554ED974}" emma:medium="tactile" emma:mode="ink">
          <msink:context xmlns:msink="http://schemas.microsoft.com/ink/2010/main" type="inkDrawing" rotatedBoundingBox="2081,6343 3957,6303 3958,6329 2081,6369" semanticType="strikethrough" shapeName="Other">
            <msink:sourceLink direction="with" ref="{F315B500-CE73-4E3A-97F5-C57BBDE9A279}"/>
          </msink:context>
        </emma:interpretation>
      </emma:emma>
    </inkml:annotationXML>
    <inkml:trace contextRef="#ctx0" brushRef="#br0">0 17 202 0,'0'0'62'0,"0"0"-23"16,0 0-8-16,0 0-6 15,0 0-1-15,0 0-1 16,0 0 9-16,0 0 8 16,0 0 1-16,0 0 2 0,0 0-10 15,0 0 1-15,53 18 1 16,-26-18-8-16,1 0-6 15,7 0-7-15,5 0-8 16,8-3-4-16,5 3 0 16,0-3-2-16,2 2 1 0,1 1-1 15,-1 0 0-15,1 0 0 16,-6 0 2-16,3 0-2 16,2 0 1-16,-2-5 0 15,2 1 4-15,-2 0 3 16,-3-1-3-16,-3 3-1 0,-3-4-2 15,-6 6-2-15,-3-2 0 16,-3 2 0-16,-2 0 1 16,-2 0-1-16,2 0 0 15,-1 0 0-15,0 0 0 16,3 0 0-16,0 0 0 16,0 0 1-16,1 0 0 0,-3 0-1 15,1 0 1-15,-7 0-1 16,-1 0 2-16,-2 0 1 15,-4 0-1-15,1 0 2 16,-1 0 1-16,1 0 0 16,5 0-2-16,1 0 0 0,5 0 0 15,0 0-2-15,0 0 0 16,1 0 0-16,-3 0-1 16,-4 0 0-16,-3 0 2 15,-2 0-1-15,-6 0 1 16,-4 0-1-16,-4 0 1 0,-1 0-1 15,-3 0-1-15,0 0-50 16,-7 0-142-16,-8 0-210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34.0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E279FC-0803-4C2D-A535-45FD06BB7406}" emma:medium="tactile" emma:mode="ink">
          <msink:context xmlns:msink="http://schemas.microsoft.com/ink/2010/main" type="inkDrawing" rotatedBoundingBox="1907,8065 4034,8033 4035,8061 1908,8093" semanticType="underline" shapeName="Other"/>
        </emma:interpretation>
      </emma:emma>
    </inkml:annotationXML>
    <inkml:trace contextRef="#ctx0" brushRef="#br0">0 22 61 0,'0'0'126'0,"3"1"-95"15,8-1 7-15,3 0 5 16,4 0-8-16,2 0-13 0,3 3-4 16,7-1 5-16,3 1-3 15,4 1 7-15,7-4 5 16,6 0-6-16,9 0-4 16,10 0-5-16,8 0-11 15,7 0-1-15,7 0 1 0,0 0-1 16,2 0 2-16,2 0-2 15,-7 0-2-15,-2-3 0 16,-3 2 2-16,-3-2 0 16,1 0-1-16,-3 0-3 15,5-5 1-15,-2 3-1 16,4 1 0-16,-2 0-1 0,-2 3 1 16,-11 1 0-16,-5 0-2 15,-15 0 2-15,-9 0-1 16,-15 0 0-16,-9 0 1 15,-10 0-1-15,-7 0-3 16,-3 0-48-16,-16 0-13 0,-4 0-74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34.9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0D517B-A181-41C4-9211-F8292FE2DBDA}" emma:medium="tactile" emma:mode="ink">
          <msink:context xmlns:msink="http://schemas.microsoft.com/ink/2010/main" type="inkDrawing" rotatedBoundingBox="1847,9402 3631,9282 3633,9306 1849,9425" semanticType="strikethrough" shapeName="Other">
            <msink:sourceLink direction="with" ref="{8C94F780-8E78-48A0-A908-6692A7148F99}"/>
          </msink:context>
        </emma:interpretation>
      </emma:emma>
    </inkml:annotationXML>
    <inkml:trace contextRef="#ctx0" brushRef="#br0">0 101 144 0,'0'0'25'16,"0"0"38"-16,0 0 3 0,0 0-8 15,0 0-16-15,59 14-6 16,-30-14 3-16,7 0 0 16,10-2-2-16,16-7-8 15,11-2-6-15,8 1-7 16,17-3-2-16,4 7-9 15,9-3-2-15,6 2-2 0,0 2 1 16,2 0-1-16,-4-2 3 16,-4 2-1-16,-15-2-3 15,-8 0 1-15,-17 3 1 16,-12 0-2-16,-7 3-1 0,-10 1-24 16,-4 0-26-16,-6 0-30 15,-1-3-90-15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57.5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9856CC-52F1-47AF-B9CA-17C8CF9BFA85}" emma:medium="tactile" emma:mode="ink">
          <msink:context xmlns:msink="http://schemas.microsoft.com/ink/2010/main" type="inkDrawing" rotatedBoundingBox="3145,16598 6495,9866 12470,12839 9119,19571" hotPoints="10322,12184 10193,17476 4901,17346 5031,12055" semanticType="enclosure" shapeName="Square">
            <msink:sourceLink direction="with" ref="{43BDFD6A-52FA-4E4B-B8E0-8173C9971C80}"/>
            <msink:sourceLink direction="with" ref="{0F7445EB-13F7-4653-AD9D-8BE014F302E2}"/>
            <msink:sourceLink direction="with" ref="{DEF33582-AC7E-41DC-9C99-003E21C52BE7}"/>
            <msink:sourceLink direction="with" ref="{64956075-7ECE-4274-B754-A829AA0076A3}"/>
            <msink:sourceLink direction="with" ref="{42A67057-C929-4461-A8B2-6254B8998359}"/>
            <msink:sourceLink direction="with" ref="{98512793-973E-45FD-8034-DDEE573E532A}"/>
          </msink:context>
        </emma:interpretation>
      </emma:emma>
    </inkml:annotationXML>
    <inkml:trace contextRef="#ctx0" brushRef="#br0">259 0 399 0,'0'0'15'15,"18"72"3"-15,-15-15 12 16,-3 15 14-16,0 17-2 15,0 12-15-15,-11 17-14 16,-1 10-5-16,-1 15-2 0,1 10-3 16,4 11-1-16,0 10 1 15,1 19 3-15,-4 12-1 16,2 8 1-16,-9 19-1 16,1 9-5-16,-6 6 6 15,-2-1-3-15,0-1 2 16,-2 4-2-16,6-11-2 0,5-8 0 15,7-10 1-15,6-11 0 16,3-10 3-16,5-18 5 16,13-14-1-16,5-20-7 15,0-19-1-15,1-25-1 16,-1-21-6-16,-5-22-54 0,-13-25-86 16,-5-21-185-16</inkml:trace>
    <inkml:trace contextRef="#ctx0" brushRef="#br0" timeOffset="932.728">393 27 354 0,'0'0'9'0,"0"0"1"15,65 0 18-15,-30-1 1 16,6-2-14-16,15-1-8 16,8 3 1-16,15-3-1 0,12-1 2 15,14-4 7-15,16 0 5 16,10-3 15-16,18-2-5 16,12-2-13-16,9 2 4 15,6 0-3-15,8 1-7 16,3 3-7-16,-2 1-1 15,7 2-3-15,4 2 0 0,1 1 0 16,10 0 0-16,1 2-2 16,3-3 2-16,8-1 0 15,-2 0 0-15,-1 0-1 16,-7 0 3-16,-8 0 6 0,-11 1-5 16,-20 0 0-16,-16 1-3 15,-18 1 0-15,-17-1 0 16,-19 3-1-16,-18-1-6 15,-15 0-34-15,-27-3-73 16,-25-4-133-16</inkml:trace>
    <inkml:trace contextRef="#ctx0" brushRef="#br0" timeOffset="2607.696">186 5428 391 0,'0'0'16'0,"0"0"4"15,0 0-7-15,61 13 3 16,-26-9 2-16,13 1 3 16,10 0-3-16,10 0 0 0,7-2 9 15,13-2-8-15,8 2-6 16,10-3-3-16,5 2 0 16,9-2-1-16,6 0 0 15,5 3 1-15,7-2 0 16,6-1-3-16,2 0-2 15,5 0-3-15,2 0 2 0,6-4-4 16,3-1 1-16,3 1 2 16,-1-4 0-16,-1 3 3 15,-4 1 0-15,-8-1 2 16,-5-3 0-16,-2 3 5 0,-6-1 2 16,-4-2-2-16,1 3 4 15,-4-2-7-15,-5 2-4 16,-3-1-4-16,-6 1-1 15,-5 2-1-15,-11 2 1 16,-6 1-1-16,-8 0 0 16,-13 0 1-16,-8 4-2 0,-13 6-19 15,-11-4-57-15,-16-6-95 16,-14 0-290-16</inkml:trace>
    <inkml:trace contextRef="#ctx0" brushRef="#br0" timeOffset="1653.433">5544-136 441 0,'0'0'2'0,"0"49"-5"16,-4-10 4-16,-9 15 7 15,1 11-1-15,-3 10 7 16,0 10 1-16,-3 11 3 15,-2 7 11-15,2 11-4 16,-6 5 0-16,1 11-7 16,3 7-13-16,-3-1-3 0,-3 5-1 15,2 5 0-15,1 0 2 16,-2 2 2-16,2 7 5 16,-3-1 2-16,1 5-3 15,3 1-4-15,-1 6-2 16,-1 3 1-16,2 1-4 0,3 5 1 15,2 2 0-15,3 1-1 16,7-3 1-16,5-4 0 16,2-4 1-16,0-7 4 15,0-7 1-15,6-8-1 16,2-7-3-16,1-10-1 0,-5-7-2 16,1-10 0-16,-2-9-2 15,-1-15-51-15,-2-17-100 16,0-17-187-16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4:52.5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98BB19-5843-4983-87A7-36C884323051}" emma:medium="tactile" emma:mode="ink">
          <msink:context xmlns:msink="http://schemas.microsoft.com/ink/2010/main" type="inkDrawing" rotatedBoundingBox="29232,4950 33261,4942 33262,5044 29233,5053" semanticType="underline" shapeName="Other">
            <msink:sourceLink direction="with" ref="{1EB8276D-E00D-4DFF-B5F5-086E9D9F735B}"/>
          </msink:context>
        </emma:interpretation>
      </emma:emma>
    </inkml:annotationXML>
    <inkml:trace contextRef="#ctx0" brushRef="#br0">0 113 215 0,'69'-9'37'0,"5"-1"-9"16,12-2 5-16,8 2 0 15,12-2-5-15,10 3-2 16,11 0-2-16,13 0-5 16,14 3 1-16,12-1-6 0,13 2-5 15,6 0-4-15,12 2-1 16,7 3-1-16,3 0-2 16,-4 0 2-16,-11 0-3 15,-8 0 1-15,-12 4-2 16,-18 5-11-16,-11-2-4 0,-9-1 9 15,-8-1 5-15,-8-1 2 16,-10 1 0-16,-9-2 0 16,-15 1 0-16,-12-2 0 15,-17 2 0-15,-16-1 0 16,-13-2 0-16,-14 0 1 16,-8 1-3-16,-4-2-26 0,-8 1 5 15,-7-1-54-15,3 0-79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40.8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963522-3BA9-44D6-9366-0A8332E40A8F}" emma:medium="tactile" emma:mode="ink">
          <msink:context xmlns:msink="http://schemas.microsoft.com/ink/2010/main" type="inkDrawing" rotatedBoundingBox="1677,12429 3387,12335 3389,12371 1679,12464" semanticType="strikethrough" shapeName="Other"/>
        </emma:interpretation>
      </emma:emma>
    </inkml:annotationXML>
    <inkml:trace contextRef="#ctx0" brushRef="#br0">-578-469 375 0,'0'0'36'0,"0"0"40"15,0 0 16-15,0 0-20 16,0 0-35-16,0 0-15 16,0 0 3-16,50-7-3 0,-20 5-1 15,1-1-3-15,3-2-7 16,4 5-4-16,5 0-2 15,4 0 1-15,9 0-2 16,5-1 4-16,4-4 1 16,5-1-1-16,3 0-4 0,3-2 2 15,0-1 2-15,-6 1 0 16,3 3 3-16,-3-3-3 16,-5 3-1-16,2 0-2 15,-7 1-2-15,3 2 0 16,-2-1-1-16,-2 2-1 0,-3 1-1 15,-4 0 1-15,-3 0-1 16,-4 0 1-16,-7 0-1 16,-11 0 0-16,-4 0 0 15,-11 0 0-15,-4 0 2 16,-3 0-4-16,-5 0 4 0,0 0-2 16,3 0-4-16,4 0-33 15,-2 0-23-15,7 2-44 16,-1 2-23-16,1 1-47 15,-5-5-107-15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42.3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BA88EE-A002-4DA4-805A-2BA0EC1A3D7E}" emma:medium="tactile" emma:mode="ink">
          <msink:context xmlns:msink="http://schemas.microsoft.com/ink/2010/main" type="inkDrawing" rotatedBoundingBox="1624,14634 3349,14538 3352,14581 1626,14678" semanticType="callout" shapeName="Other"/>
        </emma:interpretation>
      </emma:emma>
    </inkml:annotationXML>
    <inkml:trace contextRef="#ctx0" brushRef="#br0">-632 1715 167 0,'0'3'29'15,"0"2"-26"-15,0-2 7 16,5 2 0-16,-5-1 3 16,3 0 8-16,-3 0 27 0,0 0 4 15,0-1 2-15,0 0 1 16,0-3-1-16,0 0-6 15,3 0-2-15,-3 0-7 16,5 0-12-16,2 0-9 16,6 0 6-16,6 0-5 0,10-3-7 15,3-2-4-15,6 0-2 16,5-1-5-16,10 0 0 16,3-1 2-16,3 0 2 15,5 1 8-15,6-3 1 16,0 1 0-16,4 0-6 15,-1 6-5-15,-3 0-1 0,0 2 2 16,-7 0 0-16,-5 0 0 16,-3 0-2-16,-9 0 0 15,-4 0-1-15,-4 0 0 16,-8 0 0-16,4 0 0 0,-2 0 0 16,3 0 1-16,0-1 2 15,3-2-3-15,3 3-1 16,-2-2 1-16,-4 2 2 15,-6-1-3-15,-5-1 1 16,-5 2 1-16,-4-1-2 0,-3-3 2 16,-2 3 4-16,3-3 2 15,-1 0-7-15,3-1 0 16,0 1-2-16,1-1 1 16,2 2-1-16,-3-2-4 15,-3 1-6-15,-3 3-2 16,2 1-9-16,-8-3-20 0,-3 1-50 15,0-6-112-15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5:41.2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206180-3BC2-4D6E-B12F-284CC2CB2BC0}" emma:medium="tactile" emma:mode="ink">
          <msink:context xmlns:msink="http://schemas.microsoft.com/ink/2010/main" type="inkDrawing" rotatedBoundingBox="901,13040 1287,5419 1348,5423 963,13043" semanticType="callout" shapeName="Other"/>
        </emma:interpretation>
      </emma:emma>
    </inkml:annotationXML>
    <inkml:trace contextRef="#ctx0" brushRef="#br0">362 0 160 0,'0'0'-12'0,"0"0"9"15,0 0-1-15,0 0 1 16,0 0-3-16,0 0 56 0,0 0-39 16,26 65 2-16,-26-12 3 15,0 10-4-15,0 8-5 16,-3 8-1-16,-2 13-3 15,-5 9-2-15,2 11-1 16,-1 12 4-16,-5 11 18 16,-1 12-9-16,0 9-6 0,-2 11-6 15,-1 7-1-15,3 10 0 16,1 1 1-16,3 7-1 16,1 2 0-16,2 2 2 15,0 3-2-15,4 0 0 16,-1 10 1-16,-2 1-1 0,1 2-1 15,1 0 1-15,0 1 1 16,-2 3-1-16,-1-1 0 16,-2 1 0-16,-2 0-1 15,1 2 2-15,-1 4-1 16,1-1 1-16,-1-1-2 0,-3-3 1 16,4-2 0-16,-1-6 6 15,3-11 5-15,-2-10-3 16,1-16 2-16,2-13-4 15,1-22-2-15,2-18 7 16,0-20 1-16,5-20-6 16,0-16-4-16,0-18-1 0,0-20-15 15,0-16-108-15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8:52.8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08E7879-F50C-4609-95D8-8ECEA44A0C9C}" emma:medium="tactile" emma:mode="ink">
          <msink:context xmlns:msink="http://schemas.microsoft.com/ink/2010/main" type="inkDrawing" rotatedBoundingBox="5506,17263 5905,12676 6018,12686 5618,17273" semanticType="callout" shapeName="Other">
            <msink:sourceLink direction="with" ref="{43BDFD6A-52FA-4E4B-B8E0-8173C9971C80}"/>
            <msink:sourceLink direction="with" ref="{9F15DD9C-A613-4EF8-BAB8-853528095B85}"/>
          </msink:context>
        </emma:interpretation>
      </emma:emma>
    </inkml:annotationXML>
    <inkml:trace contextRef="#ctx0" brushRef="#br0">376 0 124 0,'0'25'34'0,"0"1"-27"0,0 5 13 15,0 4-47-15,-2 4 120 16,-1-1-90-16,-4-1 4 16,4 3-2-16,1-2 7 15,-1 5 0-15,0-2 3 0,-4 3-1 16,5 3-1-16,-4 3 3 15,-4 2-4-15,3 2-1 16,-4-1-1-16,4 1-2 16,-5-1-4-16,4-2-1 15,0-2-1-15,1-3 0 16,4 1-1-16,-5-1 1 0,7 1 3 16,-5 1 1-16,4-1 0 15,-4 5-2-15,1 2-1 16,1-1 2-16,-6 3 4 15,5 1-5-15,-3 0 1 0,0 2-1 16,4-3-2-16,-2 0-1 16,3-1 1-16,-3 0-2 15,3-2 1-15,-2 0 1 16,2 5 2-16,-3-1 3 16,2 1-4-16,2 3-1 15,-4 0-2-15,0-1 2 0,0 1-1 16,-2-1 0-16,1 1-1 15,2-5 1-15,-3 2-1 16,1-1 1-16,2-2 2 16,-4-1 1-16,5-1 1 15,-1 0 2-15,-3 1 1 0,4 3-2 16,-2 0-4-16,-2 3 0 16,4 1-1-16,1-1 0 15,-2-1 0-15,0-1 0 16,3 0 0-16,-3-3 1 15,2-1 1-15,-4 0 0 0,5 0-1 16,-1-2-1-16,0 0-1 16,3-1 1-16,0-2-1 15,0 2 0-15,0-1 1 16,0 2-2-16,0 2 2 16,0 0-1-16,0 3 3 15,0 1 12-15,0 2-3 0,0-2-6 16,0-2-3-16,0-4-2 15,0-2 0-15,0-6-1 16,0-6 0-16,6-3 0 16,0-8-13-16,0-6-51 15,-3-11-46-15,-3-10-151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3:02.0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ED22AE-A55A-4AAC-A0F6-85F3ECB85CB8}" emma:medium="tactile" emma:mode="ink">
          <msink:context xmlns:msink="http://schemas.microsoft.com/ink/2010/main" type="writingRegion" rotatedBoundingBox="20534,4185 22404,4185 22404,5166 20534,5166"/>
        </emma:interpretation>
      </emma:emma>
    </inkml:annotationXML>
    <inkml:traceGroup>
      <inkml:annotationXML>
        <emma:emma xmlns:emma="http://www.w3.org/2003/04/emma" version="1.0">
          <emma:interpretation id="{E197101E-1F92-4C76-822E-B57911B96192}" emma:medium="tactile" emma:mode="ink">
            <msink:context xmlns:msink="http://schemas.microsoft.com/ink/2010/main" type="paragraph" rotatedBoundingBox="20534,4185 22404,4185 22404,5166 20534,5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291DEE-E0D1-4506-86E7-88B0C81A05BE}" emma:medium="tactile" emma:mode="ink">
              <msink:context xmlns:msink="http://schemas.microsoft.com/ink/2010/main" type="line" rotatedBoundingBox="20534,4185 22404,4185 22404,5166 20534,5166"/>
            </emma:interpretation>
          </emma:emma>
        </inkml:annotationXML>
        <inkml:traceGroup>
          <inkml:annotationXML>
            <emma:emma xmlns:emma="http://www.w3.org/2003/04/emma" version="1.0">
              <emma:interpretation id="{F950A1C8-EF5B-4E20-85FE-B684DB1FF829}" emma:medium="tactile" emma:mode="ink">
                <msink:context xmlns:msink="http://schemas.microsoft.com/ink/2010/main" type="inkWord" rotatedBoundingBox="20534,4185 22404,4185 22404,5166 20534,5166"/>
              </emma:interpretation>
              <emma:one-of disjunction-type="recognition" id="oneOf0">
                <emma:interpretation id="interp0" emma:lang="" emma:confidence="0">
                  <emma:literal>it</emma:literal>
                </emma:interpretation>
                <emma:interpretation id="interp1" emma:lang="" emma:confidence="0">
                  <emma:literal>-t</emma:literal>
                </emma:interpretation>
                <emma:interpretation id="interp2" emma:lang="" emma:confidence="0">
                  <emma:literal>'t</emma:literal>
                </emma:interpretation>
                <emma:interpretation id="interp3" emma:lang="" emma:confidence="0">
                  <emma:literal>ot</emma:literal>
                </emma:interpretation>
                <emma:interpretation id="interp4" emma:lang="" emma:confidence="0">
                  <emma:literal>-y</emma:literal>
                </emma:interpretation>
              </emma:one-of>
            </emma:emma>
          </inkml:annotationXML>
          <inkml:trace contextRef="#ctx0" brushRef="#br0">1681 1814 578 0,'0'0'-3'15,"0"0"14"-15,-62 10 3 16,29 19 6-16,-6 11-7 15,-5 10-9-15,-5 8-1 16,0 4-1-16,3 0 0 16,-1-1 0-16,6-7-1 0,6-7-1 15,4-7 0-15,6-8-10 16,8-5-27-16,1-7-42 16,1-13-40-16,5-7-107 15</inkml:trace>
          <inkml:trace contextRef="#ctx0" brushRef="#br0" timeOffset="-229.018">1110 1973 331 0,'0'0'176'15,"0"0"-143"-15,50 6-30 16,-28 16 6-16,6 9 1 0,5 8-3 16,1 6-3-16,2 0 0 15,2 3 0-15,0-4 2 16,-2-5-4-16,4-4-1 16,-8-7 1-16,1-7-3 15,-2-11-25-15,-6-8-59 16,-3-4-62-16</inkml:trace>
          <inkml:trace contextRef="#ctx0" brushRef="#br0" timeOffset="231.387">873 2160 533 0,'0'0'-12'15,"76"5"11"-15,-18-5 31 0,18 0 11 16,11 0-20-16,11-7-15 16,1 0-2-16,1 1-3 15,-12 2-3-15,-11 0-83 16,-14 0-100-16</inkml:trace>
          <inkml:trace contextRef="#ctx0" brushRef="#br0" timeOffset="909.225">2743 2068 561 0,'0'0'-9'16,"-82"79"11"-16,34-23 9 0,-4 8 6 15,3 2 0-15,-4 4-9 16,4-2-3-16,5 1-1 16,-2-8 0-16,6-7-3 15,3-5-1-15,-4-9-13 16,3-9-34-16,2-14-73 0,0-14-179 15</inkml:trace>
          <inkml:trace contextRef="#ctx0" brushRef="#br0" timeOffset="663.246">2125 2119 462 0,'0'0'6'0,"0"0"21"16,62-3 19-16,-35 10-21 16,7 11-15-16,0 6-4 0,1 5 4 15,3 4 2-15,-2 5-7 16,4 2-1-16,3 0-2 16,-1-1 0-16,1-1-2 15,1-5-1-15,-4-2-19 16,-5-8-35-16,-5-11-49 15,-10-10-58-15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8:55.2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75B32BB-2F5B-4C72-8395-D59D567FEB59}" emma:medium="tactile" emma:mode="ink">
          <msink:context xmlns:msink="http://schemas.microsoft.com/ink/2010/main" type="inkDrawing" rotatedBoundingBox="6143,17263 6800,12746 6921,12763 6264,17281" semanticType="verticalRange" shapeName="Other"/>
        </emma:interpretation>
      </emma:emma>
    </inkml:annotationXML>
    <inkml:trace contextRef="#ctx0" brushRef="#br0">602 0 166 0,'0'0'60'16,"0"0"-46"-16,0 0 21 0,0 62-9 15,0-36-11-15,0 3-5 16,-5 5 2-16,2 5 5 16,-5 1 10-16,1 5-2 15,-2 4-7-15,0 2-5 16,0-1-2-16,4 5 0 0,-4-4 0 16,3 1 2-16,0-3-1 15,1-3-1-15,-1 2-6 16,2 1-1-16,-4 3-2 15,2 1-1-15,-3 3 0 16,-3 4 0-16,0 2 0 16,-2 2-1-16,2 0 1 0,-3 1-1 15,1-3 0-15,3-3 1 16,-1-2-1-16,3-1 1 16,1-3-1-16,2-2 1 15,-3 2 1-15,3-1-1 16,-4-2 0-16,-1 2 0 0,-1 2 0 15,-4-1 0-15,4 0-1 16,0 0 1-16,-3 1-1 16,3-3 0-16,3 1 1 15,-3-2-1-15,4 0 1 0,-3 3 2 16,2 2 5-16,1-2 3 16,-2 1-2-16,1 0-3 15,1-3-2-15,0-2-3 16,3-3-1-16,3-1 0 15,-4 2 1-15,1-2-1 16,1 3 0-16,1-3 0 0,-2 3 0 16,-1 4 1-16,2-2 0 15,2-1-1-15,-4 0 0 16,2 0 1-16,0-1-2 16,3-3 1-16,-2-2 0 15,-2-2 0-15,5 1 1 0,-3-4-1 16,-3 1 0-16,2-3 0 15,2 0 1-15,-1 3 6 16,-4-1 1-16,2 0-5 16,-1 3-1-16,-2 4 0 15,2 0-2-15,-4-1 1 16,5 2-1-16,-3 0 1 0,1 0-1 16,4-2 1-16,0 1-1 15,1 0 0-15,2-3 0 16,-3-2 0-16,3 1 0 15,0-1 1-15,0-6-1 16,0 1 0-16,0-7 0 0,0 1 0 16,0-5 0-16,3-3-1 15,-1-2-20-15,-2-6-34 16,0 0-37-16,0-4-78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8:58.4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0 453 0,'0'0'7'0,"0"0"-10"16,0 0 13-16,0 0 25 15,60 0 3-15,-27 0-13 16,7 0-4-16,11 0-3 0,2 0-1 16,5 0-11-1,7 0-1-15,-6 0-2 0,0 0-11 16,-9 0-76-16,-10 0-91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9:15.3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29699A-8E05-46C3-845C-4E1031F3CC9E}" emma:medium="tactile" emma:mode="ink">
          <msink:context xmlns:msink="http://schemas.microsoft.com/ink/2010/main" type="inkDrawing" rotatedBoundingBox="6904,16399 7249,12878 7294,12882 6949,16404" rotationAngle="1449409440" semanticType="callout"/>
        </emma:interpretation>
      </emma:emma>
    </inkml:annotationXML>
    <inkml:trace contextRef="#ctx0" brushRef="#br0">296 0 193 0,'0'0'-30'16,"0"0"45"-16,0 0 5 0,0 0 8 16,8 67-1-16,-8-32 7 15,0 1-1-15,0 11-2 16,0 4-7-16,-3 6-3 16,1 4-6-16,-1 5-3 15,-4 3 0-15,5-1 4 0,-4-1-4 16,-1 3-7-16,-1 1-3 15,-1 1 1-15,1 2 0 16,-6 2 1-16,5 3-2 16,-4 1 0-16,1-1-1 0,4-3-1 15,0 2 1-15,1-5-1 16,2-2 6-16,2-2 4 16,-4-2 1-16,2-1-2 15,2 0-1-15,-5 0-2 16,1 2-2-16,2 5 0 0,-4 0-2 15,0 6-1-15,1 4 0 16,2-3-1-16,-3-1 0 16,5-2 0-16,-1-7 0 15,0-4 0-15,-1-5 1 16,-1-1-1-16,-2-1 1 0,1 4-1 16,-3 4 0-16,1 3 0 15,0 0 1-15,0-1-8 16,2 0-17-16,4-5-7 15,1-3-5-15,3-5-8 16,0-1-21-16,0-4-22 16,0-5-1-16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5:55.7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C505A2-6BF6-4CED-99AC-13D8AA93C997}" emma:medium="tactile" emma:mode="ink">
          <msink:context xmlns:msink="http://schemas.microsoft.com/ink/2010/main" type="writingRegion" rotatedBoundingBox="1002,915 8747,1634 8566,3586 820,2867">
            <msink:destinationLink direction="with" ref="{8E30B6E2-4104-4A07-9A33-3ACCEEEF1547}"/>
          </msink:context>
        </emma:interpretation>
      </emma:emma>
    </inkml:annotationXML>
    <inkml:traceGroup>
      <inkml:annotationXML>
        <emma:emma xmlns:emma="http://www.w3.org/2003/04/emma" version="1.0">
          <emma:interpretation id="{389FA06A-DC4B-4306-ACBE-FD3F5F75B10B}" emma:medium="tactile" emma:mode="ink">
            <msink:context xmlns:msink="http://schemas.microsoft.com/ink/2010/main" type="paragraph" rotatedBoundingBox="1002,915 8747,1634 8566,3586 820,2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45773E-C3FB-48FC-B08E-54F99D341357}" emma:medium="tactile" emma:mode="ink">
              <msink:context xmlns:msink="http://schemas.microsoft.com/ink/2010/main" type="line" rotatedBoundingBox="1002,915 8747,1634 8566,3586 820,2867"/>
            </emma:interpretation>
          </emma:emma>
        </inkml:annotationXML>
        <inkml:traceGroup>
          <inkml:annotationXML>
            <emma:emma xmlns:emma="http://www.w3.org/2003/04/emma" version="1.0">
              <emma:interpretation id="{62742183-DBF4-49D4-9C9C-B3D2484009ED}" emma:medium="tactile" emma:mode="ink">
                <msink:context xmlns:msink="http://schemas.microsoft.com/ink/2010/main" type="inkWord" rotatedBoundingBox="994,1002 5467,1417 5332,2871 859,24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-1325-11251 694 0,'0'0'52'15,"0"0"-62"-15,0 0 5 16,81-16 9-16,-16-2 14 16,17-2 2-16,23-9 1 15,18 1-3-15,15-6-1 16,8-2-7-16,3 1-7 0,-3 3-2 15,-11 6-2-15,-19 7-23 16,-21 7-59-16,-23 4-70 16,-22 3-104-16</inkml:trace>
          <inkml:trace contextRef="#ctx0" brushRef="#br0" timeOffset="-225.662">-769-11480 419 0,'0'-7'30'0,"0"4"24"0,0 3-2 15,0 0-7-15,0 15-18 16,0 15-17-16,3 15 11 16,2 21 4-16,7 17-5 15,-1 15-2-15,1 10-2 16,3 5-10-16,-3-2-5 0,2-6-1 15,-5-12 1-15,2-17-1 16,-10-13-17-16,2-17-22 16,-3-18-7-16,-3-18-32 15,-16-10-61-15,-9-23-112 16</inkml:trace>
          <inkml:trace contextRef="#ctx0" brushRef="#br0" timeOffset="626.339">237-11781 576 0,'9'61'45'15,"-9"11"-41"-15,0 21 18 16,0 21 25-16,0 11-13 16,0 10-18-16,0-1-12 15,0-5-2-15,8-14 0 0,9-17 3 16,1-15 12-16,2-18-4 15,-2-16 3-15,-1-16-5 16,1-12-5-16,-3-16-5 16,0-5-1-16,2-28 4 15,6-20 4-15,4-14-4 0,9-13-5 16,-1-4-8-16,3 9-12 16,2 12 12-16,-2 17 4 15,0 28 0-15,-8 13-2 16,-3 26 1-16,-1 15 5 15,-3 11 3-15,1 5-1 0,4-2-1 16,7-3 0-16,6-12-1 16,0-6 0-16,6-12 2 15,3-11-1-15,-5-11 1 16,1 0-1-16,-3-18 3 16,-8-13 6-16,0-10-4 15,-2-7-2-15,-3-4 1 0,-5-1-2 16,-3 8-1-16,-6 10-1 15,-4 11 0-15,-4 17-2 16,-3 7-3-16,-5 29 4 16,0 12 4-16,2 8-1 15,6 5-1-15,7 2-1 0,8-6-1 16,7-5-1-16,5-15 2 16,6-8 0-16,1-13 4 15,1-9 7-15,-5-10-1 16,-3-20 1-16,-6-7-6 15,-5-10-1-15,-9-3-2 0,-3-6-22 16,-1-1-55-16,-6-1-65 16,-2 4-94-16</inkml:trace>
          <inkml:trace contextRef="#ctx0" brushRef="#br0" timeOffset="896.61">1998-10910 497 0,'0'0'31'0,"24"93"56"16,-9-43-6-16,3 2-18 16,-1-2-20-16,-1-2-16 15,-3-9-5-15,-4-8-6 0,-1-9 1 16,-2-6-7-16,-4-10-6 16,-2-6 5-16,0-5 21 15,0-18-1-15,0-9-29 16,0-11 0-16,4-8 0 15,4-4-1-15,5-1 1 0,2 3-5 16,5 6-18-16,3 9-15 16,4 8-17-16,7 13-41 15,-2 6-63-15,6 4-66 16</inkml:trace>
          <inkml:trace contextRef="#ctx0" brushRef="#br0" timeOffset="1211.07">2931-11073 568 0,'0'0'134'0,"0"0"-14"16,0 0-49-16,-58-12-50 0,15 24-17 15,-4 10-4-15,-4 3 1 16,8 2 0-16,11 1-2 16,10 2 0-16,18-2-3 15,4 0-4-15,28-3 2 16,16 1 2-16,6-1 0 0,12-5 1 15,4 1-2-15,2-1 4 16,-9-1 3-16,-4 3-2 16,-18 3 2-16,-15 5 0 15,-16 4 3-15,-12 2 7 16,-21-4 4-16,-8 1-5 16,-6-11-6-16,3-8-3 0,6-9-15 15,12-5-43-15,17-10-40 16,3-13-66-16,26-6-111 15</inkml:trace>
        </inkml:traceGroup>
        <inkml:traceGroup>
          <inkml:annotationXML>
            <emma:emma xmlns:emma="http://www.w3.org/2003/04/emma" version="1.0">
              <emma:interpretation id="{51387FF0-49E7-4B9D-983A-026ADADEAA1C}" emma:medium="tactile" emma:mode="ink">
                <msink:context xmlns:msink="http://schemas.microsoft.com/ink/2010/main" type="inkWord" rotatedBoundingBox="5902,1370 8747,1634 8566,3586 5721,332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46.541">3850-10789 480 0,'0'0'35'0,"0"0"19"15,0 0 43-15,0 0 15 16,0 0-65-16,0 0-24 0,-76 48-9 15,26-18-11-15,-3 5-1 16,5 5-3-16,10 1 0 16,14 6 0-16,11-1-1 15,13-6-2-15,10-2 0 0,20-11 1 16,6-10 2-16,9-15 0 16,-2-2 0-16,2-26 2 15,-2-12-2-15,-4-15 3 16,-4-9-2-16,-3-12 4 15,-9-11-5-15,-5-7-3 16,-1-10-4-16,-8-13-5 0,-6-8-7 16,-3 4-3-16,0 16-12 15,-12 19 30-15,-11 28 5 16,-6 38 17-16,-6 25-13 16,-3 43-7-16,2 26 1 15,2 19 6-15,10 12 1 0,11 9 3 16,13 1-2-16,13-4-5 15,16-11 3-15,15-14-3 16,3-13-1-16,8-22-3 16,6-17-35-16,10-24-79 15,-1-12-64-15,7-14-145 0</inkml:trace>
          <inkml:trace contextRef="#ctx0" brushRef="#br0" timeOffset="2458.231">4667-10967 169 0,'0'0'468'0,"0"0"-352"16,0 0-51-16,-77 4-31 0,31 27-15 16,2 9-12-16,-2 5-4 15,6 6-3-15,15 0-2 16,10-3 1-16,12-3-4 16,3-6 1-16,20-5 0 0,7-12 2 15,4-9 1-15,2-10 0 16,-1-3 0-16,1-10 3 15,-1-17 2-15,4-4-3 16,0-8 3-16,-2 2-3 16,-3 2-1-16,-7 5 0 15,-6 11 0-15,-10 7 0 0,-8 12 1 16,0 4 1-16,-15 15-1 16,0 5 0-16,0 1-2 15,7 2-1-15,3-3 0 16,5-5-1-16,11-6 1 15,10-8 0-15,8-5 0 16,6 0 1-16,0-15 1 0,-2-10 0 16,-1 2 2-16,-4-4-1 15,-3 4-1-15,-2 2-1 16,-8 3-1-16,-2 8 2 16,-6 6-1-16,-2 4-2 15,1 0 0-15,-3 10 4 0,3 4 1 16,4 4-2-16,3-2 1 15,2-2-2-15,8-2 3 16,2-6 2-16,6-6 3 16,4 0 3-16,0-9 3 15,3-13 4-15,-3-5 1 0,0-12-4 16,-2-3-2-16,-4 0-4 16,-3 0-4-16,-8 8-2 15,-3 8 0-15,-4 20-1 16,-2 6-3-16,3 32-10 15,8 21 13-15,8 23 1 16,15 17-1-16,4 22 0 0,5 12 1 16,0 10 0-16,-12 5-1 15,-7 0 0-15,-18-9 0 16,-15-9-1-16,-5-14 2 16,-30-16 0-16,-13-19 1 0,-15-18 0 15,-12-17 0-15,-9-23-7 16,-3-17-9-16,4-22-11 15,17-23-10-15,21-20 10 16,25-15 18-16,22-12 4 16,43-6 7-16,28-4-2 0,23 1 5 15,19 11 1-15,8 10-7 16,3 15 0-16,-1 16 0 16,-8 17-2-16,-14 14-1 15,-12 11-6-15,-10 7-57 16,-20 0-67-16,-16 0-58 15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29.4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32F706-0EF8-4850-96ED-C913AB1B3984}" emma:medium="tactile" emma:mode="ink">
          <msink:context xmlns:msink="http://schemas.microsoft.com/ink/2010/main" type="writingRegion" rotatedBoundingBox="8186,9644 6345,9870 6240,9012 8081,8786">
            <msink:destinationLink direction="with" ref="{40D72F2F-B69B-4455-9584-FCE01FF89F53}"/>
          </msink:context>
        </emma:interpretation>
      </emma:emma>
    </inkml:annotationXML>
    <inkml:traceGroup>
      <inkml:annotationXML>
        <emma:emma xmlns:emma="http://www.w3.org/2003/04/emma" version="1.0">
          <emma:interpretation id="{E4363370-53DF-4C02-967D-AFBD72BB015F}" emma:medium="tactile" emma:mode="ink">
            <msink:context xmlns:msink="http://schemas.microsoft.com/ink/2010/main" type="paragraph" rotatedBoundingBox="8186,9644 6345,9870 6240,9012 8081,8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8A2D08-EF3A-4FB0-80AE-4C28B729D045}" emma:medium="tactile" emma:mode="ink">
              <msink:context xmlns:msink="http://schemas.microsoft.com/ink/2010/main" type="line" rotatedBoundingBox="8186,9644 6345,9870 6240,9012 8081,8786"/>
            </emma:interpretation>
          </emma:emma>
        </inkml:annotationXML>
        <inkml:traceGroup>
          <inkml:annotationXML>
            <emma:emma xmlns:emma="http://www.w3.org/2003/04/emma" version="1.0">
              <emma:interpretation id="{AF1DF20C-D788-4C26-AD6A-6F212AA1E910}" emma:medium="tactile" emma:mode="ink">
                <msink:context xmlns:msink="http://schemas.microsoft.com/ink/2010/main" type="inkWord" rotatedBoundingBox="8186,9644 6345,9870 6240,9012 8081,87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4058-3796 371 0,'0'0'16'0,"0"0"47"16,0 0 23-16,0 0-25 16,0 0-41-16,32-52-1 15,12 30 3-15,12-1-5 16,5 4 3-16,1 2-7 16,1 5-8-16,-7 7-2 0,-6 5-1 15,-11 1-2-15,-10 16 0 16,-17 9 0-16,-12 6 4 15,-4 7 1-15,-27 5 4 16,-11 1 8-16,-10 3-2 16,-3-3-3-16,-2-3-2 0,7-9-1 15,12-7-6-15,7-7 0 16,16-10-2-16,15-6-1 16,3-3-16-16,29-1 7 15,9-10 8-15,11 1 0 16,4 1-4-16,2 8-1 15,-5 1 1-15,-11 6-2 0,-11 16-3 16,-13 9 7-16,-16 3 1 16,-2 6 5-16,-31 4 2 15,-11 5 1-15,-16-4 14 16,-6 2-2-16,-3-5-6 0,5-7-2 16,3-9-4-16,11-14-2 15,12-10-4-15,15-2-4 16,13-17-39-16,5-11-47 15,3-5-114-15</inkml:trace>
          <inkml:trace contextRef="#ctx0" brushRef="#br0" timeOffset="1688.566">5398-3459 508 0,'0'0'21'0,"0"0"74"16,85 0-26-16,-37 0-30 0,8-9-26 16,7-1-8-16,4 0-5 15,-2-1 0-15,-1-2-84 16,-11-1-106-16</inkml:trace>
          <inkml:trace contextRef="#ctx0" brushRef="#br0" timeOffset="527.365">4904-3845 519 0,'0'0'16'16,"0"0"6"-16,0 0 1 15,0 0 25-15,3 67-22 16,-13-19-16-16,2 11-4 0,-4 12 4 16,0 3 1-16,4 0-2 15,-3-3-6-15,7-9-1 16,1-11-2-16,0-14-3 15,3-11-16-15,0-15-22 16,0-11-38-16,9-13-62 0,-5-23-58 16</inkml:trace>
          <inkml:trace contextRef="#ctx0" brushRef="#br0" timeOffset="946.696">4822-3499 322 0,'0'0'235'16,"0"0"-248"-16,60-36 75 15,-15 2 0-15,8-2-22 16,2 3-16-16,1 0-13 16,-1 6-9-16,-5 9-1 15,-2 5-6-15,-8 12-58 16,-7 1-39-16,-8 4-65 0,-7 11-134 16</inkml:trace>
          <inkml:trace contextRef="#ctx0" brushRef="#br0" timeOffset="763.223">4757-3880 565 0,'0'0'11'16,"0"0"5"-16,0 0 36 15,58-13-1-15,-11-9-17 0,9-1-8 16,6-7-7-16,5 3-1 16,2 1-3-16,-4 8-12 15,-9 5-2-15,-9 9-2 16,-12 4-26-16,-12 7-35 15,-14 16-43-15,-9 2-69 0,-23 7-180 16</inkml:trace>
          <inkml:trace contextRef="#ctx0" brushRef="#br0" timeOffset="1105.473">5287-3434 478 0,'0'0'24'16,"-24"59"47"-16,15-28 7 15,4-1-19-15,1-2-33 16,3-1-21-16,1-2-3 16,0-6-2-16,0-2-13 0,0-13-46 15,0-4-72-15,-4-4-158 16</inkml:trace>
          <inkml:trace contextRef="#ctx0" brushRef="#br0" timeOffset="1282.695">5360-3823 644 0,'0'0'18'16,"0"0"-5"-16,0 0 0 0,0 0-6 15,0 0-7-15,0 0-32 16,47 0-45-16,-38 0-95 16,-7 0-242-16</inkml:trace>
          <inkml:trace contextRef="#ctx0" brushRef="#br0" timeOffset="1531.723">5693-4120 584 0,'0'0'20'0,"0"0"-3"0,-16 77 25 15,6-29-2-15,2 13-19 16,1 7-5-16,2 11-4 16,1 4-5-16,2-1-6 15,2-3-1-15,0-9 1 16,0-9-1-16,0-12 0 15,0-9-2-15,0-14-22 0,0-7-14 16,-4-10-27-16,-9-9-38 16,-3-4-100-16</inkml:trace>
          <inkml:trace contextRef="#ctx0" brushRef="#br0" timeOffset="-1083.421">4160-3875 437 0,'0'0'16'15,"0"0"31"-15,0 0 20 16,0 0-19-16,0 0-28 0,-18 83 0 16,10-26-7-16,0 14-1 15,-1 6 4-15,-1 5 3 16,2-1-7-16,1-10-9 15,5-5-2-15,2-13-1 16,0-13-2-16,0-9-28 16,12-14-41-16,-6-15-83 0,5-4-122 15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41.4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4DA6F0-986C-4623-8A5D-7727E49B5DED}" emma:medium="tactile" emma:mode="ink">
          <msink:context xmlns:msink="http://schemas.microsoft.com/ink/2010/main" type="writingRegion" rotatedBoundingBox="11999,8348 13779,8920 13451,9941 11671,9369">
            <msink:destinationLink direction="with" ref="{CDB450AC-53EA-45DF-8582-BC8C028EE0D4}"/>
          </msink:context>
        </emma:interpretation>
      </emma:emma>
    </inkml:annotationXML>
    <inkml:traceGroup>
      <inkml:annotationXML>
        <emma:emma xmlns:emma="http://www.w3.org/2003/04/emma" version="1.0">
          <emma:interpretation id="{07C0D28A-B9E3-416D-9BD2-791BCFFA1DCF}" emma:medium="tactile" emma:mode="ink">
            <msink:context xmlns:msink="http://schemas.microsoft.com/ink/2010/main" type="paragraph" rotatedBoundingBox="11999,8348 13779,8920 13451,9941 11671,9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9B7A7-3CE4-45C3-8A2F-DB9330882B8B}" emma:medium="tactile" emma:mode="ink">
              <msink:context xmlns:msink="http://schemas.microsoft.com/ink/2010/main" type="line" rotatedBoundingBox="11999,8348 13779,8920 13451,9941 11671,9369"/>
            </emma:interpretation>
          </emma:emma>
        </inkml:annotationXML>
        <inkml:traceGroup>
          <inkml:annotationXML>
            <emma:emma xmlns:emma="http://www.w3.org/2003/04/emma" version="1.0">
              <emma:interpretation id="{487A4EDF-6A50-468D-866A-795C6E33EFF5}" emma:medium="tactile" emma:mode="ink">
                <msink:context xmlns:msink="http://schemas.microsoft.com/ink/2010/main" type="inkWord" rotatedBoundingBox="11999,8348 13779,8920 13451,9941 11671,9369">
                  <msink:destinationLink direction="with" ref="{D10F1B9B-033B-490C-93DD-96019B4B0FD2}"/>
                  <msink:destinationLink direction="from" ref="{FA3AA113-6B94-4EBA-B875-DD92A0F70EE4}"/>
                  <msink:destinationLink direction="to" ref="{FA3AA113-6B94-4EBA-B875-DD92A0F70EE4}"/>
                </msink:context>
              </emma:interpretation>
            </emma:emma>
          </inkml:annotationXML>
          <inkml:trace contextRef="#ctx0" brushRef="#br0">10346-4073 483 0,'3'0'76'0,"5"-5"-19"15,9-1 17-15,4-2-14 16,8-3-25-16,7 0-9 16,1-3-8-16,4 5-5 15,4-3-9-15,-5 3-2 16,0 0-2-16,-4 3 1 15,-9 2-3-15,-1 0-15 0,-7 1-11 16,-2 2-19-16,-3 1-40 16,-7 0-37-16,-6 0-72 15</inkml:trace>
          <inkml:trace contextRef="#ctx0" brushRef="#br0" timeOffset="641.488">10819-4069 621 0,'0'0'7'0,"0"0"1"16,0 0-4-16,0 0-8 15,0 0-99-15,0 0-129 16</inkml:trace>
          <inkml:trace contextRef="#ctx0" brushRef="#br0" timeOffset="306.356">10299-3625 493 0,'0'0'45'0,"0"0"-7"16,0 0 30-16,0 0-9 16,73-25-21-16,-35 11-12 15,2 0-5-15,5 2-12 16,-5 3-7-16,-4 6-3 16,-7 3-32-16,-8 0-53 0,-9 4-68 15,-7 5-173-15</inkml:trace>
          <inkml:trace contextRef="#ctx0" brushRef="#br0" timeOffset="498.212">10734-3619 558 0,'0'0'32'15,"0"52"29"-15,0-18-12 0,0 4-22 16,0-2-22-16,0-1-4 15,0-3-3-15,0-7-16 16,0-11-23-16,0-6-47 16,0-8-71-16,0-12-184 15</inkml:trace>
          <inkml:trace contextRef="#ctx0" brushRef="#br0" timeOffset="-849.727">10543-4182 383 0,'0'0'33'15,"0"0"43"-15,-46-12 3 16,32 12-19-16,1 0-13 0,5 0-3 15,3 0 2-15,1 1-10 16,2 1-12-16,2-1-13 16,0 0-8-16,0-1-2 15,0 2-1-15,0-1-1 16,0-1 2-16,0 1 0 0,0-1 1 16,2 0 0-16,-2 0-1 15,1 0 0-15,-1 0 1 16,0 0-2-16,0 0 1 15,0 3 0-15,3-2 0 16,-3-1 0-16,0 5 1 16,0-2-2-16,0-2 0 0,0 3 1 15,0-3-1-15,0-1 0 16,0 4 0-16,0-3 0 16,0-1-1-16,0 2 2 15,0-2-1-15,0 0 0 16,0 1 0-16,0-1 0 0,0 1 1 15,0-1 0-15,0 0 0 16,0 1 0-16,3-1-1 16,-3 0-1-16,0 0 0 15,0 0 0-15,0 0-3 16,2 0 4-16,-2 0-1 0,0-2 4 16,0-1-2-16,0 1 2 15,0-1-1-15,-5 3 0 16,-6 0-1-16,-1 0 0 15,2 0-1-15,-4 5 0 16,1 3 1-16,5 0-1 0,-3 2 0 16,7 4 0-16,-1 6-2 15,5 7 1-15,0 6 0 16,0 11 0-16,0 8 1 16,0 11 0-16,0 6 0 15,0 3 0-15,3 6 1 0,-1-2 1 16,-2-5-1-16,0-6-1 15,0-10 1-15,0-8-1 16,0-14 1-16,0-9-1 16,0-9-1-16,0-12-10 15,0-3-42-15,-2-16-66 16,-1-8-72-16,-5-10-201 0</inkml:trace>
          <inkml:trace contextRef="#ctx0" brushRef="#br0" timeOffset="-1979.958">9640-4255 239 0,'0'0'274'0,"0"0"-253"16,0 0-2-16,0 0 39 0,24 48-9 15,-1-22-14-15,1 11 2 16,5 2-5-16,-2 5-7 15,4 3-3-15,-4-2-15 16,-1-8-6-16,-5-3-1 16,2-11-5-16,-2-6-27 15,-8-11-40-15,-1-6-61 0,-2-9-129 16</inkml:trace>
          <inkml:trace contextRef="#ctx0" brushRef="#br0" timeOffset="-1747.846">10067-4287 573 0,'0'0'55'0,"0"0"-9"16,-11 76 17-16,2-32-7 16,-2 14-30-16,-1 12-13 0,0 10-3 15,-2 4-3-15,1 0 2 16,2 2-1-16,-3-9-7 15,5-7 1-15,-1-11-2 16,5-11-11-16,-2-13-26 16,4-13-47-16,3-17-72 0,0-5-172 15</inkml:trace>
          <inkml:trace contextRef="#ctx0" brushRef="#br0" timeOffset="1001.709">10928-3737 585 0,'0'0'27'15,"94"-19"56"-15,-30 10-34 16,12-4-27-16,4-1-19 16,4-3-4-16,-7 0-96 0,-8-1-314 15</inkml:trace>
          <inkml:trace contextRef="#ctx0" brushRef="#br0" timeOffset="860.345">11026-4162 499 0,'0'0'34'0,"0"69"-16"15,0-16 54-15,2 10-8 0,6 9-33 16,-1 3-19-16,6 0 2 16,2-4-4-16,0-7-4 15,-1-9-3-15,-1-11-2 16,-2-8 1-16,-6-10-1 15,-3-10-14-15,-2-10-33 16,0-6-27-16,-10-2-58 0,-10-19-130 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43.7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D72F2F-B69B-4455-9584-FCE01FF89F53}" emma:medium="tactile" emma:mode="ink">
          <msink:context xmlns:msink="http://schemas.microsoft.com/ink/2010/main" type="inkDrawing" rotatedBoundingBox="5418,8900 8266,8347 8651,10333 5803,10886" hotPoints="8356,8755 8380,10294 5776,10334 5752,8795" semanticType="enclosure" shapeName="Rectangle">
            <msink:sourceLink direction="with" ref="{A832F706-0EF8-4850-96ED-C913AB1B3984}"/>
            <msink:destinationLink direction="to" ref="{96C8D6DC-6C51-4A34-A5D9-AEA806F409D7}"/>
          </msink:context>
        </emma:interpretation>
      </emma:emma>
    </inkml:annotationXML>
    <inkml:trace contextRef="#ctx0" brushRef="#br0">3513-4025 332 0,'0'0'9'16,"0"0"10"-16,0 0 14 15,0 0-7-15,0 0-20 0,0 0-2 16,60-17 11-16,-2 10-4 16,12-1-4-16,17-1 5 15,16-3 5-15,20 2-9 16,15-5 0-16,13 0-2 16,13 1 2-16,7 2 3 15,2-1-5-15,-8 3-3 0,-10 1-1 16,-17 4-8-16,-20 4 13 15,-19 1-7-15,-26 0 2 16,-18 1 0-16,-17 7-3 16,-16 3 1-16,-9 0-2 0,-10 0 3 15,-3 1-13-15,0 0-41 16,0-3-35-16,-5-8-122 16</inkml:trace>
    <inkml:trace contextRef="#ctx0" brushRef="#br0" timeOffset="662.614">3540-4096 371 0,'0'0'-1'16,"0"0"10"-16,0 0-7 16,-23 79 0-16,23-25 5 15,0 16-1-15,0 18 4 16,0 14-1-16,0 12-5 0,-2 10-1 15,-3 5-1-15,-3 0-1 16,-4-5 0-16,3-10-1 16,1-10-1-16,-3-14 1 15,4-17 1-15,2-12 0 16,5-13-2-16,0-13 1 16,0-13-4-16,2-12-22 0,13-7-15 15,0-3-33-15,3 0-23 16,2-7-64-16</inkml:trace>
    <inkml:trace contextRef="#ctx0" brushRef="#br0" timeOffset="903.454">3589-2530 195 0,'0'0'39'0,"0"0"32"0,69 26-17 15,-26-23-15-15,13-3-3 16,14-3 4-16,11-11-4 16,13-4-5-16,15-4 2 15,13-3 1-15,13 3-4 16,9-1-4-16,11 1-10 0,6 1-2 15,3 4-6-15,-2 1-3 16,-6 3-1-16,-10 0-2 16,-11 5-3-16,-21 2 2 15,-18-1 0-15,-19 3-2 16,-19-2 1-16,-20 2-2 0,-15 0-12 16,-13 3-25-16,-10-2-33 15,0-4-43-15,-15-8-112 16</inkml:trace>
    <inkml:trace contextRef="#ctx0" brushRef="#br0" timeOffset="1580.479">5443-4096 236 0,'0'0'25'15,"0"0"31"-15,0 0-5 16,0 0-13-16,0 0-12 16,69-55-2-16,-48 47-4 0,10 0-5 15,5 2-8-15,4-2-5 16,10 3 0-16,3-2-1 15,2 2-1-15,2-1 1 16,-1-1-2-16,-8 3 6 16,-6 1-5-16,-9 1 0 15,-10 2 0-15,-8 0-1 0,-7 9 0 16,-5 8 5-16,-3 6 7 16,2 11 0-16,-2 10-3 15,6 10-2-15,3 13-2 16,-2 11 5-16,4 11 0 15,0 11-1-15,-2 5-4 16,-5 3-2-16,-4 4-1 0,0 0 1 16,-4-3-2-16,-11-11 1 15,-1-3 0-15,-2-9 1 16,5-12-2-16,2-12 0 16,6-12 1-16,-2-6 1 0,7-12 5 15,0-7 0-15,0-6-2 16,0-3-2-16,0-6-1 15,2-1-2-15,5 0-26 16,1-6-43-16,-6-3-60 16,-1 0-178-16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38.1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3AA113-6B94-4EBA-B875-DD92A0F70EE4}" emma:medium="tactile" emma:mode="ink">
          <msink:context xmlns:msink="http://schemas.microsoft.com/ink/2010/main" type="inkDrawing" rotatedBoundingBox="12657,5914 12807,8519 12340,8546 12190,5941" semanticType="callout" shapeName="Other">
            <msink:sourceLink direction="from" ref="{487A4EDF-6A50-468D-866A-795C6E33EFF5}"/>
            <msink:sourceLink direction="to" ref="{487A4EDF-6A50-468D-866A-795C6E33EFF5}"/>
          </msink:context>
        </emma:interpretation>
      </emma:emma>
    </inkml:annotationXML>
    <inkml:trace contextRef="#ctx0" brushRef="#br0">10144-6994 347 0,'0'0'54'0,"0"0"0"16,0 0 0-16,0 0 0 16,0 0-10-16,29 58-7 15,-20-28 0-15,2 10-6 16,-3 8-6-16,3 6-1 16,3 8-7-16,-5 4-6 0,2 5-4 15,-3 5 0-15,1 2-3 16,-3 1-1-16,-3 3 1 15,1 1-2-15,-4 9 0 16,0-2 0-16,0 8 0 16,0-2 1-16,0 2-2 0,-3-6 0 15,-1-5 2-15,1-6 1 16,-2-6 0-16,-2-3-3 16,2-3 0-16,-1-5 0 15,-2 1 0-15,4-4-1 16,1-2 0-16,1 1-1 0,-1-4 2 15,3-4-1-15,0 0 0 16,3-6 0-16,3-1-1 16,5-6 1-16,-1-1 1 15,0-6-1-15,-3-1-1 16,1-3 2-16,-1-2-6 0,1-4-11 16,-5-4-8-16,2-2-4 15,-1-6-11-15,4-6-33 16,-5-1-53-16,-3-3-78 15</inkml:trace>
    <inkml:trace contextRef="#ctx0" brushRef="#br0" timeOffset="626.411">10228-6854 363 0,'0'0'6'0,"0"0"19"16,-66 22 5-16,36-4-8 0,-2 1-2 15,2 4 3-15,4-2 5 16,-1-2 2-16,4-2-3 15,7-4-11-15,2-4-3 16,6-4-1-16,3-3-3 16,5-2 1-16,0-3 2 15,3-10-8-15,10-10 2 0,6-4-2 16,4-6-4-16,1 0 1 16,2-1 0-16,-3 2-1 15,-3 6 0-15,-2 8 2 16,-6 4 3-16,-6 6 7 15,-6 8 4-15,0 0 4 0,0 7-11 16,0 8-4-16,5 4 0 16,7 7-1-16,6 4-2 15,5 2 6-15,7 4 6 16,5 2 0-16,0 1-2 16,0-3-5-16,-4 0-5 15,-1-4-1-15,-10-2 1 0,-5-3-21 16,-15-10-87-16,0-8-141 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8:59.7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7F93A5-28FC-4C50-A3DD-617FBB8E3690}" emma:medium="tactile" emma:mode="ink">
          <msink:context xmlns:msink="http://schemas.microsoft.com/ink/2010/main" type="inkDrawing" rotatedBoundingBox="1227,18325 1404,15216 3598,15341 3421,18450" semanticType="enclosure" shapeName="Other"/>
        </emma:interpretation>
      </emma:emma>
    </inkml:annotationXML>
    <inkml:trace contextRef="#ctx0" brushRef="#br0">44 0 437 0,'0'0'62'0,"0"0"-62"16,0 0-3-16,0 0-6 16,0 0 12-16,0 0-2 15,0 0-1-15,-2 65 6 0,-1-29 16 16,-4 8 5-16,2 8 1 16,2 6 1-16,-2 9-5 15,1 6-2-15,1 4-5 16,3 6-6-16,0-2 0 15,-3 2-5-15,3-4-2 0,0-2-1 16,0-2 3-16,0-1 1 16,0-3-1-16,3 0 0 15,-2 1 1-15,-1 3 4 16,0 9-1-16,0 5 0 0,0 8-3 16,-1 3-3-16,-2 1-2 15,1-6-1-15,-1-4 0 16,3-11 2-16,0-12 3 15,0-11 1-15,3-5 0 16,2 2-4-16,2-4-1 16,1 2 1-16,-4 6 9 0,4 12-7 15,0 5-4-15,-2 2 3 16,3-3-2-16,-4 2 0 16,5-9-2-16,-2-10 1 15,-1-10-1-15,-2-11 3 16,-2-11-1-16,1-7 1 15,-4-7-2-15,3-7 0 0,-1 0-3 16,-2-4 0-16,3 0-3 16,-3 0-14-16,8 0-23 15,-1 1-54-15,-2-1-72 16,-2 0-256-16</inkml:trace>
    <inkml:trace contextRef="#ctx0" brushRef="#br0" timeOffset="42044.132">-99 289 231 0,'0'0'7'0,"0"0"6"0,0 0-14 16,0 0 2-16,0 0-3 15,0 0 3-15,65 1-1 16,-33 2 0-16,6-1-2 16,0-1 4-16,8-1-3 15,-1 2 2-15,4-2-2 0,2 0 1 16,0 0-1-16,2 0 4 15,-3 0 0-15,3-3 0 16,-6-1-2-16,5 3-1 16,-5-2 0-16,3 2-23 15,0-3 10-15,-1 4 14 0,1-2-1 16,0 0 0-16,-3 1 1 16,5 0-1-16,-5 1 0 15,-1-2 1-15,-1 2-2 16,-2-1 0-16,-5 0-23 15,-3-1 7-15,0-1 7 0,-5 0 7 16,-3-1 3-16,4 0 0 16,-4-1 4-16,2 4 2 15,1-2-1-15,2 2-4 16,-4 0 1-16,0 1 1 16,0 0-2-16,-1 0-1 0,-1 0 0 15,-5 0-16-15,-3-3-43 16</inkml:trace>
    <inkml:trace contextRef="#ctx0" brushRef="#br0" timeOffset="1217.332">-14 2985 520 0,'0'0'4'0,"0"0"-10"0,0 0 5 16,65-51 23-16,-31 40-12 16,1 0 7-16,10 3-3 15,1 4 3-15,4 1 1 0,5 3-5 16,5 0 2-16,6 0-1 16,2-2-1-16,5-2 0 15,0 0-2-15,-3-3 3 16,-2 0 4-16,-2 0-8 15,-3 2 1-15,-8 1-3 16,0 0-3-16,1 2-2 0,-1 2 1 16,2-3-7-16,4 3 9 15,0 0-1-15,0-2-1 16,1 0 0-16,-1 1-1 16,-4-1 1-16,-3 2 2 0,-1-3-2 15,-9 3-1-15,-3 0-1 16,-6 0-2-16,-2 0 1 15,-8 0 0-15,-4 0-1 16,-2 0 1-16,-3 0 0 16,-4 0 1-16,-4 0 0 15,2 0 1-15,-5 0 0 16,-1 0-1-16,1 0-1 0,-2 0 2 16,-3 0-3-16,0 0 1 15,3 0 1-15,-3 0-1 16,0 0 1-16,0-3 0 15,3-6 1-15,-3-5 6 0,1-8-4 16,0-4-1-16,1-9 0 16,-2-1-2-16,0-9 0 15,0-7-1-15,-4-3 0 16,-5-9-1-16,3-4 0 16,0-7 0-16,1-8 1 15,-2-1-2-15,4-5 1 0,-2-4 0 16,2 0 0-16,3 1 0 15,-2 3 0-15,-4 6 0 16,5 5 0-16,-2 3 1 16,-2 5-2-16,-3 0 1 15,-2 4 0-15,2-5 1 0,-1 3-2 16,-2-1 2-16,4 1-1 16,-4-2-1-16,4 4 1 15,-1 5 0-15,1 2-1 16,2 3 2-16,-3 2-1 0,4 6 1 15,-2-1 0-15,-2 3-1 16,6 2-1-16,0 0 2 16,2 4-1-16,0 0 0 15,0 2 0-15,0 2 1 16,3 1 1-16,4 4-1 16,-5 4 0-16,1 1 4 15,-3 7-2-15,0 2 1 0,0 4-2 16,0 5-1-16,0 3 0 15,-3 3-5-15,1 2-23 16,-8 0-37-16,-1 9-111 16,-9 1-168-16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34.2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C05636-8001-4FCD-9E5A-71530FE5C256}" emma:medium="tactile" emma:mode="ink">
          <msink:context xmlns:msink="http://schemas.microsoft.com/ink/2010/main" type="writingRegion" rotatedBoundingBox="9051,8681 10798,8790 10739,9737 8992,9628">
            <msink:destinationLink direction="with" ref="{1DA712A8-5098-4902-B1F8-5BCD6D2781BF}"/>
          </msink:context>
        </emma:interpretation>
      </emma:emma>
    </inkml:annotationXML>
    <inkml:traceGroup>
      <inkml:annotationXML>
        <emma:emma xmlns:emma="http://www.w3.org/2003/04/emma" version="1.0">
          <emma:interpretation id="{7ABE7B8D-FC49-4785-9FFC-C6925BCA691F}" emma:medium="tactile" emma:mode="ink">
            <msink:context xmlns:msink="http://schemas.microsoft.com/ink/2010/main" type="paragraph" rotatedBoundingBox="9051,8681 10798,8790 10739,9737 8992,9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9634E9-F4CF-428C-A167-C1F405614888}" emma:medium="tactile" emma:mode="ink">
              <msink:context xmlns:msink="http://schemas.microsoft.com/ink/2010/main" type="line" rotatedBoundingBox="9051,8681 10798,8790 10739,9737 8992,9628"/>
            </emma:interpretation>
          </emma:emma>
        </inkml:annotationXML>
        <inkml:traceGroup>
          <inkml:annotationXML>
            <emma:emma xmlns:emma="http://www.w3.org/2003/04/emma" version="1.0">
              <emma:interpretation id="{AC771447-F3A1-4DA7-9FCE-D3A68A6BCE18}" emma:medium="tactile" emma:mode="ink">
                <msink:context xmlns:msink="http://schemas.microsoft.com/ink/2010/main" type="inkWord" rotatedBoundingBox="9051,8681 10798,8790 10739,9737 8992,9628"/>
              </emma:interpretation>
            </emma:emma>
          </inkml:annotationXML>
          <inkml:trace contextRef="#ctx0" brushRef="#br0">6782-4043 551 0,'0'0'2'0,"0"0"6"15,0 0 38-15,76-9 5 16,-26-9-20-16,8 0-18 15,4-3-9-15,2 2-2 16,-1 6 2-16,-7 7-7 0,-9 6-52 16,-14 0-54-16,-13 6-75 15</inkml:trace>
          <inkml:trace contextRef="#ctx0" brushRef="#br0" timeOffset="-193.377">6898-4057 391 0,'0'0'12'0,"0"58"20"15,0-10 13-15,0 10-7 16,0 13-10-16,0 9-3 0,3 6-4 16,0-4-6-16,4-4-6 15,-5-10 2-15,1-10-8 16,0-14-2-16,-2-15-5 16,-1-15-24-16,0-14-22 15,0-8-52-15,-4-24-167 16</inkml:trace>
          <inkml:trace contextRef="#ctx0" brushRef="#br0" timeOffset="690.488">7432-3906 188 0,'0'0'285'0,"0"0"-223"16,0 0 1-16,0 0-22 15,-26 61-12-15,19-21-11 16,-4 9 1-16,7 5 2 16,-1 4 3-16,2-1-6 0,3-4-9 15,0-5-6-15,0-8-3 16,3-6 1-16,-1-10-3 16,3-8-23-16,-3-9-51 15,-2-7-44-15,0 0-79 16,0-19-154-16</inkml:trace>
          <inkml:trace contextRef="#ctx0" brushRef="#br0" timeOffset="1459.943">7379-3676 162 0,'0'0'397'15,"0"0"-389"-15,0 0 58 16,73-18-5-16,-45 10-31 16,3-1-20-16,5 5-4 15,0 4-6-15,-3 0 1 0,-1 4-31 16,-5 5-52-16,-1 0-59 15,-3-2-168-15</inkml:trace>
          <inkml:trace contextRef="#ctx0" brushRef="#br0" timeOffset="1262.057">7399-4071 502 0,'0'0'17'16,"0"0"25"-16,0 0 9 15,0 0-5-15,64-48-18 0,-32 38-10 16,10-2-10-16,1 6 0 15,5-1 0-15,-2 3-7 16,-2 4-3-16,-6 0 1 16,-9 3-37-16,-10 10-40 15,-11 1-54-15,-8 8-91 16</inkml:trace>
          <inkml:trace contextRef="#ctx0" brushRef="#br0" timeOffset="1639.885">7859-3699 559 0,'0'0'13'0,"-15"55"44"15,8-21-6-15,5 2-35 16,2 4-14-16,0-5-2 0,0-2-5 16,0-8-23-16,-3-8-28 15,0-10-67-15,-2-7-113 16</inkml:trace>
          <inkml:trace contextRef="#ctx0" brushRef="#br0" timeOffset="1795.049">7961-4168 646 0,'0'0'6'0,"0"0"4"0,0 0-6 16,0 0-5-16,0 0-85 16,0 0-86-16,0 0-159 15</inkml:trace>
          <inkml:trace contextRef="#ctx0" brushRef="#br0" timeOffset="2156.69">7998-3641 540 0,'0'0'42'0,"72"0"25"16,-19-5 4-16,10-8-39 15,5-4-25-15,3-2-7 16,2-3-7-16,-7-4-111 16,-11-2-197-16</inkml:trace>
          <inkml:trace contextRef="#ctx0" brushRef="#br0" timeOffset="2000.341">8250-4141 554 0,'-5'76'5'16,"-3"12"42"-16,8 6-14 0,0 2-23 15,1-7-10-15,11-9 0 16,3-11 6-16,-3-14 8 15,-1-13-10-15,-2-11-4 16,-3-12 0-16,-6-6-16 16,0-13-14-16,-6 0-53 0,-14-17-128 15</inkml:trace>
          <inkml:trace contextRef="#ctx0" brushRef="#br0" timeOffset="185.999">6881-3671 581 0,'0'0'-10'15,"62"-27"36"-15,-19 5 18 0,5-1-24 16,-1 1-17-16,2 9-3 16,-10 5-4-16,-8 8-45 15,-8 0-56-15,-11 13-140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23T16:17:50.5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963CC9-0877-4FA4-9181-126C7C85F801}" emma:medium="tactile" emma:mode="ink">
          <msink:context xmlns:msink="http://schemas.microsoft.com/ink/2010/main" type="inkDrawing" rotatedBoundingBox="5876,14210 11059,14078 11071,14564 5889,14696" semanticType="underline" shapeName="Other">
            <msink:sourceLink direction="with" ref="{5F00E431-0190-4494-B875-431DB60F3DDF}"/>
            <msink:sourceLink direction="with" ref="{A42DEF31-348F-4FA1-A251-FA4D666D4A94}"/>
          </msink:context>
        </emma:interpretation>
      </emma:emma>
    </inkml:annotationXML>
    <inkml:trace contextRef="#ctx0" brushRef="#br0">0 264 250 0,'0'0'14'0,"0"0"26"15,0 0-39-15,0 0 12 16,0 0 14-16,0 0-9 15,5 62-15-15,1-39 5 0,-1 3-1 16,-2-4 4-16,3 1-4 16,0-1 0-16,1-2 6 15,1 0 2-15,7-7-8 16,2-1-1-16,9-3 4 16,12-5-3-16,12-3 0 15,11-1-3-15,12 0-3 16,9 0 0-16,6 0-1 0,6 0 0 15,-4 1 0-15,8 3 0 16,3-1 0-16,9-2 0 16,12-1 1-16,10 0-1 15,17 0-1-15,8-1 2 16,11-6-1-16,5 3 2 0,1-1-5 16,0 4 4-16,-1-1-1 15,-4 0 2-15,3 2-5 16,-4 0 2-16,7-1-4 15,5 0 6-15,0-2-5 16,4 2 7-16,-1-2-9 0,-6 3 9 16,-8 0 0-16,-8 0-4 15,-14 0-6-15,-16-1 4 16,-13-2 3-16,-16 1 0 16,-15 0 2-16,-14 2-2 15,-20-2 0-15,-11 1 1 0,-14-1 5 16,-10 0 6-16,-10 0 7 15,-1-4 12-15,-2-1-11 16,-4-3-12-16,7 1-5 16,-2-4 0-16,-2-1-3 0,4-7 1 15,-3-5 0-15,-2-5 0 16,-1-9-1-16,-2-4-1 16,0-5 8-16,-2 0 3 15,-9 5-6-15,5 8-4 16,-5 8-1-16,5 8-5 15,6 4-71-15,0-3-170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49.7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8A542E-272C-4A42-91F1-EAA7F9DFD596}" emma:medium="tactile" emma:mode="ink">
          <msink:context xmlns:msink="http://schemas.microsoft.com/ink/2010/main" type="inkDrawing" rotatedBoundingBox="624,4686 2082,4611 2085,4654 626,4729" semanticType="underline" shapeName="Other">
            <msink:sourceLink direction="with" ref="{6EDBC85C-BC5B-41FE-8643-A3C2560164B7}"/>
          </msink:context>
        </emma:interpretation>
      </emma:emma>
    </inkml:annotationXML>
    <inkml:trace contextRef="#ctx0" brushRef="#br0">-1630-8229 198 0,'0'0'56'0,"0"0"-3"16,-2 0 0-16,2 0-13 15,0 0-11-15,0 0-6 0,0 0-3 16,0 0-2-16,0 0 0 16,0 0 8-16,0 0 2 15,0 0-4-15,0 0-2 16,0 0-2-16,0 0-5 16,0 0-4-16,0 0-5 15,0 0-3-15,0 0-1 0,0 0-3 16,2 0 1-16,9 0 1 15,4 1-1-15,3-1 1 16,6 3-1-16,4-2 1 16,8 2-1-16,1-3 1 15,8 0-1-15,5 0 1 0,14 0 1 16,3-3 4-16,15-3 4 16,6-3 0-16,5-1 1 15,4-1-3-15,-1 2-1 16,0-1-4-16,-8 3-2 0,-8-1 0 15,-7 4-1-15,-9 3 0 16,-11 1 0-16,-6 0-2 16,-9 0-17-16,-6 9-5 15,-11-1-22-15,-9 1-59 16,-9-5-103-16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1:02.1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4EEAD5-2E72-4FBB-9074-A909CBE21894}" emma:medium="tactile" emma:mode="ink">
          <msink:context xmlns:msink="http://schemas.microsoft.com/ink/2010/main" type="inkDrawing" rotatedBoundingBox="14214,720 16207,750 16206,770 14213,740" shapeName="Other"/>
        </emma:interpretation>
      </emma:emma>
    </inkml:annotationXML>
    <inkml:trace contextRef="#ctx0" brushRef="#br0">-1819 149 262 0,'-4'0'56'15,"2"0"-1"-15,0 0-2 16,2 0-5-16,0 0-24 0,0 0-20 15,7 0-9-15,7 0 17 16,3 0-12-16,8 0 5 16,10 0 0-16,13 0 1 15,7 0 0-15,11 0-5 16,7 0 2-16,10 0-1 0,10 0-1 16,3 0 0-16,3 0 0 15,8 0 0-15,1 0 1 16,-3 0 6-16,-3 0 4 15,-3 1-5-15,-6 4-3 16,-4-1-2-16,-8-3 0 16,-5 2 0-16,-5 1-1 0,-9-2 0 15,-7 1-1-15,-10-2 1 16,-4 1-1-16,-8 0 1 16,-6-2-1-16,-2 1 0 15,-6 1-9-15,-4-1-22 0,-3-1-32 16,-3 0-24-16,-1 0-96 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1:12.7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FD0705-9553-4529-A36F-FB06A8AF4CAF}" emma:medium="tactile" emma:mode="ink">
          <msink:context xmlns:msink="http://schemas.microsoft.com/ink/2010/main" type="inkDrawing" rotatedBoundingBox="14033,1725 15996,1776 15995,1812 14033,1761" shapeName="Other"/>
        </emma:interpretation>
      </emma:emma>
    </inkml:annotationXML>
    <inkml:trace contextRef="#ctx0" brushRef="#br0">-2008 1172 429 0,'0'0'9'0,"0"0"15"16,0 0-5-16,0 0 2 15,68-4-8-15,-24 0-6 16,12 2 7-16,13 0 5 15,3 1 7-15,6 1-5 16,7 0-11-16,9 0-5 16,10 0-2-16,4 0-1 0,12 1 0 15,9 3-1-15,0 0 1 16,-2 0-2-16,-3 1 0 16,-9-1 1-16,-12 1-1 15,-14 3 0-15,-17-7 1 16,-16 4-1-16,-19-3 1 0,-11-1-1 15,-14 0-1-15,-4-1-3 16,-5 4-27-16,-2-2-15 16,10 1-28-16,-1-1-32 15,3-2-71-15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0:47.4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A712A8-5098-4902-B1F8-5BCD6D2781BF}" emma:medium="tactile" emma:mode="ink">
          <msink:context xmlns:msink="http://schemas.microsoft.com/ink/2010/main" type="inkDrawing" rotatedBoundingBox="8339,8707 11072,8025 11559,9976 8826,10659" semanticType="enclosure" shapeName="Other">
            <msink:sourceLink direction="with" ref="{90C05636-8001-4FCD-9E5A-71530FE5C256}"/>
            <msink:destinationLink direction="with" ref="{7BC703A5-C210-4E4A-863E-F9196A9C146F}"/>
          </msink:context>
        </emma:interpretation>
      </emma:emma>
    </inkml:annotationXML>
    <inkml:trace contextRef="#ctx0" brushRef="#br0">6575-2765 226 0,'0'0'26'0,"0"0"37"16,0 0-5-16,0 0-17 15,0 0-24-15,0 0 12 16,76-5 4-16,-15-5-7 16,17-2-5-16,28-1 0 15,22-4-3-15,25 0-1 16,23-1-3-16,18 2-3 0,13 1-5 16,-6 5-4-16,-11 2 0 15,-17 3-1-15,-23 4-2 16,-27-2 0-16,-21 3-12 15,-27-2-13-15,-18-1-27 16,-19-1-55-16,-18-9-121 0</inkml:trace>
    <inkml:trace contextRef="#ctx0" brushRef="#br0" timeOffset="-1002.94">6636-4337 364 0,'0'0'-4'0,"0"0"40"16,81-37 4-16,-42 28-2 0,13 2-13 16,5 0 1-16,13 2-6 15,14 0-6-15,12 0-2 16,22 2 1-16,10-5 4 15,18 3-3-15,15 1-5 0,6 0-3 16,3-1-2-16,-6 0-2 16,-10 4 1-16,-13-3-2 15,-18-1 0-15,-23 1 2 16,-16-1 2-16,-23 1 0 16,-16 1-3-16,-18 1 0 15,-14 2-2-15,-9 0-1 0,-4 0-4 16,-3 2-17-16,-3 6-34 15,-2-3-36-15,2-2-44 16,5-3-195-16</inkml:trace>
    <inkml:trace contextRef="#ctx0" brushRef="#br0" timeOffset="-1475.129">6501-4185 330 0,'0'0'10'15,"0"0"23"-15,0 0-4 16,0 0-21-16,0 0 9 0,-6 72 10 16,6-17-3-16,0 12-4 15,0 18 3-15,0 8-4 16,0 12-6-16,0 2-2 16,0 4-6-16,0-1-2 15,-8-3-1-15,4-6-1 0,-1-9-1 16,-1-6 1-16,1-12 0 15,3-3-1-15,2-17 0 16,-2-10 1-16,2-10-1 16,0-12-39-16,0-17-54 15,0-5-106-15</inkml:trace>
    <inkml:trace contextRef="#ctx0" brushRef="#br0" timeOffset="-434.853">8877-4415 341 0,'0'0'-1'0,"0"0"10"0,0 0 24 16,8 85 2-16,-8-30-3 15,0 14-9-15,-2 17-2 16,-2 13-7-16,-1 14-6 15,-6 12-5-15,4 3 1 16,-1-2 2-16,1-5-4 16,2-6 1-16,-3-11-1 0,4-12-1 15,-4-14 0-15,0-10 0 16,-2-11-11-16,-2-14-51 16,-3-14-52-16,-3-16-172 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1-30T15:46:39.4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F6140A-2404-4727-8011-2E0BDC8B3866}" emma:medium="tactile" emma:mode="ink">
          <msink:context xmlns:msink="http://schemas.microsoft.com/ink/2010/main" type="inkDrawing" rotatedBoundingBox="12772,10686 12787,10686 12787,10701 12772,10701" shapeName="Other"/>
        </emma:interpretation>
      </emma:emma>
    </inkml:annotationXML>
    <inkml:trace contextRef="#ctx0" brushRef="#br0">10515-2237 0,'0'0'0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43:45.0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F79188-7C42-44DD-AA86-C46CB50D2AE3}" emma:medium="tactile" emma:mode="ink">
          <msink:context xmlns:msink="http://schemas.microsoft.com/ink/2010/main" type="inkDrawing" rotatedBoundingBox="2957,14512 3344,14217 3350,14226 2963,14521" semanticType="callout" shapeName="Other"/>
        </emma:interpretation>
      </emma:emma>
    </inkml:annotationXML>
    <inkml:trace contextRef="#ctx0" brushRef="#br0">707 1599 390 0,'0'0'135'0,"0"0"-79"0,0 0-2 16,50-45 2-16,-18 18-11 16,5-5-6-16,11-3-14 15,5-3-16-15,-1 3-8 16,-4 0-12-16,-8 6-82 16,-19 3-206-16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59:41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EEE0E3-8B60-4E69-86ED-9852EABA98D1}" emma:medium="tactile" emma:mode="ink">
          <msink:context xmlns:msink="http://schemas.microsoft.com/ink/2010/main" type="inkDrawing" rotatedBoundingBox="1726,15596 2297,15574 2298,15590 1727,15613" shapeName="Other"/>
        </emma:interpretation>
      </emma:emma>
    </inkml:annotationXML>
    <inkml:trace contextRef="#ctx0" brushRef="#br0">0 25 104 0,'0'0'0'0,"65"0"21"0,-30 0-11 16,3 0-13-16,-3-3 42 15,-3-1-31-15,-3 0-5 16,-4 2 0-16,-2-1-1 16,-6 2-1-16,-2 1 0 15,-4 0 0-15,-1 0 1 0,0 0 4 16,0 0 2-16,1 0 0 15,6 0-3-15,2 0-1 16,4-1-4-16,3-1 2 16,1 0 0-16,-1 2 0 15,-3-1 9-15,-6 1-3 16,-2 0-5-16,-5 0-3 0,-8 1-3 16,-2 6-50-16,-2-3-10 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5:37:18.7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FF8000"/>
      <inkml:brushProperty name="fitToCurve" value="1"/>
    </inkml:brush>
    <inkml:context xml:id="ctx1">
      <inkml:inkSource xml:id="inkSrc11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0-01-30T16:26:36.089"/>
    </inkml:context>
  </inkml:definitions>
  <inkml:traceGroup>
    <inkml:annotationXML>
      <emma:emma xmlns:emma="http://www.w3.org/2003/04/emma" version="1.0">
        <emma:interpretation id="{427FEE44-7367-4B33-8E88-92E1C969255F}" emma:medium="tactile" emma:mode="ink">
          <msink:context xmlns:msink="http://schemas.microsoft.com/ink/2010/main" type="writingRegion" rotatedBoundingBox="25310,1433 33683,1316 33836,12280 25463,12397"/>
        </emma:interpretation>
      </emma:emma>
    </inkml:annotationXML>
    <inkml:traceGroup>
      <inkml:annotationXML>
        <emma:emma xmlns:emma="http://www.w3.org/2003/04/emma" version="1.0">
          <emma:interpretation id="{54FFD2AA-19A9-464D-BCD8-22E25B85CE52}" emma:medium="tactile" emma:mode="ink">
            <msink:context xmlns:msink="http://schemas.microsoft.com/ink/2010/main" type="paragraph" rotatedBoundingBox="27255,1803 30553,1342 30719,2527 27421,298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40D693D-F7B0-494B-AD1F-AF0F9BF9E298}" emma:medium="tactile" emma:mode="ink">
              <msink:context xmlns:msink="http://schemas.microsoft.com/ink/2010/main" type="line" rotatedBoundingBox="27255,1803 30553,1342 30719,2527 27421,2988"/>
            </emma:interpretation>
          </emma:emma>
        </inkml:annotationXML>
        <inkml:traceGroup>
          <inkml:annotationXML>
            <emma:emma xmlns:emma="http://www.w3.org/2003/04/emma" version="1.0">
              <emma:interpretation id="{5F922FE7-2857-4610-B90B-3CE7134AC407}" emma:medium="tactile" emma:mode="ink">
                <msink:context xmlns:msink="http://schemas.microsoft.com/ink/2010/main" type="inkWord" rotatedBoundingBox="27255,1803 30553,1342 30719,2527 27421,29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1774-6788 140 0,'0'0'306'16,"0"0"-290"-16,0 0 21 16,0 0 12-16,0 0-31 15,0 0-14-15,-27 68-1 0,16-17 2 16,-1 15 4-16,0 7 9 16,1 9 0-16,2-1-2 15,3-3 5-15,-2-10-7 16,3-12 1-16,2-16 0 15,3-13-3-15,-1-10 1 0,1-12-1 16,0-5 0-16,0-9 7 16,9-21 2-16,6-15-10 15,7-14-10-15,6-15 2 16,5-10-2-16,0-3 2 16,5 2-3-16,-5 9 0 0,-4 15 0 15,-3 17-4-15,-6 18-1 16,-7 23-2-16,-5 6-8 15,-4 31 9-15,-3 12 6 16,1 13 1-16,0 5 0 16,4 6 0-16,0-2-1 0,5-8 1 15,-1-7-2-15,1-13 2 16,-3-8-1-16,1-11 1 16,-5-9 1-16,-1-11 1 15,1-1 6-15,5-21 11 16,4-15-8-16,3-13-13 15,10-13 1-15,5-12 1 0,4-1 0 16,3 7 0-16,-3 8-1 16,0 13-1-16,-9 18 1 15,-5 20-4-15,-4 12-1 16,-8 25 3-16,-6 16 2 16,-3 10 1-16,0 7 0 0,0 5 0 15,0-1-1-15,0-2 0 16,0-5-17-16,3-9-16 15,9-5-12-15,-1-10-2 16,5-11-23-16,3-11-5 16,5-12 2-16,6-6-22 0,5-22-78 15</inkml:trace>
          <inkml:trace contextRef="#ctx0" brushRef="#br0" timeOffset="570.751">2763-6528 351 0,'0'0'63'0,"0"0"34"0,-15-52-12 15,-2 51-38-15,-9 1-19 16,-2 13-6-16,-1 15-13 16,1 6-5-16,-1 7 1 15,8 9-3-15,5 0-2 16,5-1-1-16,7-3 0 0,4-6 1 16,2-6-2-16,13-11 0 15,8-7 1-15,4-13-2 16,7-3 2-16,1-15 5 15,0-15 3-15,1-10 6 16,-7-5-3-16,1-7 0 0,-8-3-1 16,-5-1-5-16,-4 11-1 15,-8 6 4-15,-2 11 2 16,-3 11 1-16,0 17 2 16,0 0-10-16,0 25-8 15,0 7 9-15,1 9-1 0,7 7-3 16,0-1 2-16,6 0 0 15,3-5-2-15,1-10 1 16,0-4 0-16,-1-8-1 16,2-11 2-16,0-8 3 15,1-1 2-15,2-13 4 16,5-13 1-16,0-9-7 0,4-10-4 16,0 1 2-16,1-1-1 15,-5 9-3-15,-7 6-1 16,-4 13-2-16,-4 11-2 15,-5 6-6-15,-4 15 5 16,-1 13 10-16,1 5-1 0,3 3-1 16,0 3 0-16,5-5-1 15,0-2-6-15,4-10-11 16,0-1-11-16,0-10 1 16,0-4-10-16,-2-7-5 15,-2 0-11-15,-4-17-18 16,-1-9-62-16,-6-9-205 0</inkml:trace>
          <inkml:trace contextRef="#ctx0" brushRef="#br0" timeOffset="748.772">3127-7049 609 0,'0'0'2'15,"0"0"10"-15,0 0 2 0,27-54-12 16,-2 44-13-16,-1 4-48 16,2 2-47-16,1 4-90 15</inkml:trace>
          <inkml:trace contextRef="#ctx0" brushRef="#br0" timeOffset="1089.688">3488-6501 462 0,'9'52'45'0,"-1"-10"-42"16,-2-6 28-16,4-9-7 0,-5-7-18 15,-1-7-4-15,-1-8 2 16,-2-5 19-16,-1 0 35 16,0-19 2-16,0-10-51 15,5-8-10-15,1-10 1 16,8-3-2-16,5-4-4 15,5 6-6-15,5 5 0 0,-2 16 11 16,2 14 1-16,-4 13-6 16,0 10 3-16,-6 19 4 15,0 10 0-15,-4 5 1 16,-3 3 0-16,3-3 1 16,-1 1-3-16,1-6 0 0,-2-1 0 15,-1-7-2-15,1-8 2 16,-4-7-8-16,-1-5-47 15,-7-10-44-15,-1-1-95 16</inkml:trace>
          <inkml:trace contextRef="#ctx0" brushRef="#br0" timeOffset="1738.721">4404-7360 470 0,'0'0'2'15,"0"0"6"-15,0 0 52 16,0 0-12-16,0 0-33 0,-55 41-8 16,35 15 15-16,-3 12 6 15,1 16-6-15,2 12-3 16,4 7-4-16,9 2-5 16,7-3-6-16,0-3-1 15,17-7 0-15,5-9-2 16,4-12-1-16,2-12 2 0,-2-10-1 15,-3-10-4-15,0-14-29 16,-3-10-43-16,-5-12-71 16,-4-3-97-16</inkml:trace>
          <inkml:trace contextRef="#ctx0" brushRef="#br0" timeOffset="2051.589">4643-7380 474 0,'0'0'64'15,"0"0"-64"-15,0 0 14 0,62-33 11 16,-34 47-10-16,3 21 6 15,-4 11 7-15,3 15 3 16,-1 13-4-16,-4 6-2 16,-3 9-5-16,-6 4-8 15,-4 0-3-15,-9 0-4 0,-3-4-3 16,-8-2-1-16,-15-8-2 16,-10-12-51-16,-7-14-74 15,-9-16-188-15</inkml:trace>
        </inkml:traceGroup>
      </inkml:traceGroup>
    </inkml:traceGroup>
    <inkml:traceGroup>
      <inkml:annotationXML>
        <emma:emma xmlns:emma="http://www.w3.org/2003/04/emma" version="1.0">
          <emma:interpretation id="{0713BB5A-D4B4-4781-82D9-8B217C00DC7D}" emma:medium="tactile" emma:mode="ink">
            <msink:context xmlns:msink="http://schemas.microsoft.com/ink/2010/main" type="paragraph" rotatedBoundingBox="26194,3352 33720,3358 33719,4593 26193,45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381D7B-6416-4778-B489-7C4114F58EE2}" emma:medium="tactile" emma:mode="ink">
              <msink:context xmlns:msink="http://schemas.microsoft.com/ink/2010/main" type="line" rotatedBoundingBox="26194,3352 33720,3358 33719,4593 26193,4587"/>
            </emma:interpretation>
          </emma:emma>
        </inkml:annotationXML>
        <inkml:traceGroup>
          <inkml:annotationXML>
            <emma:emma xmlns:emma="http://www.w3.org/2003/04/emma" version="1.0">
              <emma:interpretation id="{C4A0DA3E-73A3-4DCB-9ABB-FA04EE042425}" emma:medium="tactile" emma:mode="ink">
                <msink:context xmlns:msink="http://schemas.microsoft.com/ink/2010/main" type="inkWord" rotatedBoundingBox="26194,3352 29203,3355 29202,4488 26193,448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27.319">535-4983 413 0,'0'0'16'0,"0"0"17"15,0 0-12-15,0 0-11 16,0 0 15-16,-2 87 18 0,2-32-9 16,2 12-5-16,1 3-11 15,-1-3-11-15,2-6-6 16,3-12 0-16,-4-13-4 15,2-15-35-15,-1-20-33 16,-4-7-46-16,0-33-94 16</inkml:trace>
          <inkml:trace contextRef="#ctx0" brushRef="#br0" timeOffset="3400.828">482-5289 459 0,'0'0'-67'16,"0"0"9"-16,0 0 18 16,3 49 14-16,2-40 0 15,1-2 25-15,-2-2 2 16,-2-4-22-16,-2-1-104 0</inkml:trace>
          <inkml:trace contextRef="#ctx0" brushRef="#br0" timeOffset="3932.634">686-4969 353 0,'0'0'3'0,"11"48"-1"0,-4-7 13 15,1 7 9-15,2 10 8 16,-1-1-2-16,2 0-5 15,0-5-6-15,1-3-3 16,-5-16-2-16,-2-7-3 0,0-9-1 16,-2-8 3-16,-3-9 10 15,0-4 28-15,0-22-15 16,0-8-39-16,-3-13-1 16,3-6-1-16,0-8-8 15,7 3 9-15,11 8 2 16,3 7-3-16,4 16 2 0,-2 15-2 15,-3 12 0-15,0 19-1 16,-5 17 5-16,0 11 3 16,-1 7 0-16,1 4-2 15,1-1 2-15,0-6-2 0,2-4 0 16,-2-7-18-16,0-12-18 16,-4-6-13-16,-4-16-16 15,-5-6-29-15,-3-19-102 16</inkml:trace>
          <inkml:trace contextRef="#ctx0" brushRef="#br0" timeOffset="4480.788">1257-5359 488 0,'0'0'7'0,"0"0"-11"16,0 84 4-16,0-33 6 0,0 12 4 15,0 8 1-15,3 9 8 16,8 5 5-16,1 3-13 16,3 0-4-16,-2-3-5 15,2-7 0-15,0-11 0 16,-5-10-2-16,1-13-2 15,-7-15-17-15,-3-12-21 0,-1-13-21 16,-1-5-35-16,-14-29-152 16</inkml:trace>
          <inkml:trace contextRef="#ctx0" brushRef="#br0" timeOffset="4633.41">1145-4696 433 0,'0'0'59'0,"0"0"-64"15,49 22 31-15,-7-22 10 16,10 0-16-16,4 0-14 16,2-12-6-16,-2 2 6 0,-8-3-72 15,-11 5-90-15</inkml:trace>
          <inkml:trace contextRef="#ctx0" brushRef="#br0" timeOffset="5073.846">2015-5421 531 0,'-30'54'13'15,"0"12"29"-15,1 8-1 16,6 6-18-16,2 0-5 0,9-5-12 16,7-9-5-16,5-12-3 15,0-11-31-15,0-13-21 16,-6-15-37-16,-8-15-61 15</inkml:trace>
          <inkml:trace contextRef="#ctx0" brushRef="#br0" timeOffset="5216.808">1635-5090 552 0,'0'0'3'15,"69"13"38"-15,-16-7-4 16,3 1-24-16,8-1-10 15,-3-6-53-15,-7 0-155 16</inkml:trace>
          <inkml:trace contextRef="#ctx0" brushRef="#br0" timeOffset="4910.1">1604-5324 601 0,'0'0'2'15,"0"0"-9"-15,0 0 14 16,57 8 6-16,-25 11 7 15,6 11 4-15,2 2-7 16,2 6 0-16,-1 2-7 0,0-3-6 16,-6-1-3-16,-3-7-1 15,-7-10-19-15,-4-6-35 16,0-13-25-16,-9 0-40 16,-3-23-39-16</inkml:trace>
          <inkml:trace contextRef="#ctx0" brushRef="#br0" timeOffset="5835.37">2740-4894 669 0,'-42'56'-1'15,"-6"7"3"-15,-4 8 27 16,3 7-2-16,-2-3-19 16,9-4-6-16,7-9 4 15,4-9-9-15,13-13 3 16,9-12-27-16,9-18-47 15,0-10-93-15,15-15-141 0</inkml:trace>
          <inkml:trace contextRef="#ctx0" brushRef="#br0" timeOffset="5643.731">2424-4841 528 0,'0'0'9'0,"0"0"8"15,0 0 1-15,50 21 13 16,-25 9-7-16,9 11-3 0,0 4 1 15,1 9-1-15,-5 1-5 16,-3 0-12-16,-3-7-1 16,-6-9-1-16,-4-7-13 15,-1-12-42-15,-6-15-62 16,-2-8-74-16</inkml:trace>
          <inkml:trace contextRef="#ctx0" brushRef="#br0" timeOffset="6179.01">3158-4456 518 0,'49'3'56'0,"2"-3"-53"0,8 0 9 16,3-3-9-16,0-6-61 15,-12-1-218-15</inkml:trace>
          <inkml:trace contextRef="#ctx0" brushRef="#br0" timeOffset="6029.876">3222-4726 654 0,'0'0'-6'0,"0"0"5"0,72 17 3 16,-36-17-1-16,3 0-7 15,2 0-28-15,-9 0-37 16,-6 0-60-16,-19-1-150 16</inkml:trace>
        </inkml:traceGroup>
        <inkml:traceGroup>
          <inkml:annotationXML>
            <emma:emma xmlns:emma="http://www.w3.org/2003/04/emma" version="1.0">
              <emma:interpretation id="{1EB8276D-E00D-4DFF-B5F5-086E9D9F735B}" emma:medium="tactile" emma:mode="ink">
                <msink:context xmlns:msink="http://schemas.microsoft.com/ink/2010/main" type="inkWord" rotatedBoundingBox="29736,3570 33687,3348 33756,4578 29805,4800">
                  <msink:destinationLink direction="with" ref="{0A98BB19-5843-4983-87A7-36C884323051}"/>
                  <msink:destinationLink direction="with" ref="{9D8216F6-668B-4162-8DD0-F2A90C0D7949}"/>
                  <msink:destinationLink direction="with" ref="{3080D5C6-CBCE-403E-96C7-8A5E9FF7C911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345.86">4068-4851 396 0,'0'0'60'16,"9"80"-54"-16,-9-26-5 16,0 9 16-16,0 1 7 0,0-3 2 15,0-6-5-15,-3-6 0 16,1-15-6-16,2-10-4 15,0-11-7-15,0-13-1 16,0-6 1-16,12-28 4 16,5-8-8-16,5-14-1 15,5-14-3-15,4-5-13 16,3-1-15-16,-1 12-9 0,-2 9-15 16,-7 19 26-16,-5 19 28 15,-7 17-3-15,-6 26 6 16,-4 14 6-16,1 13 1 15,4 4-6-15,1 5-1 0,5-6 1 16,9-10 13-16,5-6 1 16,0-13 6-16,6-9 11 15,2-14-8-15,3-4-14 16,-3-13 0-16,3-18 12 16,-6-6-2-16,-5-12-10 15,-2-7-7-15,-8-2 0 0,-7 0-2 16,-9 6-2-16,-1 11-4 15,-3 15 3-15,-13 17 1 16,-7 9 5-16,0 22-6 16,1 22 0-16,3 8-1 15,7 5-2-15,8 2 3 0,4-5 0 16,4-5 0-16,14-11 0 16,5-10 5-16,5-7 7 15,3-15-2-15,1-6-1 16,1-8 2-16,1-16 6 15,0-11-5-15,-7-9-8 0,0-1 0 16,-3-3-2-16,-2 4-1 16,-7 8-5-16,-4 6-7 15,-6 16 3-15,-5 14 5 16,0 3-10-16,0 29 8 16,-5 4 6-16,-1 8 1 15,6 5-1-15,0-2 0 0,6-6-1 16,11-6 0-16,4-8 1 15,3-10 7-15,5-9 3 16,-5-8-1-16,4 0 0 16,-5-20 0-16,2-7 3 15,0-8-3-15,-6-5-9 0,0-1 2 16,-3 7-1-16,-5 7 0 16,-4 6-1-16,-4 11 0 15,-3 10-4-15,0 8-13 16,0 16 12-16,0 7 4 15,0 8-17-15,8 0 0 0,5-6 11 16,6-1 2-16,3-7 3 16,2-9 0-16,1-8 2 15,0-8 11-15,0-2 16 16,-2-18 8-16,-3-10 3 0,-2-8-5 16,-3-8-9-16,-7-6-9 15,-3-1-10-15,-5 0-4 16,0 4-5-16,-5 5-26 15,-5 16-50-15,-3 8-55 16,-1 14-141-16</inkml:trace>
          <inkml:trace contextRef="#ctx0" brushRef="#br0" timeOffset="7618.794">5818-4758 446 0,'0'0'1'15,"-4"85"45"-15,0-37 2 16,3 0-27-16,1-3-16 15,-3-9-2-15,2-9-3 16,1-10-29-16,0-14-14 0,-2-3-24 16,0-25-132-16</inkml:trace>
          <inkml:trace contextRef="#ctx0" brushRef="#br0" timeOffset="8080.902">5832-5228 585 0,'0'0'-1'0,"0"0"1"16,-3 75 3-16,14-40-5 15,11 3-4-15,-1 6-39 0,6 4-22 16,0 1 3-16,-2 4 9 16,-6 6 11-16,-7 0 14 15,-5 0 30-15,-7-3 25 16,0-5 62-16,0-11 7 15,0-6-4-15,-6-11-23 16,4-7-21-16,2-10-25 0,0-6-13 16,0-8 1-16,6-16 13 15,5-9-19-15,5-9-4 16,-2-10 6-16,2-1-8 16,0-1-15-16,2 5-1 15,-2 5 6-15,0 13 7 16,-2 9 5-16,-2 15 0 0,-2 7-4 15,-4 25 5-15,1 14 5 16,0 9-3-16,2 7 1 16,1 2-3-16,5-4 1 15,2-4-2-15,1-6-6 0,4-14-12 16,-2-8-12-16,-4-8 2 16,-1-13-32-16,-1-5 25 15,-8-25 37-15,2-10-45 16,1-14-41-16,-3-13-63 15,2-13-60-15</inkml:trace>
          <inkml:trace contextRef="#ctx0" brushRef="#br0" timeOffset="8413.098">6287-4774 414 0,'0'0'74'16,"0"0"-66"-16,70-2 57 15,-32-6-37-15,2-1-15 16,1 1-10-16,-3-1-8 16,-6-2-108-16,-11 0-174 0</inkml:trace>
          <inkml:trace contextRef="#ctx0" brushRef="#br0" timeOffset="8264.77">6452-5341 392 0,'0'0'89'0,"0"0"-39"16,-6 79 11-16,5-25-26 15,1 7-15-15,0 9 2 0,0 5 2 16,3 2-10-16,5-2-9 15,-2 0-3-15,1-6 0 16,0-10-1-16,-3-7-5 16,-1-10-20-16,-2-16-4 15,-1-9-23-15,0-14-57 0,-7-3-115 16</inkml:trace>
          <inkml:trace contextRef="#ctx0" brushRef="#br0" timeOffset="9234.09">7088-5199 359 0,'0'0'28'16,"0"0"48"-16,0 0 8 0,0 0-28 16,0 0-11-16,-25-49-19 15,-2 45-12-15,-8 0-6 16,-4 4-3-16,-5 0 2 15,1 0 1-15,4 4 3 16,4 3 7-16,6-1 3 16,8 2-6-16,6 0-10 0,7 5-5 15,2 2-3-15,6 7 0 16,0 3 2-16,0 3-1 16,0 2 2-16,0 7 0 15,2 3 1-15,2 2-1 16,-4 7 1-16,1 0-1 0,-1 3 1 15,0 2 0-15,0-4 1 16,0 3 1-16,0-4-1 16,0-6-2-16,4-4 1 15,3-7-3-15,2-6 1 16,5-7-2-16,1-6-2 0,8-4 4 16,-2-3 2-16,6-6-1 15,3 0 2-15,0 0-2 16,0 0 1-16,-1-2-16 15,-3-2-27-15,-1 4-14 16,-5-2-15-16,-4 0-58 0,-6-1-78 16</inkml:trace>
          <inkml:trace contextRef="#ctx0" brushRef="#br0" timeOffset="9761.874">6933-4858 554 0,'0'0'-25'0,"56"0"54"15,-13-2-6-15,13-8-18 0,3 0-2 16,5 1-1-16,-5 3-4 16,-7-2-38-16,-13 3-58 15,-13 1-60-15,-12 3-125 16</inkml:trace>
          <inkml:trace contextRef="#ctx0" brushRef="#br0" timeOffset="9583.367">6983-4922 633 0,'0'0'8'0,"0"0"11"0,0 0 3 16,0 0-26-16,0 0 2 16,0 0-1-16,3 52-3 15,9-29-10-15,3 1-4 16,1 0 14-16,2-2 5 15,0-3 0-15,0 0 0 16,0-2-1-16,-2 1 1 0,-1-1 1 16,-4-3 2-16,-6 6 1 15,-3-1 3-15,-2 3 11 16,0-1 0-16,-6-2 0 16,-4 0-5-16,-1-4-5 15,0-5-5-15,4-5 0 0,-5-5 0 16,4-5-19-16,-2-18-71 15,0-11-153-15</inkml:trace>
          <inkml:trace contextRef="#ctx0" brushRef="#br0" timeOffset="10009.874">7346-4882 125 0,'0'0'222'16,"0"0"-170"-16,-47 53 13 15,41-27-26-15,5 3-12 16,1 0-23-16,7 2-2 16,12-1-2-16,4-6-7 0,4-3-18 15,2-7-7-15,0-7 1 16,-2-7 9-16,-4 0 22 16,-3-7 5-16,-4-12 4 15,-3-3 26-15,-5-4 7 16,-6-1 1-16,-2-3-12 15,0 2 7-15,-10 2-3 0,-7 2-27 16,-4 5-6-16,0 1 1 16,0 8-29-16,0-2-48 15,2 2-73-15,3-2-194 16</inkml:trace>
          <inkml:trace contextRef="#ctx0" brushRef="#br0" timeOffset="10538.841">7414-5243 477 0,'0'0'48'0,"0"0"-29"16,0 0 39-16,74 0-19 0,-37 0-12 15,3 2-7-15,6 3-8 16,-1 1-6-16,-3-3-4 16,-3 3-1-16,-13-2-1 15,-7-1 2-15,-7-2-1 16,-7-1 2-16,-5 0 11 0,0 0 31 16,-3 0-30-16,-6 0-10 15,0 7-6-15,3 4-2 16,1 11 1-16,5 4 0 15,0 10-1-15,9 2 1 16,9 7 1-16,-1 3 0 16,4 2 0-16,-4 2 2 0,-2 1 0 15,-4 1-1-15,-4-4-1 16,-5-2 0-16,-2-8 0 16,0-1 1-16,-10-8 1 15,-7-3 0-15,-6-8 0 16,-4-2 3-16,-4-5 1 0,-1-4 2 15,-5-4 3-15,3-4 1 16,2-1-5-16,3 0-2 16,5 0-3-16,9 0-1 15,2-5-2-15,9 1-18 16,4 2-25-16,0-3-58 0,5-1-95 16,10-3-116-16</inkml:trace>
          <inkml:trace contextRef="#ctx0" brushRef="#br0" timeOffset="10923.576">7982-4478 539 0,'0'0'9'0,"-11"65"78"15,0-34-19-15,0 3-36 16,-2-1-27-16,-6 1-3 16,-9 1-4-16,-14-3-71 0,-18 0-171 15</inkml:trace>
          <inkml:trace contextRef="#ctx0" brushRef="#br0" timeOffset="10774.953">7953-4872 620 0,'0'0'24'16,"0"0"-2"-16,0 0-10 16,0 0-11-16,0 0-2 15,0 0-37-15,51 22-47 16,-47-13-64-16,-4 3-157 0</inkml:trace>
        </inkml:traceGroup>
      </inkml:traceGroup>
    </inkml:traceGroup>
    <inkml:traceGroup>
      <inkml:annotationXML>
        <emma:emma xmlns:emma="http://www.w3.org/2003/04/emma" version="1.0">
          <emma:interpretation id="{2CC0FA32-EC55-43ED-8115-735160E51F6D}" emma:medium="tactile" emma:mode="ink">
            <msink:context xmlns:msink="http://schemas.microsoft.com/ink/2010/main" type="paragraph" rotatedBoundingBox="27427,5299 28644,5299 28644,5464 27427,546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2704EC4-0E35-41CE-88DC-E927B8772F40}" emma:medium="tactile" emma:mode="ink">
              <msink:context xmlns:msink="http://schemas.microsoft.com/ink/2010/main" type="inkBullet" rotatedBoundingBox="27419,5380 28640,5269 28648,5353 27427,5464"/>
            </emma:interpretation>
            <emma:one-of disjunction-type="recognition" id="oneOf3">
              <emma:interpretation id="interp3" emma:lang="" emma:confidence="0">
                <emma:literal>-</emma:literal>
              </emma:interpretation>
            </emma:one-of>
          </emma:emma>
        </inkml:annotationXML>
        <inkml:trace contextRef="#ctx0" brushRef="#br1">1715-3311 127 0,'0'0'14'0,"76"-15"-7"16,-18-1-7-16,15-2 47 15,17-2-43-15,10 0-2 16,3-2-1-16,1 4 0 16,-2 3-2-16,-11 4 2 15,-14 5-1-15,-13 3 0 16,-12 2 1-16,-17 1-1 0,-15 0 0 16,-12 0-2-16,-8 1-11 15,-24 4 24-15,-21 3 16 16,-15-1-18-16,-18-1-5 15,-18 3-2-15,-3 0 0 16,0-2-1-16,6-2 1 0,15-4-2 16,21 0 1-16,16-1 3 15,21 0 5-15,20 0 5 16,17 0-18-16,31-4 9 16,22-3-5-16,19-3-1 15,15-1 0-15,8 2 1 0,2 1 0 16,-4 2-3-16,-12 3 1 15,-20 3 3-15,-18 0 2 16,-19 0-5-16,-28 9-2 16,-17 4-11-16,-38 0 27 15,-19 1-6-15,-13-3-2 0,-8 0-8 16,2-7-17-16,21-4-51 16</inkml:trace>
      </inkml:traceGroup>
    </inkml:traceGroup>
    <inkml:traceGroup>
      <inkml:annotationXML>
        <emma:emma xmlns:emma="http://www.w3.org/2003/04/emma" version="1.0">
          <emma:interpretation id="{DFE825AC-606D-4AEE-B18F-69BBF3B5E4A1}" emma:medium="tactile" emma:mode="ink">
            <msink:context xmlns:msink="http://schemas.microsoft.com/ink/2010/main" type="paragraph" rotatedBoundingBox="25362,5878 33503,5603 33562,7352 25421,7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4E8E4-D293-483D-A11E-0486055691BE}" emma:medium="tactile" emma:mode="ink">
              <msink:context xmlns:msink="http://schemas.microsoft.com/ink/2010/main" type="line" rotatedBoundingBox="25369,5826 29757,5751 29771,6556 25383,6631"/>
            </emma:interpretation>
          </emma:emma>
        </inkml:annotationXML>
        <inkml:traceGroup>
          <inkml:annotationXML>
            <emma:emma xmlns:emma="http://www.w3.org/2003/04/emma" version="1.0">
              <emma:interpretation id="{7B8D7135-4E06-41CA-924B-3CDBDEFFE5F8}" emma:medium="tactile" emma:mode="ink">
                <msink:context xmlns:msink="http://schemas.microsoft.com/ink/2010/main" type="inkWord" rotatedBoundingBox="25369,5826 28517,5772 28530,6577 25383,663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>-242-2749 340 0,'0'0'11'0,"0"17"-9"15,0 12 18-15,-3 11 15 16,-1 11-11-16,0 14-3 16,0 7-9-16,-1-2-7 15,-1 1-3-15,4-8-1 16,-2-12-1-16,1-15 0 0,0-8-6 15,0-16-12-15,-1-12 2 16,2-8-14-16,-4-24-89 16,-1-11 17-16,-1-15 10 15</inkml:trace>
          <inkml:trace contextRef="#ctx0" brushRef="#br0">-327-2367 433 0,'0'0'7'15,"0"0"36"-15,0 0 11 16,0 0-9-16,-6-51-4 15,18 19-21-15,6-9 3 0,2-3 1 16,1-7-4-16,2 3-8 16,0 3-8-16,-3 6-1 15,1 3-1-15,-4 10-1 16,-3 9-1-16,-1 10-2 16,-2 4-1-16,-1 3-6 15,0 9 1-15,1 13 10 0,6 8 4 16,-5 5-4-16,3 4-1 15,2 5 0-15,-2 3-2 16,2-4 2-16,-3-2-1 16,1-2 0-16,-5 0 2 0,1-7-2 15,-5-5-7-15,3-1-13 16,-7-8-8-16,2-2-3 16,-1-6-11-16,1-1-24 15,0-4-19-15,-1-3-1 16,-2-2-45-16</inkml:trace>
          <inkml:trace contextRef="#ctx0" brushRef="#br0">-261-2300 437 0,'0'0'1'16,"50"-22"14"-16,-16 6 24 15,1 6-8-15,2-2-20 16,-3 2-9-16,-6 2-3 0,-3 3 1 15,-8 4-36-15,-6-2-64 16,-3 1-107-16</inkml:trace>
          <inkml:trace contextRef="#ctx0" brushRef="#br0">-335-2682 173 0,'0'0'64'15,"0"-83"-4"-15,0 55-5 16,2 9-9-16,6 5-9 15,-4 5-5-15,5 2-10 16,-3 2-13-16,5 4-7 16,-1-3 1-16,-2 1 0 0,-1 3-6 15,-3 0-1-15,-2 0 1 16,-2 0 11-16,0 0 6 16,0 0 14-16,0 0-2 15,0 0-13-15,-1 0-8 16,-2 2-1-16,2 0-3 0,1-2-1 15,-1 0 1-15,1 0-1 16,0 0 0-16,0 0 0 16,0 0 1-16,0 0-1 15,0 0 2-15,0 0 0 16,0 0 2-16,0 0 5 0,0 0 1 16,0 0-3-16,0 0-4 15,0 0-3-15,0 0-2 16,0 0-1-16,0 0 2 15,0 0 0-15,0 0 1 16,0 0 0-16,0 0 0 16,0 0 0-16,0 0 0 0,0 0 0 15,0 3 1-15,0-3 1 16,0 0-2-16,0 0 0 16,0 0-1-16,0 0 0 15,0 0 0-15,0 0 2 0,0 0-2 16,0 0 1-16,0 0 0 15,0 0 0-15,0 1 0 16,0-1 0-16,0 0 1 16,1 0-2-16,-1 0 2 15,1 0-1-15,-1 0 0 0,0 0 0 16,0 0 0-16,0 4-1 16,0-3 2-16,0 1-1 15,0 0 2-15,0-2-2 16,0 3 0-16,0-2 0 15,0-1 0-15,0 0 1 0,0 0-3 16,0 0 2-16,3 1 0 16,0 2-7-16,2-2-41 15,-2 0-52-15,-2 1-72 16</inkml:trace>
          <inkml:trace contextRef="#ctx0" brushRef="#br0">214-2535 350 0,'0'0'9'0,"0"0"16"16,0 0 5-16,0 0-24 15,0 0 4-15,0 0 4 16,0 0 5-16,31 55 2 0,-24-28-2 16,1 0-7-16,2 2-6 15,-1-6 3-15,1-1 0 16,-1-8 3-16,3-1 0 15,-4-9-1-15,5-4 16 16,-4 0 10-16,5-8 2 0,-2-10-11 16,1-6-13-16,1-4-9 15,-2-3-3-15,2 2-1 16,-5-3-2-16,2 3-8 16,-1 1-26-16,-2 3-22 15,-3 3-33-15,-1 5-29 0,-4 1-81 16</inkml:trace>
          <inkml:trace contextRef="#ctx0" brushRef="#br0">569-2869 401 0,'0'0'11'15,"0"0"18"-15,0 0 22 0,0 0-30 16,0 0-12-16,0 0 23 16,14 53-3-16,-13-18-9 15,3 5-2-15,-1 3-8 16,1 3-6-16,1 0-2 16,-2-1-2-16,1-3 1 15,2-3 0-15,2 0-1 0,-4-6 0 16,1-3-19-16,3-3-30 15,-4-5-25-15,0-9-30 16,3-3-60-16</inkml:trace>
          <inkml:trace contextRef="#ctx0" brushRef="#br0">903-2749 456 0,'0'0'7'0,"0"0"11"16,0 0 17-16,-33 52-7 15,27-21-19-15,2 7-5 16,-1 4-2-16,4-1 0 16,1 0-2-16,0-3 0 15,0-8 0-15,0-7 1 0,0-5-14 16,0-10-27-1,0-8-22-15,3 0-9 0,1-18-18 16,-1-9-77-16</inkml:trace>
          <inkml:trace contextRef="#ctx0" brushRef="#br0">873-2754 333 0,'0'0'63'15,"0"0"-28"-15,0 0-34 16,0 0 30-16,0 0 6 15,46 60-16-15,-27-28-7 16,1 2-8-16,2 1-4 0,4-3 0 16,-1 0-1-16,2-9 0 15,-1-1 1-15,-2-5-1 16,-2-9-7-16,0-5-23 16,-5-3-13-16,0-6-13 15,-7-13-37-15,-1-7-138 16</inkml:trace>
          <inkml:trace contextRef="#ctx0" brushRef="#br0">1222-2883 316 0,'0'0'89'16,"0"0"-75"-16,15 71 38 0,-4-33-8 15,-2 3-20-15,5 4-18 16,1 0-4-16,2-2 0 15,-2-4 0-15,3-6-8 16,-3-6-53-16,0-7-20 0,2-7-26 16,-2-9-52-16</inkml:trace>
          <inkml:trace contextRef="#ctx0" brushRef="#br0">1517-2581 324 0,'0'0'40'16,"0"0"12"-16,-58 66-15 16,50-43-19-16,8-3-15 15,0-3-6-15,11-6 0 0,10-4-1 16,6-7 8-16,4 0 4 16,1-3 7-16,-1-11-2 15,-6-3 0-15,-4 0-5 16,-8 2-1-16,-10 2 0 15,-3 0 15-15,-1 0-5 0,-14 4-14 16,-4 1 1-16,0 3-2 16,4 0 0-16,3 0-1 15,6 2-25-15,6-1-42 16,4 2-54-16,17-1-62 16</inkml:trace>
          <inkml:trace contextRef="#ctx0" brushRef="#br0">1974-2629 381 0,'0'0'75'15,"0"0"-11"-15,-59 25-34 0,28-7-3 16,0 0-12-16,4 3-7 16,2 3-6-16,10-2-2 15,5-1 0-15,8 0-2 16,2-6 0-16,12-6-5 15,10-5-1-15,6-4-5 0,5-4-6 16,-1-14 7-16,4-8-21 16,-5-2-41-16,-4-7-13 15,-7-1-37-15,-2-4-69 16</inkml:trace>
          <inkml:trace contextRef="#ctx0" brushRef="#br0">2058-2883 360 0,'0'0'36'0,"0"0"-2"16,0 0 6-16,-23 72-2 16,21-37-16-16,2 4-11 15,0 1 0-15,0 1 4 0,8-6-3 16,-2 0-2-16,7-4-7 16,-3-4 1-16,7-6-2 15,-1-6-1-15,4-4 2 16,6-6-3-16,0-5 4 15,3 0 8-15,-1-14-3 0,3-4-4 16,-6-2-2-16,-2-7-2 16,-6 5 2-16,-9-1 1 15,-4 2 1-15,-4 6 4 16,-6 6 8-16,-11 7-4 16,-4 2 3-16,0 8-6 0,-5 14-5 15,9 4-2-15,2 4-3 16,9-1-2-16,6 0 0 15,0-2 0-15,10-4 0 16,9-3-28-16,2-6-25 16,5-5-18-16,0-9-76 0,-2 0-95 15</inkml:trace>
          <inkml:trace contextRef="#ctx0" brushRef="#br0">2405-2830 438 0,'0'0'69'15,"0"0"-24"-15,78 1 30 0,-37-1-41 16,7 0-19-16,4 0-11 16,1 0-2-16,-2 0-22 15,-6 0-110-15,-10-4-276 16</inkml:trace>
          <inkml:trace contextRef="#ctx0" brushRef="#br0">2503-2957 303 0,'0'0'80'16,"0"0"-30"-16,0 0 20 15,48 39-20-15,-29-21-8 16,0 3-10-16,4 1-10 16,0 0-11-16,-4 0-10 0,2-3 1 15,1-3 1-15,-2-2-2 16,-1-4-4-16,-1-6-22 16,-2-4-28-16,-4 0-40 15,-4-4-37-15</inkml:trace>
          <inkml:trace contextRef="#ctx0" brushRef="#br0">2785-3002 441 0,'0'0'36'15,"0"0"18"-15,-49 80-16 16,30-44-16-16,0 3-15 15,3 1-3-15,4-1-2 16,-3-4-1-16,4-7-1 0,2-2-26 16,-5-9-46-16,1-7-44 15,-4-8-69-15</inkml:trace>
        </inkml:traceGroup>
        <inkml:traceGroup>
          <inkml:annotationXML>
            <emma:emma xmlns:emma="http://www.w3.org/2003/04/emma" version="1.0">
              <emma:interpretation id="{788A981D-DD19-43F6-86E5-01E3DF1C244F}" emma:medium="tactile" emma:mode="ink">
                <msink:context xmlns:msink="http://schemas.microsoft.com/ink/2010/main" type="inkWord" rotatedBoundingBox="28841,6083 29763,6067 29767,6332 28846,6348"/>
              </emma:interpretation>
              <emma:one-of disjunction-type="recognition" id="oneOf5">
                <emma:interpretation id="interp5" emma:lang="" emma:confidence="1">
                  <emma:literal>=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,</emma:literal>
                </emma:interpretation>
                <emma:interpretation id="interp9" emma:lang="" emma:confidence="0">
                  <emma:literal>.</emma:literal>
                </emma:interpretation>
              </emma:one-of>
            </emma:emma>
          </inkml:annotationXML>
          <inkml:trace contextRef="#ctx0" brushRef="#br0">3750-2657 473 0,'0'0'29'0,"46"-9"30"16,-15 5-30-16,3-2-21 15,-3 0-8-15,0 3-15 16,-6 0-70-16,-11 3-54 0,-7 0-170 15</inkml:trace>
          <inkml:trace contextRef="#ctx0" brushRef="#br0">3759-2547 435 0,'0'0'0'15,"56"0"28"-15,-16 0 4 16,5 0-27-16,1 0-3 15,-6 0-28-15,-3 0-86 16,-6 0-245-16</inkml:trace>
          <inkml:trace contextRef="#ctx0" brushRef="#br0">3134-2692 474 0,'0'0'-3'0,"0"0"-1"0,0 66 9 15,0-35 3-15,0 4-3 16,0-3-3-16,0-1 6 15,0-5 1-15,0-5 4 16,0-8-1-16,0-4-8 16,4-8 0-16,-4-1 20 0,4-3 26 15,4-13-20-15,0-6-28 16,3-7 4-16,4-2-8 16,3-2-10-16,1 1-5 15,0 4-3-15,-1 6 0 16,0 9 9-16,-3 8 9 15,-4 5-1-15,-4 9-5 0,-2 12 12 16,0 4 2-16,-1 4 0 16,2 0-5-16,2-1 0 15,4-6 0-15,4-5-10 16,6-6-52-16,1-7-28 16,3-4-75-16</inkml:trace>
        </inkml:traceGroup>
      </inkml:traceGroup>
      <inkml:traceGroup>
        <inkml:annotationXML>
          <emma:emma xmlns:emma="http://www.w3.org/2003/04/emma" version="1.0">
            <emma:interpretation id="{8114C91E-7840-44CF-A8DF-7AE00580DD2F}" emma:medium="tactile" emma:mode="ink">
              <msink:context xmlns:msink="http://schemas.microsoft.com/ink/2010/main" type="line" rotatedBoundingBox="27577,6478 33526,6277 33562,7352 27613,7553"/>
            </emma:interpretation>
          </emma:emma>
        </inkml:annotationXML>
        <inkml:traceGroup>
          <inkml:annotationXML>
            <emma:emma xmlns:emma="http://www.w3.org/2003/04/emma" version="1.0">
              <emma:interpretation id="{0941BA85-55D3-40E1-9E8F-11E47D829735}" emma:medium="tactile" emma:mode="ink">
                <msink:context xmlns:msink="http://schemas.microsoft.com/ink/2010/main" type="inkWord" rotatedBoundingBox="27587,6774 28712,6736 28722,7031 27597,706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>1924-2002 457 0,'0'0'-20'0,"0"0"-16"15,0 0 35-15,-9 58 0 16,6-28 8-16,-2 6 4 0,-1-1 7 15,4 0 6-15,-2-4 2 16,-2-8-2-16,3-5-12 16,2-5-8-16,1-9 1 15,0-4 2-15,0-1 18 0,0-17-30 16,12-6 9-16,-1-7-19 16,4-1 1-16,4-3-7 15,-3 4-15-15,-1 4 7 16,-3 8 5-16,-2 10 14 15,-2 6 9-15,-5 3-11 0,-3 18 16 16,0 8 7-16,0 1-8 16,1 3-2-16,6-4 0 15,8-4-1-15,6-6 0 16,6-9 10-16,2-6 10 16,0-1 12-16,3-2-10 15,-8-14-8-15,-1-2 0 0,-7 0-7 16,-2-3-4-16,-9 1-2 15,1 0-6-15,-4 6 1 16,-2 1-6-16,0 5 8 16,0 8-2-16,-7 0-5 15,1 11 0-15,-1 6 8 0,3 3 2 16,4 1-2-16,0 2 0 16,8-5-19-16,12-6 5 15,3-7 6-15,4-5 2 16,2 0 3-16,-1-4 10 15,2-10-5-15,-8-3 1 0,-2 0-2 16,-4-1-1-16,-1 1-5 16,-7 3-6-16,2 1 5 15,-5 6 6-15,-2 4 1 16,-2 3-2-16,-1 3-21 16,0 14 37-16,0 4-1 15,3 1-8-15,5 0-3 0,3 0-2 16,5-6 1-16,4-5 7 15,3-4 12-15,2-5-4 16,-2-2 8-16,0-1-9 16,-3-12-2-16,-3 0-7 15,-3-1-3-15,-2-3-2 0,-2 6-1 16,-5-1-8-16,-1 3 2 16,-4 6 4-16,0 3-1 15,0 0-19-15,0 8 12 16,0 10 13-16,3 2-2 15,8 0-1-15,4 3 0 16,5-7-1-16,7-3-1 0,4-3 0 16,3-7-2-16,0-3 7 15,-2 0 17-15,-6 0 1 16,-6-9 12-16,-6-2-5 16,-6 1-2-16,-7 1 2 0,-1-4-11 15,0 0-12-15,-5-2-6 16,-3-1-9-16,-3-6-46 15,4-5-74-15,2-4-206 16</inkml:trace>
        </inkml:traceGroup>
        <inkml:traceGroup>
          <inkml:annotationXML>
            <emma:emma xmlns:emma="http://www.w3.org/2003/04/emma" version="1.0">
              <emma:interpretation id="{18A5C1F4-3754-4CCF-B14C-77699E3D64C6}" emma:medium="tactile" emma:mode="ink">
                <msink:context xmlns:msink="http://schemas.microsoft.com/ink/2010/main" type="inkWord" rotatedBoundingBox="29322,6419 33526,6277 33562,7352 29358,7494"/>
              </emma:interpretation>
              <emma:one-of disjunction-type="recognition" id="oneOf7">
                <emma:interpretation id="interp11" emma:lang="" emma:confidence="0">
                  <emma:literal>Nodel...);</emma:literal>
                </emma:interpretation>
                <emma:interpretation id="interp12" emma:lang="" emma:confidence="0">
                  <emma:literal>Nudel...);</emma:literal>
                </emma:interpretation>
                <emma:interpretation id="interp13" emma:lang="" emma:confidence="0">
                  <emma:literal>Nodel._.);</emma:literal>
                </emma:interpretation>
                <emma:interpretation id="interp14" emma:lang="" emma:confidence="0">
                  <emma:literal>Nadel-I);</emma:literal>
                </emma:interpretation>
                <emma:interpretation id="interp15" emma:lang="" emma:confidence="0">
                  <emma:literal>Nodal-I);</emma:literal>
                </emma:interpretation>
              </emma:one-of>
            </emma:emma>
          </inkml:annotationXML>
          <inkml:trace contextRef="#ctx0" brushRef="#br0">5101-2131 309 0,'0'0'118'0,"0"0"-105"16,0 0 18-16,-32 61 9 0,21-29-18 16,2 0-13-16,0 7-3 15,3-3-1-15,0-1-3 16,-2-5 0-16,4-6-1 15,1-4-1-15,2-9-16 16,0-5-29-16,1-6-23 0,0-2-25 16,0-13-102-16</inkml:trace>
          <inkml:trace contextRef="#ctx0" brushRef="#br0">5084-2099 405 0,'0'0'8'0,"0"0"28"16,0 0 5-16,36 62-19 16,-17-37-12-16,3 1-2 15,4-2-1-15,2-3-3 16,2-4-2-16,-1-2-2 0,0-9-11 16,-2-5-30-16,-3-1-6 15,-1-3-14-15,-5-14-79 16</inkml:trace>
          <inkml:trace contextRef="#ctx0" brushRef="#br0">5423-2202 375 0,'0'0'7'15,"-11"58"23"-15,7-22 8 0,2 4-12 16,2-1-10-16,0-4-13 15,0 0-2-15,4-8-2 16,7-4-49-16,2-9-45 16,5-10-60-16</inkml:trace>
          <inkml:trace contextRef="#ctx0" brushRef="#br0">5680-2019 380 0,'0'0'13'0,"0"0"4"0,-50 39 7 16,37-18-15-16,5-2-6 16,4-1-3-16,4-4-1 15,2-3-3-15,13-6-5 16,3-4 6-16,3-1 31 16,0-1-14-16,0-12 7 0,-3 0 2 15,-5-2 1-15,-2-1 3 16,-5 3 1-16,-5 0-9 15,-1 0-11-15,0 3-6 16,0 1-1-16,0 6-6 16,0 0-16-16,0 3-25 0,0 0-33 15,14 0 6-15,7 0-40 16,6 0-52-16</inkml:trace>
          <inkml:trace contextRef="#ctx0" brushRef="#br0">6123-2029 284 0,'0'0'41'16,"0"0"30"-16,0 0 15 16,0 0-27-16,0 0-25 15,-76-3-11-15,41 15-6 16,-2 1-10-16,4 5-5 0,3 0-2 16,4 3 0-16,8-2-1 15,10-1 0-15,8 0-1 16,0-5-2-16,10-4-3 15,14-6-4-15,6-3 2 16,5 0 12-16,3-16-19 16,4-3-41-16,-4-7-17 0,-3-1 16 15,-4-3 20-15,-7-3 20 16,-6-5 17-16,-4-2-5 16,-4-5-14-16,-4 1-16 15,-6 5 12-15,0 2 24 16,0 8 62-16,-8 11 22 0,-6 12-7 15,5 6-25-15,-8 0-29 16,5 15-14-16,0 6-1 16,0 11 0-16,2 3 2 15,4 5-2-15,4 5-5 16,2-2 0-16,0-2 1 16,0-3-1-16,11-3 0 0,5-7 1 15,2-3 0-15,9-6 1 16,4-6 17-16,4-8 28 15,3-5-41-15,0 0 7 16,-3-4-9-16,-5-10-3 16,-3-4-3-16,-7-1 2 0,-5-2-3 15,-7-1 0-15,-5 4 1 16,-3 1 1-16,-5 8-2 16,-14 4 0-16,-4 5 14 15,-6 1-8-15,2 17-5 16,-1 4 0-16,8 4-3 15,7 4-1-15,11 0 0 0,2-1 0 16,4-3-26-16,15-4-36 16,8-8-37-16,5-5 0 15,2-7-104-15</inkml:trace>
          <inkml:trace contextRef="#ctx0" brushRef="#br0">6787-2448 567 0,'0'0'2'0,"0"0"9"15,-42 71 14-15,29-29-1 0,3 8-9 16,-1 3-7-16,5 4 0 15,2 0-5-15,4-6 0 16,0-3-1-16,0-6-1 16,10-9 0-16,4-3-2 15,1-8-41-15,4-8-26 0,2-7-26 16,4-7-25-16,0 0-161 16</inkml:trace>
          <inkml:trace contextRef="#ctx0" brushRef="#br0">6978-1968 565 0,'0'0'7'15,"0"0"-27"-15,0 0-10 16,0 0-85-16,0 0-214 16</inkml:trace>
          <inkml:trace contextRef="#ctx0" brushRef="#br0">7226-1955 515 0,'0'0'50'0,"0"0"-77"0,0 0 34 16,0 0-65-16,56 2-109 16</inkml:trace>
          <inkml:trace contextRef="#ctx0" brushRef="#br0">7322-1945 374 0,'0'0'-64'15,"0"0"38"-15,0 0-31 16</inkml:trace>
          <inkml:trace contextRef="#ctx0" brushRef="#br0">7446-2485 354 0,'0'0'58'0,"0"0"-34"16,61 79 35-16,-34-34-20 0,-3 9 4 15,-2 8-16-15,-4 4 0 16,-5 4-2-16,-9 1-3 16,-4-1-4-16,-4-3-14 15,-16-5-4-15,-9-7-35 16,-4-11-72-16,-4-9-193 16</inkml:trace>
          <inkml:trace contextRef="#ctx0" brushRef="#br0">7802-1640 570 0,'0'0'10'0,"-64"79"20"15,32-39-15-15,-3-3-12 0,-3-2-42 16,-4 0-212-16</inkml:trace>
          <inkml:trace contextRef="#ctx0" brushRef="#br0">7814-2059 599 0,'0'0'18'0,"0"0"-44"0,0 0 25 15,0 0-6-15,0 0-104 16,0 0-129-16</inkml:trace>
          <inkml:trace contextRef="#ctx0" brushRef="#br0">3633-1742 437 0,'-2'0'30'0,"2"0"22"16,0-13 6-16,13-8-19 0,6-7-4 15,3-6-4-15,3-4 2 16,1-4-7-16,0-2-13 16,-1 3-8-16,-3 1-4 15,-3 9-1-15,-5 6 0 16,-4 10-3-16,-1 11-5 0,-8 4-27 16,0 19 23-16,1 12 13 15,0 7-2-15,1 3-1 16,5 4 2-16,0-3 0 15,4-4 0-15,3-3-1 16,-3-8-10-16,1-6-19 16,-8-8-14-16,-2-7-7 0,-3-6-12 15,-7 0 9-15,-13-10-152 16</inkml:trace>
          <inkml:trace contextRef="#ctx0" brushRef="#br0">3697-1922 361 0,'0'0'5'16,"47"0"12"-16,-17 0 12 15,5-5-12-15,2 4-11 0,-2-6 2 16,-1 2-2-16,-1-4-2 16,-3-1-1-16,-3-2 0 15,-1-1-3-15,-3 0-9 16,-3 0 0-16,-5-1 4 15,-3 4 5-15,-3-3 1 16,-4 9 5-16,-4 0 17 0,-1 4 20 16,0 0-6-16,0 8-22 15,-4 10-8-15,-1 3 5 16,1 3 0-16,4 2 8 16,0 5 2-16,0 1-3 0,7-3-8 15,1-1-3-15,4-6-1 16,-3-1 2-16,6-4-3 15,0-7-1-15,0-6-1 16,3-3 2-16,2-1 7 16,1-6 8-16,1-12-10 0,0-7-6 15,-1-1-2 1,-3-6-1-16,-6-3 1 0,-2-2-2 16,-4 2-6-16,-3 2-22 15,-2 5-15-15,-1 5-25 16,0 8-50-16,0 8-83 15</inkml:trace>
          <inkml:trace contextRef="#ctx0" brushRef="#br0">4586-2101 400 0,'0'0'70'0,"0"0"-70"0,0 0 14 16,-4 51 21-16,2-30-4 16,0 2-11-16,-4 2-1 15,4 1-2-15,-1-3-4 16,0 0-4-16,3-5-5 0,0 0-1 15,0-5-1-15,7-2 1 16,6-5 0-16,5-3-6 16,2-3 6-16,9 0 5 15,-4-3-2-15,5-5-3 16,-1-2-19-16,-2 1-39 16,-3 0-39-16,-5 0-12 0,-4 2-69 15</inkml:trace>
        </inkml:traceGroup>
      </inkml:traceGroup>
    </inkml:traceGroup>
    <inkml:traceGroup>
      <inkml:annotationXML>
        <emma:emma xmlns:emma="http://www.w3.org/2003/04/emma" version="1.0">
          <emma:interpretation id="{93A4A221-55F7-4331-8AF1-8C9145C98C8B}" emma:medium="tactile" emma:mode="ink">
            <msink:context xmlns:msink="http://schemas.microsoft.com/ink/2010/main" type="paragraph" rotatedBoundingBox="25707,8458 31670,8374 31683,9376 25721,9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F9CF28-1A5F-4A32-9E78-2184375B96E4}" emma:medium="tactile" emma:mode="ink">
              <msink:context xmlns:msink="http://schemas.microsoft.com/ink/2010/main" type="line" rotatedBoundingBox="25707,8458 31670,8374 31683,9376 25721,9459">
                <msink:destinationLink direction="with" ref="{5E84F558-0FC5-477C-BFAB-93375CF0D26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CD10B67-42B0-44DE-8E93-1086970C54FD}" emma:medium="tactile" emma:mode="ink">
                <msink:context xmlns:msink="http://schemas.microsoft.com/ink/2010/main" type="inkWord" rotatedBoundingBox="25708,8499 27360,8476 27368,9117 25717,9140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26119.811">693 17 283 0,'0'0'14'15,"0"0"25"-15,-12 72 8 16,9-49-11-16,2 9-13 16,1-7-14-16,-1-2-6 15,1 0-1-15,-3-3 1 16,3-6 0-16,-2-5-3 0,0-8 2 15,2-1-16-15,0-10-27 16,0-12-61-16,0-12-76 16</inkml:trace>
          <inkml:trace contextRef="#ctx0" brushRef="#br0" timeOffset="126259.811">694-114 433 0,'0'0'47'0,"0"0"15"15,0 0-52-15,0 0-10 16,0 0 0-16,61-4-31 16,-39 8-54-16,-2 5-76 0</inkml:trace>
          <inkml:trace contextRef="#ctx0" brushRef="#br0" timeOffset="126699.81">1015 50 396 0,'0'0'26'0,"0"0"37"16,0 0-10-16,0 0-34 15,0 0-14-15,0 0 0 16,-62-1 1-16,32 16 2 0,3 7-1 16,1 4-1-16,6-3-5 15,5 4 0-15,4-3-2 16,10-4 1-16,1-4-1 15,4-5-2-15,14-9 1 16,2-2 1-16,4-7-1 0,2-12 6 16,2-11-7-16,-1-1-7 15,-1-6-10-15,0-5-7 16,-3 2-8-16,-4-2-8 16,-4 2-8-16,-4 3 8 0,-7 4 29 15,-3 8 19 1,-1 3-2-16,0 8 10 0,-7 6 28 15,-2 8 3-15,3 0-8 16,2 8-9-16,4 11-5 16,0 3-7-16,0 7-6 15,0 6-3-15,3 2 0 0,1 3 0 16,0 3-3-16,0-2-2 16,-1-2-1-16,-3-3-2 15,0-7-46-15,0-9-32 16,0-7-65-16</inkml:trace>
          <inkml:trace contextRef="#ctx0" brushRef="#br0" timeOffset="127369.81">1240-88 438 0,'0'0'24'0,"65"0"49"16,-22-7-6-16,7-3-25 15,3 1-15-15,-3 1-4 16,-4 0-12-16,-10 8-9 15,-4 0-3-15,-14 0-55 16,-13 3-108-16,-5 3-193 16</inkml:trace>
          <inkml:trace contextRef="#ctx0" brushRef="#br0" timeOffset="127179.81">1648-299 499 0,'0'0'18'0,"0"0"7"15,-32 74 28-15,21-41-14 16,-2 6-20-16,0 0-12 16,0-3-6-16,-1 0 0 0,-1-5 0 15,1-4-1-15,0-5-23 16,-1-9-17-16,3-5-29 16,-6-8-43-16,2 0-93 15</inkml:trace>
          <inkml:trace contextRef="#ctx0" brushRef="#br0" timeOffset="126979.81">1416-261 543 0,'0'0'29'0,"0"0"-33"0,0 0 24 15,31 54 5-15,-22-31-17 16,3 3-8-16,2 2 0 16,-3-3 2-16,0 1 0 15,-1-6-4-15,0 1-33 16,1-8-29-16,-5-8-45 15,5-5-38-15,-1 0-86 16</inkml:trace>
          <inkml:trace contextRef="#ctx0" brushRef="#br0" timeOffset="125569.81">0-2 297 0,'2'0'-106'0,"-2"4"329"0,0 4-175 16,0 2-28-16,0 8 2 16,2 7 0-16,-2 6-12 15,2 5-2-15,-2 3 5 16,2 2 5-16,-2-2-1 16,3-3-6-16,-1-5-6 15,0-6 0-15,2-9 0 0,2-8 1 16,-2-8 1-16,7 0 16 15,-2-18 19-15,6-10-12 16,4-10-19-16,3-3-6 16,-1-2-4-16,4-1 0 15,-4 3 0-15,-1 10-1 0,-1 3 0 16,-2 8-18-16,0 7-25 16,-2 4-18-16,-1 8-20 15,-2 1-31-15,0 0-44 16</inkml:trace>
          <inkml:trace contextRef="#ctx0" brushRef="#br0" timeOffset="125919.811">435 55 280 0,'0'0'17'16,"0"0"25"-16,0 0 2 0,0 0 0 15,0 0-17-15,0 0 3 16,0 0-17-16,0 0-1 15,-44 53-6-15,21-19-4 16,2-1-1-16,3 6-1 16,1-8 1-16,6 1-1 0,7-6 0 15,4-10-1-15,1-7-2 16,17-9 0-16,5 0 2 16,6-16 5-16,5-7 22 15,-4-8-6-15,0 1-3 16,-6-1 1-16,-5 0 4 15,-7 3-2-15,-4 2-9 0,-5 8-7 16,-3 1-2-16,0 4-1 16,0 2 0-16,0 4-5 15,-3 2-32-15,3-2-22 16,0 2-39-16,3-2-81 16,7-4-105-16</inkml:trace>
        </inkml:traceGroup>
        <inkml:traceGroup>
          <inkml:annotationXML>
            <emma:emma xmlns:emma="http://www.w3.org/2003/04/emma" version="1.0">
              <emma:interpretation id="{B2091C06-EC5B-46AF-AF78-79D058BBE09F}" emma:medium="tactile" emma:mode="ink">
                <msink:context xmlns:msink="http://schemas.microsoft.com/ink/2010/main" type="inkWord" rotatedBoundingBox="27587,8431 31670,8374 31683,9376 27601,9433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37379.81">3875-371 363 0,'0'0'35'15,"-10"55"-34"-15,3-15 22 0,-4 8 15 16,4 4 2-16,-4 3-2 16,5 1-14-16,-2-4-4 15,2-3-13-15,2-7-4 16,4-8 0-16,-4-7-2 15,1-9 0-15,-1-9-7 0,-1-9-20 16,-2 0-31-16,-4-19-88 16,-2-8-90-16</inkml:trace>
          <inkml:trace contextRef="#ctx0" brushRef="#br0" timeOffset="137139.81">3626-61 513 0,'0'0'52'0,"0"0"-6"15,-60-7-24-15,30 7-14 16,-7 13-5-16,2 4-1 16,1 5-2-16,5 1-2 15,4 0 1-15,5 0 0 0,10-3-1 16,5-2 0-16,5-5-1 15,4-6-4-15,14-6 2 16,9-1 1-16,-2-9 6 16,5-8 4-16,0-2-8 15,0-2 8-15,-7 3-3 0,-6 1-17 16,-5 4-21-16,-3 7-4 16,-7 1-1-16,-2 5 5 15,0 0-22-15,-2 11 39 16,-7 4 18-16,0 4 1 15,2 0 2-15,5-2-2 16,2-2-1-16,0-4-37 0,12-7-50 16,8-4-8-16,2-2-51 15</inkml:trace>
          <inkml:trace contextRef="#ctx0" brushRef="#br0" timeOffset="137949.811">3633-73 396 0,'0'0'52'0,"0"0"14"16,0 0-50-16,0 0 15 15,79-6-12-15,-29 3-14 16,8-1-5-16,0 4 4 16,0-2-25-16,-6 0-29 0,-9 1-13 15,-9 1 40-15,-10 0 22 16,-10 0 2-16,-7 7-2 16,-7 4-3-16,-10 3 9 15,-12 2 14-15,-3 2 16 16,-2 3 3-16,5 0-10 0,4 0-16 15,8 0-8-15,10-3-4 16,2-4-3-16,17-5-1 16,7-5 4-16,2-4 0 15,3 0 4-15,-1-8-1 16,-8-10 0-16,-2-4 1 16,-8 0-1-16,-4-1 9 0,-6-1 8 15,-2 3-6-15,0 2-7 16,0 4-1-16,0 4 0 15,0 4-1-15,0 7-5 16,9 0-8-16,6 0 2 16,-1 8-5-16,2 6-3 0,0 2 8 15,0 4 4-15,-3 1 1 16,-3 1 2-16,0 1 2 16,-5 1-2-16,3-3 12 15,-6-2-4-15,-2-4-2 16,0-3-1-16,0-7-2 0,0-5 9 15,0 0 16-15,0-5 17 16,0-12-27-16,0-5-13 16,0-4-6-16,16-2-1 15,4-1 2-15,3 3 1 0,7 3-6 16,-2 6-7-16,4 7-23 16,-1 6-11-16,-8 4-19 15,-4 0-84-15,-7 0-215 16</inkml:trace>
          <inkml:trace contextRef="#ctx0" brushRef="#br0" timeOffset="135759.811">2100-16 72 0,'0'0'4'15,"0"0"33"-15,29-48 20 16,-23 33-5-16,0 2 1 0,2 1 5 16,-7 2-1-16,2 3 5 15,-3 1 12-15,0 3-6 16,0 3-27-16,-12 0-29 16,-6 6-7-16,-5 9 1 15,-7 6 0-15,1 3-1 0,-6 7-3 16,1 2-1-16,4 0 0 15,4 1-1-15,7-5 0 16,8-4 0-16,7-4-1 16,4-10-1-16,4-7 0 15,14-4-1-15,8-4 7 16,1-16-1-16,3-5 1 0,-1-5-3 16,-2-1 1-16,-8 4 0 15,-5 4 5-15,-9 4 7 16,-3 3-4-16,-2 3-5 15,0 5-3-15,0 3-2 0,-3 1-2 16,3-1-37-16,0 0-49 16,0 1-110-16,14-4-166 15</inkml:trace>
          <inkml:trace contextRef="#ctx0" brushRef="#br0" timeOffset="136009.81">2328-141 410 0,'0'0'0'15,"-4"50"3"-15,-6-14 13 0,-5 12 19 16,-1 6-1-16,-3 11-6 16,-3 6 0-16,1 3-13 15,2-1-10-15,-3 0-2 16,9-9-2-16,-2-7 1 15,5-12-1-15,6-6 0 0,3-13-2 16,1-9-9-16,0-13-50 16,1-4-39-16,10-21-10 15</inkml:trace>
          <inkml:trace contextRef="#ctx0" brushRef="#br0" timeOffset="136769.81">2244 0 519 0,'0'0'22'0,"0"0"22"16,0 0 1-16,36-51-27 0,-6 43-14 15,5 2-3-15,3 3 1 16,-5 3-2-16,-4 0-1 16,-3 4-1-16,-8 12 1 15,-10 3 0-15,-7 1 0 16,-1 4 5-16,-9 2 3 15,-13-3 3-15,-1 2 0 0,1-6-5 16,2-3-3-16,4-2-1 16,5-8-1-16,7-2-5 15,4-4-34-15,3 0-28 16,16-8-72-16,6-6 44 16,1 0 16-16,4 0 23 0,-3 1 50 15,0 0 13-15,-7 0 48 16,0 3 35-16,-1-3 12 15,3-1-5-15,1-1-21 16,0-3-22-16,4 0-16 16,-1-1-11-16,-2 2-10 0,-6 3-10 15,-3 2-4-15,-10 4-1 16,-5 5 1-16,0 3 0 16,-8 0-6-16,-11 6 4 15,-5 8-1-15,-3 7 1 16,1 2 0-16,4 0-2 15,7 3-1-15,6-3-1 0,9-3 0 16,0-6 0-16,15-5 0 16,8-8 0-16,6-1 1 15,7-6 7-15,-3-13-2 16,3-1 0-16,-3-3-2 16,-4 0 0-16,-6 5 0 0,-6 1-1 15,-3 6 1-15,-3 6-1 16,-3 4-4-16,-3 1-15 15,2 6-7-15,-4 10 15 16,1 4 6-16,0 1 3 0,3 4 5 16,-5-3-3-16,2-3 0 15,2-1 1-15,-1-4-2 16,-2-7 2-16,0-2 0 16,-2-5 4-16,2 0 28 15,2-9 6-15,2-4-26 16,4-6-10-16,4-1-2 0,5 2-3 15,-1 0 0-15,5 5 4 16,-2 2-7-16,4 5-32 16,3 5-25-16,0 1-27 15,-2 0-58-15,1 0-69 16</inkml:trace>
          <inkml:trace contextRef="#ctx0" brushRef="#br0" timeOffset="139269.81">4828-100 345 0,'0'0'8'0,"0"0"4"16,0 0 15-16,-19 47-1 15,8-22-15-15,-1 5-3 0,3 4 14 16,-6 2 6-16,4-4-5 16,3-2-11-16,1-5-1 15,4-9-2-15,2-5-1 16,1-10 4-16,1-1 5 16,13-12 24-16,5-10-20 0,4-7-18 15,4 1-3-15,3-4 0 16,1 1-2-16,1 5-9 15,2 3-2-15,-2 6 1 16,-4 6-8-16,-3 4 8 16,-4 6 9-16,-9 1 0 0,-3 4-1 15,-6 11 3-15,0 3 3 16,-1 4 0-16,1-1-1 16,2-2 0-16,4-2-2 15,3-1 1-15,4-5 0 16,6-4 1-16,1-6 1 0,2-1 6 15,4 0 1-15,-2-13 13 16,-2-1-7-16,-3-7-6 16,-6 2-5-16,-5-2-1 15,-7 4 0-15,-4 1-1 16,0 5-13-16,-5 6-7 16,-11 5 7-16,-3 1 2 0,1 16 7 15,-1 4 2-15,7 3-1 16,5 2-3-16,7-4 3 15,4 1-1-15,15-7-7 16,7-7-12-16,1-4 1 16,5-5-13-16,2-5 13 0,-1-8-4 15,-5-9 7-15,-1 0-3 16,-5 0 2-16,-6 0 10 16,-4 2 9-16,-6 4 0 15,-4 7 1-15,-2 5 2 16,0 4 5-16,-2 0 9 15,-9 9-17-15,4 8 6 0,2 5 1 16,3-3-4-16,2 2 1 16,0-2 0-16,10-4 5 15,5-4 7-15,0-7 7 16,2-1 0-16,3-3 5 16,-1-3-5-16,2-7-8 0,-4-5-8 15,-1-1-3-15,2 0-3 16,-7 2 0-16,0 2-1 15,-3 3 0-15,-1 3-2 16,-5 6 1-16,-2 0-9 16,0 3-6-16,0 12 23 0,0 2-6 15,0 2-1-15,0 0-1 16,3 1-1-16,12-5 0 16,7-2-1-16,5-7-1 15,4-6 4-15,3 0 27 16,-2-8 0-16,-1-9 8 0,-5-6 3 15,-4-3-12-15,-8 0-16 16,-7-1-5-16,-7 1-3 16,0 0-8-16,-9 4-66 15,-14 4-102-15,-3 1-334 16</inkml:trace>
        </inkml:traceGroup>
      </inkml:traceGroup>
    </inkml:traceGroup>
    <inkml:traceGroup>
      <inkml:annotationXML>
        <emma:emma xmlns:emma="http://www.w3.org/2003/04/emma" version="1.0">
          <emma:interpretation id="{1A954579-0BBE-4F37-B05F-5BB5DD40622E}" emma:medium="tactile" emma:mode="ink">
            <msink:context xmlns:msink="http://schemas.microsoft.com/ink/2010/main" type="paragraph" rotatedBoundingBox="28718,9068 31906,9237 31852,10262 28664,1009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23B6645-2169-49F4-A005-CEF70B4DBF01}" emma:medium="tactile" emma:mode="ink">
              <msink:context xmlns:msink="http://schemas.microsoft.com/ink/2010/main" type="line" rotatedBoundingBox="28718,9068 31906,9237 31852,10262 28664,10093">
                <msink:destinationLink direction="with" ref="{5E84F558-0FC5-477C-BFAB-93375CF0D26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4552DCC-4504-44A1-A8DA-32A8841B0A14}" emma:medium="tactile" emma:mode="ink">
                <msink:context xmlns:msink="http://schemas.microsoft.com/ink/2010/main" type="inkWord" rotatedBoundingBox="28718,9068 31906,9237 31852,10262 28664,10093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41049.81">3498 661 346 0,'0'-9'67'0,"0"-1"-18"15,0 3 23-15,-11 6-11 0,-4 1-36 16,0 0-17-16,-5 10-6 15,0 3-2-15,-2 5 0 16,3-1 0-16,2 5 1 16,2-3-2-16,5 0-9 15,2 1-3-15,8-2 10 16,0-1-14-16,0 1-4 0,6-5 2 16,6 1 18-16,0-1 0 15,-4 0 1-15,1 1 1 16,-7 2-1-16,-2-1-2 15,0 2 1-15,-14-1 7 16,-6-1 18-16,-7-2 1 0,-1-4-2 16,-4 1-4-16,4-3-8 15,4-4-8-15,5-1-2 16,9-2 0-16,3 0-21 16,7-3-70-16,0-8-110 15</inkml:trace>
          <inkml:trace contextRef="#ctx0" brushRef="#br0" timeOffset="141329.81">3595 834 463 0,'0'0'-1'0,"0"0"-1"15,0 0 2-15,-19 62-1 16,14-37 1-16,-3-3 0 16,0 1 3-16,1-5-5 15,0-2-42-15,2-7-53 0,-3-8-90 16</inkml:trace>
          <inkml:trace contextRef="#ctx0" brushRef="#br0" timeOffset="141479.81">3628 581 361 0,'0'0'170'16,"0"0"-185"-16,0 0 12 15,0 0-26-15,16 49-63 0,-9-42-148 16</inkml:trace>
          <inkml:trace contextRef="#ctx0" brushRef="#br0" timeOffset="142019.811">3756 901 402 0,'0'0'6'0,"0"0"0"15,0 0 24-15,71-9-6 16,-37 4-17-16,1 1-6 16,1 0-9-16,-1 2-43 15,-1 1-60-15,-8 0-57 16</inkml:trace>
          <inkml:trace contextRef="#ctx0" brushRef="#br0" timeOffset="141819.811">3827 679 499 0,'0'0'-10'16,"0"0"14"-16,0 0 12 16,52 0-8-16,-35 0-6 0,2 0-2 15,-3 8 1-15,-1 0-2 16,-4 3 1-16,-2 3-1 16,-9 3 6-16,0 5 1 15,0 5 1-15,-11-1 4 16,-5 4-3-16,-6 0-4 15,2-1-1-15,-2 0-1 0,5-2 0 16,-1 0-1-16,5-4-1 16,6-3 0-16,7-5 0 15,0-8-4-15,18-5-30 16,6-2-11-16,7-5-10 16,4-8 27-16,0-4-3 0,-4-2-19 15,-2 1-32-15,-9 1-48 16</inkml:trace>
          <inkml:trace contextRef="#ctx0" brushRef="#br0" timeOffset="139859.811">3222 404 243 0,'4'-9'225'0,"-1"1"-180"15,-3 3 18-15,0 5-16 16,-17 6-18-16,-1 18-25 16,-10 9 2-16,-5 13 4 15,-3 13-3-15,0 9-1 0,5 5-2 16,2 2 0-16,12-3-3 16,7-6 0-16,10-8-2 15,0-10 0-15,18-7 1 16,6-11 0-16,10-12-5 15,1-10-42-15,-5-8-44 0,-6-9-79 16</inkml:trace>
          <inkml:trace contextRef="#ctx0" brushRef="#br0" timeOffset="142339.81">4142 891 369 0,'0'0'34'0,"0"0"-12"0,61-16 46 16,-29 1-7-16,-2 0-23 15,0-2-5-15,-4-1-1 16,-3 2-14-16,-11 2-7 16,-4 1-7-16,-8 4 1 15,0 4 1-15,-10 4-9 0,-11 1 3 16,-4 0-5-16,-6 10 0 15,-1 5 3-15,5 2 2 16,1 1-1-16,10 0 0 16,6 2-4-16,10-2-1 15,0 0 3-15,10 0 1 0,10-1 1 16,4-3 1-16,4-1 1 16,1-4-3-16,0 1-28 15,-2-5-24-15,-2-1-14 16,0-4-12-16,-2 0-16 15,-3 0-69-15</inkml:trace>
          <inkml:trace contextRef="#ctx0" brushRef="#br0" timeOffset="142559.811">4440 1054 456 0,'0'0'7'16,"0"0"43"-16,0 0 9 16,70-16-23-16,-38 9-26 15,-2-1-5-15,5 1-4 0,-5 3-1 16,-3 2-28-16,-5 2-53 16,-5-1-57-16,-6-1-164 15</inkml:trace>
          <inkml:trace contextRef="#ctx0" brushRef="#br0" timeOffset="143269.81">4924 807 484 0,'0'0'1'16,"0"0"20"-16,69-6 6 15,-23-2-8-15,8-1-14 16,10 0-1-16,-5 1-4 16,1 0 0-16,-6 1-47 0,-7-1-70 15,-9-3-87-15</inkml:trace>
          <inkml:trace contextRef="#ctx0" brushRef="#br0" timeOffset="143039.81">5174 625 542 0,'0'0'9'0,"0"0"42"15,0 0 11-15,0 0-28 16,0 0-30-16,0 0-9 15,0 0 6-15,0 0-1 0,-5 37-1 16,-2-14 3-16,-2 5 2 16,-5 1 3-16,-5 5 6 15,0 0 4-15,-4 1-3 16,3-2 0-16,4-2-3 16,6-4-8-16,6-1-2 0,4-7-1 15,4-3 0-15,14-4-2 16,5-5-1-16,5-5 1 15,1-2 4-15,2 0 1 16,1-3-2-16,-1-6-5 16,-1-1-15-16,-1 1-14 0,-8-2-17 15,-2 2-22-15,-4-1-39 16,-7-2-45-16,-4 2-125 16</inkml:trace>
          <inkml:trace contextRef="#ctx0" brushRef="#br0" timeOffset="143579.811">5527 427 392 0,'0'0'37'16,"0"0"-22"-16,0 0 55 15,69 35-19-15,-39-14-16 16,4 3 4-16,-1 9-3 15,2 3-13-15,-3 6-6 16,-3 6-3-16,-6 4-4 0,-9 2-7 16,-7 4 1-16,-7-1-1 15,-2-1 1-15,-16-3-2 16,-8-3 0-16,-1-3-2 16,-4-5-28-16,4-7-12 15,3-5-48-15,2-11-47 16,8-10-149-16</inkml:trace>
          <inkml:trace contextRef="#ctx1" brushRef="#br1">5654 1462 0,'140'-18'0,"-84"8"16,-56 10-16</inkml:trace>
          <inkml:trace contextRef="#ctx0" brushRef="#br0" timeOffset="144429.81">6112 1058 523 0,'0'0'34'0,"-50"76"49"15,27-33-5-15,-1 3-27 16,-1 3-41-16,-3 3-9 16,-3 2-73-16,-11-2-213 15</inkml:trace>
          <inkml:trace contextRef="#ctx0" brushRef="#br0" timeOffset="144299.81">6093 768 406 0,'0'0'13'0,"0"0"22"0,0 0 19 16,0 0-29-16,0 0-9 15,0 0 0-15,0 0-14 16,47 13-2-16,-33-6-52 16,-1-1-71-16,-3 2-132 0</inkml:trace>
        </inkml:traceGroup>
      </inkml:traceGroup>
    </inkml:traceGroup>
    <inkml:traceGroup>
      <inkml:annotationXML>
        <emma:emma xmlns:emma="http://www.w3.org/2003/04/emma" version="1.0">
          <emma:interpretation id="{B2526C67-392D-45DA-AE13-2EDF4ED00D51}" emma:medium="tactile" emma:mode="ink">
            <msink:context xmlns:msink="http://schemas.microsoft.com/ink/2010/main" type="paragraph" rotatedBoundingBox="25934,10525 32034,10650 32000,12328 25900,122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079D65-E534-40C7-8A18-1BABEB098E31}" emma:medium="tactile" emma:mode="ink">
              <msink:context xmlns:msink="http://schemas.microsoft.com/ink/2010/main" type="inkBullet" rotatedBoundingBox="25932,10655 25942,10656 25939,10806 25928,10805"/>
            </emma:interpretation>
            <emma:one-of disjunction-type="recognition" id="oneOf11">
              <emma:interpretation id="interp19" emma:lang="" emma:confidence="1">
                <emma:literal/>
              </emma:interpretation>
            </emma:one-of>
          </emma:emma>
        </inkml:annotationXML>
        <inkml:trace contextRef="#ctx0" brushRef="#br0" timeOffset="147709.811">230 1881 456 0,'0'6'16'15,"-1"1"-15"-15,0 4 11 16,-1 2 13-16,0 7-21 0,-1 0-3 16,0 2-2-16,3-4-40 15,0 0-34-15,0-7-45 16,3-7-55-16</inkml:trace>
      </inkml:traceGroup>
      <inkml:traceGroup>
        <inkml:annotationXML>
          <emma:emma xmlns:emma="http://www.w3.org/2003/04/emma" version="1.0">
            <emma:interpretation id="{5BFD890D-5CA2-4BC3-BF4F-4A7E7397D152}" emma:medium="tactile" emma:mode="ink">
              <msink:context xmlns:msink="http://schemas.microsoft.com/ink/2010/main" type="line" rotatedBoundingBox="26093,10528 32034,10650 32023,11182 26082,11061">
                <msink:destinationLink direction="with" ref="{5E84F558-0FC5-477C-BFAB-93375CF0D26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10BA5AF-4C0D-44D4-8B6F-269EEEFACD23}" emma:medium="tactile" emma:mode="ink">
                <msink:context xmlns:msink="http://schemas.microsoft.com/ink/2010/main" type="inkWord" rotatedBoundingBox="26090,10719 26188,10721 26186,10791 26088,10788"/>
              </emma:interpretation>
            </emma:emma>
          </inkml:annotationXML>
          <inkml:trace contextRef="#ctx0" brushRef="#br0" timeOffset="147829.81">378 1944 435 0,'0'0'40'0,"0"0"-39"16,0 0 6-16,0 0-5 15,51 48-1-15,-28-33-60 16,0-6-170-16</inkml:trace>
        </inkml:traceGroup>
        <inkml:traceGroup>
          <inkml:annotationXML>
            <emma:emma xmlns:emma="http://www.w3.org/2003/04/emma" version="1.0">
              <emma:interpretation id="{5A7E1F6D-4C91-4D07-BF37-6E47247C32F1}" emma:medium="tactile" emma:mode="ink">
                <msink:context xmlns:msink="http://schemas.microsoft.com/ink/2010/main" type="inkWord" rotatedBoundingBox="28053,10784 28284,10789 28282,10887 28051,10882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48199.81">2341 2053 151 0,'0'0'445'15,"0"0"-443"-15,0 0-8 0,0 0 5 16,0 0-1-16,0 0 0 16,0 0-15-16,4 50-36 15,14-45-11-15,2-5-3 16,4 0-70-16</inkml:trace>
          <inkml:trace contextRef="#ctx0" brushRef="#br0" timeOffset="148319.811">2548 2014 414 0,'0'0'84'16,"0"0"-62"-16,0 0 5 16,0 46-12-16,0-26-11 15,10-5-37-15,3-6-161 0</inkml:trace>
        </inkml:traceGroup>
        <inkml:traceGroup>
          <inkml:annotationXML>
            <emma:emma xmlns:emma="http://www.w3.org/2003/04/emma" version="1.0">
              <emma:interpretation id="{B75DFA66-C16C-4E29-8A10-059890835755}" emma:medium="tactile" emma:mode="ink">
                <msink:context xmlns:msink="http://schemas.microsoft.com/ink/2010/main" type="inkWord" rotatedBoundingBox="29972,10608 32034,10650 32023,11182 29961,11140"/>
              </emma:interpretation>
              <emma:one-of disjunction-type="recognition" id="oneOf13">
                <emma:interpretation id="interp21" emma:lang="" emma:confidence="0">
                  <emma:literal>C,</emma:literal>
                </emma:interpretation>
                <emma:interpretation id="interp22" emma:lang="" emma:confidence="1">
                  <emma:literal>[ ]</emma:literal>
                </emma:interpretation>
                <emma:interpretation id="interp23" emma:lang="" emma:confidence="0">
                  <emma:literal>[]</emma:literal>
                </emma:interpretation>
                <emma:interpretation id="interp24" emma:lang="" emma:confidence="0">
                  <emma:literal>c,</emma:literal>
                </emma:interpretation>
                <emma:interpretation id="interp25" emma:lang="" emma:confidence="0">
                  <emma:literal>[a</emma:literal>
                </emma:interpretation>
              </emma:one-of>
            </emma:emma>
          </inkml:annotationXML>
          <inkml:trace contextRef="#ctx0" brushRef="#br0" timeOffset="150249.811">5905 1867 383 0,'-4'0'7'0,"-14"2"20"15,-1 1 2-15,-4-2 6 16,-5 3-4-16,1 0 0 15,0-2-5-15,4 2-5 16,4-1 3-16,4-1-4 16,3-2-7-16,9 3-9 0,0 1-4 15,3 0-4-15,0 5 0 16,0 1 2-16,0 6 3 16,-2 2 0-16,-2 1-1 15,-3 3 1-15,0 5 1 16,-4 0-2-16,2 2 1 0,1 0-1 15,0 1 0-15,2-1 0 16,3-5 0-16,1 1 0 16,2-5-1-16,0-4-3 15,0-1 2-15,0-4 3 16,2-2-1-16,4-3-2 0,1-1 3 16,1-1 1-16,3 0-1 15,3-4-1-15,5 3 5 16,4-3-3-16,4 0 0 15,1 0-5-15,1 0-28 16,1 0-34-16,-6 0-39 16,-3 0-41-16</inkml:trace>
          <inkml:trace contextRef="#ctx0" brushRef="#br0" timeOffset="150929.81">6046 1889 228 0,'0'0'69'16,"0"0"-65"-16,0 0 10 16,0 0-10-16,0 0-1 15,65-3-1-15,-48 4 5 16,1 3 3-16,-1-1 3 0,-2-1 0 16,-3 1 0-16,-1-2 5 15,-5-1 6-15,-2 3 5 16,-4-1 5-16,0 1-11 15,0 1-10-15,0 2 2 0,0 6-7 16,0 1-7-16,0 6 0 16,8 2 0-16,0 5 0 15,6 3 0-15,3 1 1 16,-2 5-1-16,1-4 0 16,-6 4 0-16,1-4 3 15,-7-4 2-15,-4 0 1 0,0-2-2 16,0-6 2-16,-10-1 1 15,-3 0 1-15,-5-5-3 16,-4 0 4-16,-6-3-2 16,-2 0-4-16,-5-3-2 15,-3-3-2-15,-2 1-3 0,-1-1-27 16,4-4-37-16,-1 0-63 16,7 0-134-16</inkml:trace>
          <inkml:trace contextRef="#ctx0" brushRef="#br0" timeOffset="149609.811">4353 2023 382 0,'0'0'-8'0,"0"0"3"0,-43 60 10 16,28-31 5-16,0 5-2 15,3-2-2-15,5-2 1 16,3-6 0-16,0-7 3 16,3-4-2-16,1-9 0 0,0-4 16 15,0 0 39-15,8-16-20 16,7-4-37-16,2-6-6 16,8-8 0-16,2 3-9 15,1-1-26-15,0 5-12 16,-2 5 5-16,-3 9 17 15,-5 9 12-15,-6 4 6 0,-9 6 2 16,-3 14 4-16,0 3 2 16,0 4 4-16,-3 4 1 15,0-6 0-15,3-2-1 16,3-5-1-16,12-5 3 16,5-5 4-16,3-6 6 0,3-2 3 15,-2-2-2-15,2-11 4 16,-5-4-1-16,-2-2-6 15,-1-2-8-15,-9 3-4 16,1-3 0-16,-5 4-2 16,-2 3-5-16,-3 5-5 0,0 6 2 15,-4 3-3-15,-4 2-5 16,-6 16 9-16,2 4 6 16,5 5-1-16,6 0-1 15,1-2 0-15,5-5-2 16,14-5-18-16,11-8-1 0,0-5-1 15,4-2 2-15,2-8-22 16,1-9-36-16,-3-5-18 16,-5-1 26-16,-6 0 24 15,-2-1 45-15,-9 5 32 16,-4 6 28-16,-3 4-9 0,-5 8 10 16,0 1 6-16,0 2-56 15,0 15-7-15,-5 1 9 16,2 7-2-16,3-2-6 15,0-2 1-15,6-2 9 16,9-6 5-16,0-4 3 0,3-6 6 16,1-3 7-16,-1 0-4 15,0-9-3-15,-4-4-6 16,-1-3-12-16,-3 1-5 16,1-1-3-16,-3 3-7 15,1 2-10-15,-3 3 1 16,1 3 1-16,0 5-1 0,-2 0 2 15,3 1 6-15,0 13 6 16,3 0 2-16,6 2 1 16,0-6 0-16,3 1 0 15,6-6 6-15,1-5 5 16,0 0 12-16,-1-9 2 0,-6-7-7 16,-2-1-4-16,-9-1-1 15,-3-1-4-15,-6 0-3 16,0 0-2-16,-2 3-9 15,-7 0-20-15,-3 6-46 0,0 1-46 16,1 0-173-16</inkml:trace>
        </inkml:traceGroup>
      </inkml:traceGroup>
      <inkml:traceGroup>
        <inkml:annotationXML>
          <emma:emma xmlns:emma="http://www.w3.org/2003/04/emma" version="1.0">
            <emma:interpretation id="{758913AD-38BF-40EC-A06D-28192F7B58AF}" emma:medium="tactile" emma:mode="ink">
              <msink:context xmlns:msink="http://schemas.microsoft.com/ink/2010/main" type="line" rotatedBoundingBox="28790,11284 31773,11443 31726,12334 28743,12175">
                <msink:destinationLink direction="with" ref="{5E84F558-0FC5-477C-BFAB-93375CF0D26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09CF2FE-F94B-4580-ACCE-3B8289E2DAE6}" emma:medium="tactile" emma:mode="ink">
                <msink:context xmlns:msink="http://schemas.microsoft.com/ink/2010/main" type="inkWord" rotatedBoundingBox="28788,11323 30999,11440 30970,11982 28759,11864"/>
              </emma:interpretation>
              <emma:one-of disjunction-type="recognition" id="oneOf14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152449.811">3215 2585 249 0,'0'0'21'0,"0"0"35"15,0 0-8-15,0 0-12 16,0 0-16-16,0 0-13 15,0 0 9-15,0 0 4 16,-59 76 2-16,42-38-6 16,-2 3-10-16,2 4-3 0,-1 6-1 15,3-4-1-15,5 1-1 16,4-4 1-16,6-2-1 16,0-10-13-16,18-6-25 15,9-11-10-15,4-11-32 16,7-4-105-16</inkml:trace>
          <inkml:trace contextRef="#ctx0" brushRef="#br0" timeOffset="152759.811">3516 2787 371 0,'0'0'0'16,"0"0"-1"-16,-68 25 4 15,53-14-1-15,7 0-3 16,2-2-2-16,6 2 0 0,0-1 0 16,10-2 1-16,6-2 2 15,4 2 1-15,5-4 0 16,-4 1 3-16,1-1 4 16,-10 1 0-16,-4-1-4 15,-8 6-4-15,0 1 7 0,-17 0 20 16,-9 5 0-1,3-5-7-15,-1 2-6 0,3-4-9 16,9-2-3-16,10-5-3 16,2-2-33-16,10-5-33 15,15-13-73-15</inkml:trace>
          <inkml:trace contextRef="#ctx0" brushRef="#br0" timeOffset="152909.81">3671 2877 358 0,'0'0'1'0,"0"0"1"16,-36 51 0-16,34-35-2 15,2-7-46-15,0-4-52 16,8-5-42-16</inkml:trace>
          <inkml:trace contextRef="#ctx0" brushRef="#br0" timeOffset="153039.81">3668 2743 212 0,'0'0'256'15,"0"0"-247"-15,0 0-12 0,0 0 2 16,0 0-45-16,72-2-84 16</inkml:trace>
          <inkml:trace contextRef="#ctx0" brushRef="#br0" timeOffset="153709.811">3852 2934 202 0,'0'0'81'15,"0"0"-80"-15,76 1 32 16,-35-2 1-16,5-7-5 16,5 0-7-16,2-2 5 15,0 2-1-15,-7 0-3 0,-4 2-8 16,-8-2-2-16,-10 3-6 16,-8 1 1-16,-6 3 4 15,-8-2 6-15,-2 2 13 16,-2 0-2-16,-16 1-27 15,-5 0 2-15,-5 0-4 0,-5 2 1 16,2 9-2-16,4 0 1 16,3 1-1-16,11 2-1 15,3 4 0-15,10-1-1 16,5 0 0-16,18-2 2 0,7 0 2 16,8-3-2-16,4-4-36 15,-2-4-57-15,-1-4-45 16</inkml:trace>
          <inkml:trace contextRef="#ctx0" brushRef="#br0" timeOffset="153349.81">3984 2816 497 0,'0'0'51'0,"0"0"3"16,0 0-35-16,0 0-17 15,0 0-3-15,0 0 0 0,0 0-1 16,17 21-11-16,-17-7 2 15,-5 4 5-15,-5 5 5 16,-6-2 2-16,1 4-1 16,3 0 0-16,3 0-1 15,3-3 2-15,6-3-1 0,0-2-3 16,7-4-1-16,12-4 2 16,5-9 1-16,6 0 1 15,3 0-1-15,0-8-45 16,0-6-17-16,-3 0-1 15,-7-4-31-15,-9-1-75 16</inkml:trace>
          <inkml:trace contextRef="#ctx0" brushRef="#br0" timeOffset="154209.81">4624 3077 386 0,'0'0'40'16,"0"0"38"-16,0 0-13 15,0 0-20-15,0 0-17 16,50-5-8-16,-18-4-10 0,-2 4-7 16,5 0-2-16,-2 1-2 15,2-1-31-15,-7 0-56 16,-5-1-68-16,-7-3-164 15</inkml:trace>
          <inkml:trace contextRef="#ctx0" brushRef="#br0" timeOffset="154699.81">4898 2886 354 0,'0'0'37'0,"77"0"-32"16,-29-4 22-16,6-2-18 16,1 0-8-16,1 1-1 15,-7 1-37-15,-9 1-172 16</inkml:trace>
          <inkml:trace contextRef="#ctx0" brushRef="#br0" timeOffset="154539.81">5123 2657 273 0,'0'0'57'0,"-4"55"-33"15,-7-19 29-15,2 1-16 16,-2 6-8-16,1-3-7 15,2-1-3-15,4-3-9 16,1-5-4-16,3-3-5 0,0-4 1 16,0-8-1-16,3-5-20 15,-2-9-39-15,1-2-44 16,-2-6-154-16</inkml:trace>
        </inkml:traceGroup>
        <inkml:traceGroup>
          <inkml:annotationXML>
            <emma:emma xmlns:emma="http://www.w3.org/2003/04/emma" version="1.0">
              <emma:interpretation id="{4BEADB29-064B-432D-BBBA-4B3191BFF799}" emma:medium="tactile" emma:mode="ink">
                <msink:context xmlns:msink="http://schemas.microsoft.com/ink/2010/main" type="inkWord" rotatedBoundingBox="31322,11418 31773,11443 31726,12334 31274,12310"/>
              </emma:interpretation>
              <emma:one-of disjunction-type="recognition" id="oneOf15">
                <emma:interpretation id="interp27" emma:lang="" emma:confidence="0">
                  <emma:literal>Y</emma:literal>
                </emma:interpretation>
                <emma:interpretation id="interp28" emma:lang="" emma:confidence="0">
                  <emma:literal>"</emma:literal>
                </emma:interpretation>
                <emma:interpretation id="interp29" emma:lang="" emma:confidence="0">
                  <emma:literal>¥</emma:literal>
                </emma:interpretation>
                <emma:interpretation id="interp30" emma:lang="" emma:confidence="0">
                  <emma:literal>y</emma:literal>
                </emma:interpretation>
                <emma:interpretation id="interp31" emma:lang="" emma:confidence="0">
                  <emma:literal>+</emma:literal>
                </emma:interpretation>
              </emma:one-of>
            </emma:emma>
          </inkml:annotationXML>
          <inkml:trace contextRef="#ctx0" brushRef="#br0" timeOffset="155219.81">5610 2644 381 0,'0'0'73'16,"0"0"-76"-16,0 0 5 15,0 0 13-15,54 66 6 16,-28-31 2-16,-2 4 5 16,-4 6-9-16,-6-1-4 0,-7 4 2 15,-7-2-1-15,0 4-8 16,-12-4-4-16,-6-5-1 16,-1-2-2-16,-3-12-60 15,8-6-69-15,4-12-142 16</inkml:trace>
          <inkml:trace contextRef="#ctx0" brushRef="#br0" timeOffset="155729.81">5982 3191 469 0,'-39'50'39'0,"-3"-2"52"16,0 4-48-16,-1 1-25 0,-7 0-16 15,-3-4-50-15,-8-5-244 16</inkml:trace>
          <inkml:trace contextRef="#ctx0" brushRef="#br0" timeOffset="155609.811">6040 2794 506 0,'0'0'6'16,"0"0"-9"-16,0 0 7 15,0 0-7-15,0 0-97 16,0 0-143-16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3:49.0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4E2625-67FA-46DD-B0CE-D8A544571810}" emma:medium="tactile" emma:mode="ink">
          <msink:context xmlns:msink="http://schemas.microsoft.com/ink/2010/main" type="inkDrawing" rotatedBoundingBox="23758,14340 24762,11131 25368,11321 24365,14530" semanticType="callout" shapeName="Other">
            <msink:sourceLink direction="to" ref="{6729D362-DC6E-42D9-AEFD-C2E28E5C4381}"/>
            <msink:sourceLink direction="from" ref="{E6C2D9A8-39F7-488D-A99E-F9EDC701EEEC}"/>
          </msink:context>
        </emma:interpretation>
      </emma:emma>
    </inkml:annotationXML>
    <inkml:trace contextRef="#ctx0" brushRef="#br0">1145 0 383 0,'0'0'33'0,"0"0"26"16,-76 9-8-16,40 11-19 16,-10 8-21-16,-6 13-8 15,-5 10 2-15,-6 12 0 16,-2 8 2-16,-4 17 1 0,-6 14-3 16,-2 16 1-16,3 15 1 15,1 17 3-15,5 11 4 16,9 15-4-16,6 6 2 15,12 7 1-15,8 1-2 16,8-7 2-16,5-6-6 0,5-8-1 16,3-17-1-16,4-17 0 15,-3-20-3-15,4-14 1 16,-1-18 0-16,1-22-2 16,2-18 1-16,-1-10-2 15,4-17 1-15,0-6-1 16,2-5-5-16,0-4-42 0,0-1-27 15,0 0-50-15,0 0-42 16</inkml:trace>
    <inkml:trace contextRef="#ctx0" brushRef="#br0" timeOffset="369.667">-139 2614 363 0,'0'0'78'0,"0"0"-63"16,0 0-14-16,0 0 32 15,5 58 11-15,-5-27-11 0,0 3 0 16,0 3 3-16,0 6-7 15,0 0-11-15,-8 1-4 16,3 0-5-16,1-2-6 16,1-6-1-16,0-5-2 0,3-3 1 15,0-7-2-15,14-8 2 16,8-5 2-16,10-8 17 16,14 0 7-16,4-19-7 15,12-4-7-15,7-6-7 16,4-1-3-16,-5 2-2 15,-8 1-26-15,-20 1-153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1-30T16:05:06.5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EA2FA9-75C8-40F8-8784-741115E02D24}" emma:medium="tactile" emma:mode="ink">
          <msink:context xmlns:msink="http://schemas.microsoft.com/ink/2010/main" type="inkDrawing" rotatedBoundingBox="15468,6555 23640,4777 24624,9299 16452,11077" semanticType="enclosure" shapeName="Other">
            <msink:sourceLink direction="with" ref="{428EEEF4-3AF6-4DF4-996C-D9F7E07C0E51}"/>
            <msink:sourceLink direction="with" ref="{3B08C372-C8DB-4936-94A1-A904EF9AAAE5}"/>
            <msink:sourceLink direction="with" ref="{6BD990F8-A99D-42DE-BA95-C1A286865D96}"/>
          </msink:context>
        </emma:interpretation>
      </emma:emma>
    </inkml:annotationXML>
    <inkml:trace contextRef="#ctx0" brushRef="#br0">0 68 87 0,'18'0'30'0,"-1"-4"6"0,1-1-1 15,-3 1-1-15,-3-4-5 16,-1 6 4-16,-6 0 3 15,1-1-7-15,-2 1-1 0,3 0-9 16,1 2-7-16,4-3-2 16,8 1 5-16,2-2 2 15,4 1-1-15,2-2-5 16,-1 0 1-16,-1 2 5 16,-1-1-6-16,-7 2-4 15,0 0-2-15,-6 2-4 16,0 0 0-16,2 0 0 0,-2 0-1 15,4 0 0-15,6 0 1 16,5 0 3-16,6 0 6 16,7 0-2-16,0 0 3 15,4 0-1-15,-5 0-3 0,-3 0-4 16,-6 0-1-16,-8 0-2 16,-6 2 0-16,-5 0 1 15,-4-2-1-15,-2 2 1 16,0-2 0-16,2 0 0 15,-3 0 1-15,4 0-2 16,0 0 0-16,2 0-2 0,1 0-5 16,1 2-16-16,-4 1-25 15,4 2-17-15,-5 0-20 16,-3-2-69-16</inkml:trace>
    <inkml:trace contextRef="#ctx0" brushRef="#br0" timeOffset="-3804.09">-6636 682 213 0,'0'0'5'16,"0"0"29"-16,0 0 5 16,0 0 0-16,0 0-16 15,0 0-13-15,0 0 6 0,0 0 3 16,0 0-4-16,55 6-9 16,-26-10-3-16,4 2-1 15,5-5-1-15,10 1-1 16,7-2 2-16,10-2-2 15,14-2-1-15,0-1 2 16,11 0-1-16,2-1-1 0,6 0 2 16,1-2 1-16,4 2-2 15,3-4 0-15,5 0-2 16,6 0 4-16,5-4 7 16,11 0-3-16,5 1 0 15,1 1 0-15,-1 0-2 0,1 3-4 16,1 2 0-16,-4-2 0 15,-3 3 2-15,6-2-2 16,-2 1 0-16,2-2 1 16,5 3 2-16,2-3-1 15,8 3-1-15,0-2 2 0,6 2-3 16,-3 0 1-16,-1 5-1 16,-3-1 1-16,-5 2 0 15,-4 0-1-15,-5 0 1 16,-2 0 0-16,-1 1-1 15,4-1 3-15,1-2-2 0,-2-1 0 16,6 1 0-16,3 0-1 16,-4-2 1-16,-6 2-1 15,-4-1 0-15,-12 1 0 16,-7 0 0-16,-15 3 1 16,-8-1 2-16,-8 2 4 15,-10 2-4-15,-6 4-2 0,-6 0-2 16,-7 0-10-16,-4 0-38 15,-11 3-23-15,-9-2-84 16</inkml:trace>
    <inkml:trace contextRef="#ctx0" brushRef="#br0" timeOffset="-4987.943">-6592 724 322 0,'0'0'29'15,"0"0"26"-15,0 0-14 16,0 0-3-16,0 0-9 16,0 0-14-16,0 0-15 0,0 0 5 15,-32 79 9-15,26-14 2 16,1 23 2-16,-2 20 0 16,-3 21 2-16,-5 21-1 15,-3 13 2-15,-4 8-11 16,1 2-3-16,2-4-4 0,5-9-1 15,7-14 0-15,2-14-2 16,5-16 1-16,0-14-1 16,0-18-6-16,0-15-10 15,0-16-6-15,0-13-7 16,0-14-14-16,0-12-62 16,0-13-84-16</inkml:trace>
    <inkml:trace contextRef="#ctx0" brushRef="#br0" timeOffset="-2543.579">-6785 2885 77 0,'0'0'67'15,"0"0"0"-15,0 0-2 0,0 0-5 16,0 0-14-16,0 0-5 16,0 0-14-16,0 0 5 15,0 0 0-15,0 0-4 16,0 0-7-16,19-43-7 15,-18 43-10-15,-1 0-4 0,0 0 3 16,0 3 0-16,0 1-1 16,0 3 0-16,0 1 1 15,0 0-1-15,0 1 1 16,0 2 1-16,3 4 3 16,0 4-1-16,1 4 1 15,-4 11 0-15,0 6-1 0,0 8-1 16,0 10-2-16,-8 9 0 15,1 0-2-15,1 7 0 16,-2-4-1-16,6-2 1 16,0-2 0-16,2-8 8 15,0-5 1-15,0-1-3 0,0-7-1 16,0-6 0-16,4-6-2 16,-1-5-2-16,2-5-1 15,1-5 0-15,-4-4 0 16,0-5 0-16,1 0-4 15,-1-5-35-15,-2 4-24 16,0-6-50-16,0-2-35 0</inkml:trace>
    <inkml:trace contextRef="#ctx0" brushRef="#br0" timeOffset="-1334.392">-6808 4020 280 0,'0'0'-1'0,"0"0"-3"16,0 0 4-16,0 0 8 15,47 11 1-15,-29-11 2 0,8 0 4 16,-1 0 4-16,8 0 5 15,3 0 1-15,4 0-5 16,4-3-2-16,1-1-2 16,4-1-4-16,-2 4 0 15,4-2-7-15,9 3-3 0,-2 0-2 16,4 0 1-16,5 0-1 16,4-1 1-16,5 1-1 15,5-1 15-15,7-1 5 16,3 0-14-16,5-1 13 15,3 3 6-15,2-1-15 16,3-2-2-16,2 2 0 0,-1 1-4 16,4-1 2-16,2 1 3 15,-6 0 0-15,6-1-3 16,0-1-1-16,4 2 0 16,5-1-3-16,5-3 0 15,6 0-1-15,4 0-1 0,-5-1 2 16,2-3-2-16,-3 3 1 15,-4 0-2-15,-3-1 3 16,-2-1-2-16,1 3 5 16,-1-1 2-16,3 0-3 15,2-3 0-15,2 2-1 16,7-2-2-16,0 0 0 0,-2-2 0 16,2 1-1-16,-3 0 0 15,-3 1 2-15,-4-1-3 16,-3 1 2-16,-4 0-2 15,0 3 2-15,-4-4-1 0,2 4 2 16,-1-3 0-16,-6 2 1 16,-5-2-1-16,-2 3 0 15,-6 0-1-15,-10-2 0 16,-9 3-2-16,-10 3 3 16,-13 1-3-16,-15 0 1 15,-16 0-46-15,-14-5-108 0,-8-12-163 16</inkml:trace>
    <inkml:trace contextRef="#ctx0" brushRef="#br0" timeOffset="1232.317">889 59 255 0,'0'0'11'0,"0"0"46"15,0 0-28-15,0 0-17 0,0 0-12 16,0 0 4-16,0 0 9 16,0 0 8-16,-14 59 6 15,14-33 0-15,0 4 1 16,0 2 4-16,0 8-4 16,0 3-5-16,0 3-7 0,4 5-3 15,-1 1-6-15,-2 2-2 16,1-3 1-16,-1 2-1 15,-1-1 3-15,0 1-5 16,0 0 2-16,0 0 1 16,-3-4 5-16,2 3-1 0,-2-4-2 15,-2-2-4-15,-1 2-1 16,4-7-1-16,0 4 0 16,0-2-1-16,-3-4 1 15,5 2-1-15,-1 1 1 16,1 0 1-16,0-2 0 0,0 4-3 15,-3-1 1-15,2 1-1 16,0-3 0-16,-2 1 0 16,2 0 1-16,-2-1-1 15,-2-2 0-15,3 0 1 16,-2-3 0-16,3-1 0 16,-1-3-1-16,2 1 0 0,0-2 2 15,0-2-1-15,0 1-1 16,0 1 0-16,-1 1 1 15,-2-1-1-15,-1 6 1 16,0 0-1-16,-1-1 0 0,3-1 0 16,0 1 0-16,-2-2 0 15,4-3 1-15,0-3 0 16,0-2 1-16,0-1 0 16,0 3 1-16,0-2 1 15,0 0-1-15,0 3 2 0,0 1-1 16,-3 5 1-16,-1 1-2 15,0 3-2-15,1 1-1 16,0-1 0-16,3-3 2 16,-2 0-2-16,2-2 0 15,0-2 0-15,0-2 0 16,0-1 1-16,0-1 0 0,0 0 0 16,0-2 0-16,0 4 1 15,0 2-1-15,0 1 0 16,2 1-1-16,-2 4 0 15,3-1 0-15,0 1 0 16,-3-1 0-16,0-1 1 0,0 0-1 16,0-1 0-16,0-1 1 15,0-3 0-15,0 0-1 16,0-3 1-16,0 1-1 16,0-2 1-16,0-2-1 0,0 0 0 15,0 1 1-15,0-1-1 16,0-2 0-16,0-1 2 15,0 0-3-15,0-4 1 16,0-4-10-16,0-1-13 16,0-3-16-16,-3-7-39 15,0-3-107-15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773B-082A-4C93-A643-FBD5A36C6B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C658-D2F7-40D6-99B9-C67613D0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13" Type="http://schemas.openxmlformats.org/officeDocument/2006/relationships/image" Target="../media/image169.emf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" Type="http://schemas.openxmlformats.org/officeDocument/2006/relationships/image" Target="../media/image164.emf"/><Relationship Id="rId21" Type="http://schemas.openxmlformats.org/officeDocument/2006/relationships/image" Target="../media/image173.emf"/><Relationship Id="rId34" Type="http://schemas.openxmlformats.org/officeDocument/2006/relationships/customXml" Target="../ink/ink147.xml"/><Relationship Id="rId7" Type="http://schemas.openxmlformats.org/officeDocument/2006/relationships/image" Target="../media/image166.emf"/><Relationship Id="rId12" Type="http://schemas.openxmlformats.org/officeDocument/2006/relationships/customXml" Target="../ink/ink136.xml"/><Relationship Id="rId17" Type="http://schemas.openxmlformats.org/officeDocument/2006/relationships/image" Target="../media/image171.emf"/><Relationship Id="rId25" Type="http://schemas.openxmlformats.org/officeDocument/2006/relationships/image" Target="../media/image175.emf"/><Relationship Id="rId33" Type="http://schemas.openxmlformats.org/officeDocument/2006/relationships/image" Target="../media/image179.emf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29" Type="http://schemas.openxmlformats.org/officeDocument/2006/relationships/image" Target="../media/image17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168.emf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28" Type="http://schemas.openxmlformats.org/officeDocument/2006/relationships/customXml" Target="../ink/ink144.xml"/><Relationship Id="rId10" Type="http://schemas.openxmlformats.org/officeDocument/2006/relationships/customXml" Target="../ink/ink135.xml"/><Relationship Id="rId19" Type="http://schemas.openxmlformats.org/officeDocument/2006/relationships/image" Target="../media/image172.emf"/><Relationship Id="rId31" Type="http://schemas.openxmlformats.org/officeDocument/2006/relationships/image" Target="../media/image178.emf"/><Relationship Id="rId4" Type="http://schemas.openxmlformats.org/officeDocument/2006/relationships/customXml" Target="../ink/ink132.xml"/><Relationship Id="rId9" Type="http://schemas.openxmlformats.org/officeDocument/2006/relationships/image" Target="../media/image167.emf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76.emf"/><Relationship Id="rId30" Type="http://schemas.openxmlformats.org/officeDocument/2006/relationships/customXml" Target="../ink/ink145.xml"/><Relationship Id="rId35" Type="http://schemas.openxmlformats.org/officeDocument/2006/relationships/image" Target="../media/image18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186.emf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199.emf"/><Relationship Id="rId3" Type="http://schemas.openxmlformats.org/officeDocument/2006/relationships/image" Target="../media/image181.emf"/><Relationship Id="rId21" Type="http://schemas.openxmlformats.org/officeDocument/2006/relationships/image" Target="../media/image190.emf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7" Type="http://schemas.openxmlformats.org/officeDocument/2006/relationships/image" Target="../media/image183.emf"/><Relationship Id="rId12" Type="http://schemas.openxmlformats.org/officeDocument/2006/relationships/customXml" Target="../ink/ink153.xml"/><Relationship Id="rId17" Type="http://schemas.openxmlformats.org/officeDocument/2006/relationships/image" Target="../media/image188.emf"/><Relationship Id="rId25" Type="http://schemas.openxmlformats.org/officeDocument/2006/relationships/image" Target="../media/image192.emf"/><Relationship Id="rId33" Type="http://schemas.openxmlformats.org/officeDocument/2006/relationships/image" Target="../media/image196.emf"/><Relationship Id="rId38" Type="http://schemas.openxmlformats.org/officeDocument/2006/relationships/customXml" Target="../ink/ink166.xml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29" Type="http://schemas.openxmlformats.org/officeDocument/2006/relationships/image" Target="../media/image194.emf"/><Relationship Id="rId41" Type="http://schemas.openxmlformats.org/officeDocument/2006/relationships/image" Target="../media/image20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11" Type="http://schemas.openxmlformats.org/officeDocument/2006/relationships/image" Target="../media/image185.emf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198.emf"/><Relationship Id="rId40" Type="http://schemas.openxmlformats.org/officeDocument/2006/relationships/customXml" Target="../ink/ink167.xml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23" Type="http://schemas.openxmlformats.org/officeDocument/2006/relationships/image" Target="../media/image191.emf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10" Type="http://schemas.openxmlformats.org/officeDocument/2006/relationships/customXml" Target="../ink/ink152.xml"/><Relationship Id="rId19" Type="http://schemas.openxmlformats.org/officeDocument/2006/relationships/image" Target="../media/image189.emf"/><Relationship Id="rId31" Type="http://schemas.openxmlformats.org/officeDocument/2006/relationships/image" Target="../media/image195.emf"/><Relationship Id="rId4" Type="http://schemas.openxmlformats.org/officeDocument/2006/relationships/customXml" Target="../ink/ink149.xml"/><Relationship Id="rId9" Type="http://schemas.openxmlformats.org/officeDocument/2006/relationships/image" Target="../media/image184.emf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93.emf"/><Relationship Id="rId30" Type="http://schemas.openxmlformats.org/officeDocument/2006/relationships/customXml" Target="../ink/ink162.xml"/><Relationship Id="rId35" Type="http://schemas.openxmlformats.org/officeDocument/2006/relationships/image" Target="../media/image197.emf"/><Relationship Id="rId43" Type="http://schemas.openxmlformats.org/officeDocument/2006/relationships/image" Target="../media/image20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2.xml"/><Relationship Id="rId13" Type="http://schemas.openxmlformats.org/officeDocument/2006/relationships/image" Target="../media/image207.emf"/><Relationship Id="rId18" Type="http://schemas.openxmlformats.org/officeDocument/2006/relationships/customXml" Target="../ink/ink177.xml"/><Relationship Id="rId3" Type="http://schemas.openxmlformats.org/officeDocument/2006/relationships/image" Target="../media/image202.emf"/><Relationship Id="rId21" Type="http://schemas.openxmlformats.org/officeDocument/2006/relationships/image" Target="../media/image211.emf"/><Relationship Id="rId7" Type="http://schemas.openxmlformats.org/officeDocument/2006/relationships/image" Target="../media/image204.emf"/><Relationship Id="rId12" Type="http://schemas.openxmlformats.org/officeDocument/2006/relationships/customXml" Target="../ink/ink174.xml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0" Type="http://schemas.openxmlformats.org/officeDocument/2006/relationships/customXml" Target="../ink/ink1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1.xml"/><Relationship Id="rId11" Type="http://schemas.openxmlformats.org/officeDocument/2006/relationships/image" Target="../media/image206.emf"/><Relationship Id="rId24" Type="http://schemas.openxmlformats.org/officeDocument/2006/relationships/customXml" Target="../ink/ink180.xml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10" Type="http://schemas.openxmlformats.org/officeDocument/2006/relationships/customXml" Target="../ink/ink173.xml"/><Relationship Id="rId19" Type="http://schemas.openxmlformats.org/officeDocument/2006/relationships/image" Target="../media/image210.emf"/><Relationship Id="rId4" Type="http://schemas.openxmlformats.org/officeDocument/2006/relationships/customXml" Target="../ink/ink170.xml"/><Relationship Id="rId9" Type="http://schemas.openxmlformats.org/officeDocument/2006/relationships/image" Target="../media/image205.emf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6.emf"/><Relationship Id="rId18" Type="http://schemas.openxmlformats.org/officeDocument/2006/relationships/customXml" Target="../ink/ink9.xml"/><Relationship Id="rId3" Type="http://schemas.openxmlformats.org/officeDocument/2006/relationships/image" Target="../media/image31.emf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customXml" Target="../ink/ink6.xml"/><Relationship Id="rId17" Type="http://schemas.openxmlformats.org/officeDocument/2006/relationships/image" Target="../media/image3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customXml" Target="../ink/ink5.xml"/><Relationship Id="rId19" Type="http://schemas.openxmlformats.org/officeDocument/2006/relationships/image" Target="../media/image39.emf"/><Relationship Id="rId4" Type="http://schemas.openxmlformats.org/officeDocument/2006/relationships/customXml" Target="../ink/ink2.xml"/><Relationship Id="rId9" Type="http://schemas.openxmlformats.org/officeDocument/2006/relationships/image" Target="../media/image34.emf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42.emf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45.emf"/><Relationship Id="rId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5" Type="http://schemas.openxmlformats.org/officeDocument/2006/relationships/image" Target="../media/image48.emf"/><Relationship Id="rId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51.emf"/><Relationship Id="rId4" Type="http://schemas.openxmlformats.org/officeDocument/2006/relationships/customXml" Target="../ink/ink21.xml"/><Relationship Id="rId9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5" Type="http://schemas.openxmlformats.org/officeDocument/2006/relationships/image" Target="../media/image59.emf"/><Relationship Id="rId4" Type="http://schemas.openxmlformats.org/officeDocument/2006/relationships/customXml" Target="../ink/ink25.xml"/><Relationship Id="rId9" Type="http://schemas.openxmlformats.org/officeDocument/2006/relationships/image" Target="../media/image6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80.emf"/><Relationship Id="rId21" Type="http://schemas.openxmlformats.org/officeDocument/2006/relationships/image" Target="../media/image71.emf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47" Type="http://schemas.openxmlformats.org/officeDocument/2006/relationships/image" Target="../media/image84.emf"/><Relationship Id="rId50" Type="http://schemas.openxmlformats.org/officeDocument/2006/relationships/customXml" Target="../ink/ink52.xml"/><Relationship Id="rId55" Type="http://schemas.openxmlformats.org/officeDocument/2006/relationships/image" Target="../media/image88.emf"/><Relationship Id="rId63" Type="http://schemas.openxmlformats.org/officeDocument/2006/relationships/image" Target="../media/image92.emf"/><Relationship Id="rId68" Type="http://schemas.openxmlformats.org/officeDocument/2006/relationships/customXml" Target="../ink/ink61.xml"/><Relationship Id="rId7" Type="http://schemas.openxmlformats.org/officeDocument/2006/relationships/image" Target="../media/image64.emf"/><Relationship Id="rId71" Type="http://schemas.openxmlformats.org/officeDocument/2006/relationships/image" Target="../media/image96.emf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75.emf"/><Relationship Id="rId11" Type="http://schemas.openxmlformats.org/officeDocument/2006/relationships/image" Target="../media/image66.emf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79.emf"/><Relationship Id="rId40" Type="http://schemas.openxmlformats.org/officeDocument/2006/relationships/customXml" Target="../ink/ink47.xml"/><Relationship Id="rId45" Type="http://schemas.openxmlformats.org/officeDocument/2006/relationships/image" Target="../media/image83.emf"/><Relationship Id="rId53" Type="http://schemas.openxmlformats.org/officeDocument/2006/relationships/image" Target="../media/image87.emf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85.emf"/><Relationship Id="rId57" Type="http://schemas.openxmlformats.org/officeDocument/2006/relationships/image" Target="../media/image89.emf"/><Relationship Id="rId61" Type="http://schemas.openxmlformats.org/officeDocument/2006/relationships/image" Target="../media/image91.emf"/><Relationship Id="rId10" Type="http://schemas.openxmlformats.org/officeDocument/2006/relationships/customXml" Target="../ink/ink32.xml"/><Relationship Id="rId19" Type="http://schemas.openxmlformats.org/officeDocument/2006/relationships/image" Target="../media/image70.emf"/><Relationship Id="rId31" Type="http://schemas.openxmlformats.org/officeDocument/2006/relationships/image" Target="../media/image76.emf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93.emf"/><Relationship Id="rId73" Type="http://schemas.openxmlformats.org/officeDocument/2006/relationships/image" Target="../media/image97.emf"/><Relationship Id="rId4" Type="http://schemas.openxmlformats.org/officeDocument/2006/relationships/customXml" Target="../ink/ink29.xml"/><Relationship Id="rId9" Type="http://schemas.openxmlformats.org/officeDocument/2006/relationships/image" Target="../media/image65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74.emf"/><Relationship Id="rId30" Type="http://schemas.openxmlformats.org/officeDocument/2006/relationships/customXml" Target="../ink/ink42.xml"/><Relationship Id="rId35" Type="http://schemas.openxmlformats.org/officeDocument/2006/relationships/image" Target="../media/image78.emf"/><Relationship Id="rId43" Type="http://schemas.openxmlformats.org/officeDocument/2006/relationships/image" Target="../media/image82.emf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95.emf"/><Relationship Id="rId8" Type="http://schemas.openxmlformats.org/officeDocument/2006/relationships/customXml" Target="../ink/ink31.xml"/><Relationship Id="rId51" Type="http://schemas.openxmlformats.org/officeDocument/2006/relationships/image" Target="../media/image86.emf"/><Relationship Id="rId72" Type="http://schemas.openxmlformats.org/officeDocument/2006/relationships/customXml" Target="../ink/ink63.xml"/><Relationship Id="rId3" Type="http://schemas.openxmlformats.org/officeDocument/2006/relationships/image" Target="../media/image62.emf"/><Relationship Id="rId12" Type="http://schemas.openxmlformats.org/officeDocument/2006/relationships/customXml" Target="../ink/ink33.xml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77.emf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90.emf"/><Relationship Id="rId67" Type="http://schemas.openxmlformats.org/officeDocument/2006/relationships/image" Target="../media/image94.emf"/><Relationship Id="rId20" Type="http://schemas.openxmlformats.org/officeDocument/2006/relationships/customXml" Target="../ink/ink37.xml"/><Relationship Id="rId41" Type="http://schemas.openxmlformats.org/officeDocument/2006/relationships/image" Target="../media/image81.emf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.xml"/><Relationship Id="rId117" Type="http://schemas.openxmlformats.org/officeDocument/2006/relationships/customXml" Target="../ink/ink122.xml"/><Relationship Id="rId21" Type="http://schemas.openxmlformats.org/officeDocument/2006/relationships/image" Target="../media/image107.emf"/><Relationship Id="rId42" Type="http://schemas.openxmlformats.org/officeDocument/2006/relationships/customXml" Target="../ink/ink84.xml"/><Relationship Id="rId47" Type="http://schemas.openxmlformats.org/officeDocument/2006/relationships/image" Target="../media/image120.emf"/><Relationship Id="rId63" Type="http://schemas.openxmlformats.org/officeDocument/2006/relationships/image" Target="../media/image128.emf"/><Relationship Id="rId68" Type="http://schemas.openxmlformats.org/officeDocument/2006/relationships/customXml" Target="../ink/ink97.xml"/><Relationship Id="rId84" Type="http://schemas.openxmlformats.org/officeDocument/2006/relationships/customXml" Target="../ink/ink105.xml"/><Relationship Id="rId89" Type="http://schemas.openxmlformats.org/officeDocument/2006/relationships/image" Target="../media/image141.emf"/><Relationship Id="rId112" Type="http://schemas.openxmlformats.org/officeDocument/2006/relationships/image" Target="../media/image152.emf"/><Relationship Id="rId133" Type="http://schemas.openxmlformats.org/officeDocument/2006/relationships/customXml" Target="../ink/ink130.xml"/><Relationship Id="rId16" Type="http://schemas.openxmlformats.org/officeDocument/2006/relationships/customXml" Target="../ink/ink71.xml"/><Relationship Id="rId107" Type="http://schemas.openxmlformats.org/officeDocument/2006/relationships/customXml" Target="../ink/ink117.xml"/><Relationship Id="rId11" Type="http://schemas.openxmlformats.org/officeDocument/2006/relationships/image" Target="../media/image102.emf"/><Relationship Id="rId32" Type="http://schemas.openxmlformats.org/officeDocument/2006/relationships/customXml" Target="../ink/ink79.xml"/><Relationship Id="rId37" Type="http://schemas.openxmlformats.org/officeDocument/2006/relationships/image" Target="../media/image115.emf"/><Relationship Id="rId53" Type="http://schemas.openxmlformats.org/officeDocument/2006/relationships/image" Target="../media/image123.emf"/><Relationship Id="rId58" Type="http://schemas.openxmlformats.org/officeDocument/2006/relationships/customXml" Target="../ink/ink92.xml"/><Relationship Id="rId74" Type="http://schemas.openxmlformats.org/officeDocument/2006/relationships/customXml" Target="../ink/ink100.xml"/><Relationship Id="rId79" Type="http://schemas.openxmlformats.org/officeDocument/2006/relationships/image" Target="../media/image136.emf"/><Relationship Id="rId102" Type="http://schemas.openxmlformats.org/officeDocument/2006/relationships/image" Target="../media/image147.emf"/><Relationship Id="rId123" Type="http://schemas.openxmlformats.org/officeDocument/2006/relationships/customXml" Target="../ink/ink125.xml"/><Relationship Id="rId128" Type="http://schemas.openxmlformats.org/officeDocument/2006/relationships/image" Target="../media/image160.emf"/><Relationship Id="rId5" Type="http://schemas.openxmlformats.org/officeDocument/2006/relationships/image" Target="../media/image99.emf"/><Relationship Id="rId90" Type="http://schemas.openxmlformats.org/officeDocument/2006/relationships/customXml" Target="../ink/ink108.xml"/><Relationship Id="rId95" Type="http://schemas.openxmlformats.org/officeDocument/2006/relationships/customXml" Target="../ink/ink111.xml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110.emf"/><Relationship Id="rId30" Type="http://schemas.openxmlformats.org/officeDocument/2006/relationships/customXml" Target="../ink/ink78.xml"/><Relationship Id="rId35" Type="http://schemas.openxmlformats.org/officeDocument/2006/relationships/image" Target="../media/image114.emf"/><Relationship Id="rId43" Type="http://schemas.openxmlformats.org/officeDocument/2006/relationships/image" Target="../media/image118.emf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64" Type="http://schemas.openxmlformats.org/officeDocument/2006/relationships/customXml" Target="../ink/ink95.xml"/><Relationship Id="rId69" Type="http://schemas.openxmlformats.org/officeDocument/2006/relationships/image" Target="../media/image131.emf"/><Relationship Id="rId77" Type="http://schemas.openxmlformats.org/officeDocument/2006/relationships/image" Target="../media/image135.emf"/><Relationship Id="rId100" Type="http://schemas.openxmlformats.org/officeDocument/2006/relationships/image" Target="../media/image146.emf"/><Relationship Id="rId105" Type="http://schemas.openxmlformats.org/officeDocument/2006/relationships/customXml" Target="../ink/ink116.xml"/><Relationship Id="rId113" Type="http://schemas.openxmlformats.org/officeDocument/2006/relationships/customXml" Target="../ink/ink120.xml"/><Relationship Id="rId118" Type="http://schemas.openxmlformats.org/officeDocument/2006/relationships/image" Target="../media/image155.emf"/><Relationship Id="rId126" Type="http://schemas.openxmlformats.org/officeDocument/2006/relationships/image" Target="../media/image159.emf"/><Relationship Id="rId134" Type="http://schemas.openxmlformats.org/officeDocument/2006/relationships/image" Target="../media/image163.emf"/><Relationship Id="rId8" Type="http://schemas.openxmlformats.org/officeDocument/2006/relationships/customXml" Target="../ink/ink67.xml"/><Relationship Id="rId51" Type="http://schemas.openxmlformats.org/officeDocument/2006/relationships/image" Target="../media/image122.emf"/><Relationship Id="rId72" Type="http://schemas.openxmlformats.org/officeDocument/2006/relationships/customXml" Target="../ink/ink99.xml"/><Relationship Id="rId80" Type="http://schemas.openxmlformats.org/officeDocument/2006/relationships/customXml" Target="../ink/ink103.xml"/><Relationship Id="rId85" Type="http://schemas.openxmlformats.org/officeDocument/2006/relationships/image" Target="../media/image139.emf"/><Relationship Id="rId93" Type="http://schemas.openxmlformats.org/officeDocument/2006/relationships/image" Target="../media/image143.emf"/><Relationship Id="rId98" Type="http://schemas.openxmlformats.org/officeDocument/2006/relationships/image" Target="../media/image145.emf"/><Relationship Id="rId121" Type="http://schemas.openxmlformats.org/officeDocument/2006/relationships/customXml" Target="../ink/ink124.xml"/><Relationship Id="rId3" Type="http://schemas.openxmlformats.org/officeDocument/2006/relationships/image" Target="../media/image98.emf"/><Relationship Id="rId12" Type="http://schemas.openxmlformats.org/officeDocument/2006/relationships/customXml" Target="../ink/ink69.xml"/><Relationship Id="rId17" Type="http://schemas.openxmlformats.org/officeDocument/2006/relationships/image" Target="../media/image105.emf"/><Relationship Id="rId25" Type="http://schemas.openxmlformats.org/officeDocument/2006/relationships/image" Target="../media/image109.emf"/><Relationship Id="rId33" Type="http://schemas.openxmlformats.org/officeDocument/2006/relationships/image" Target="../media/image113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126.emf"/><Relationship Id="rId67" Type="http://schemas.openxmlformats.org/officeDocument/2006/relationships/image" Target="../media/image130.emf"/><Relationship Id="rId103" Type="http://schemas.openxmlformats.org/officeDocument/2006/relationships/customXml" Target="../ink/ink115.xml"/><Relationship Id="rId108" Type="http://schemas.openxmlformats.org/officeDocument/2006/relationships/image" Target="../media/image150.emf"/><Relationship Id="rId116" Type="http://schemas.openxmlformats.org/officeDocument/2006/relationships/image" Target="../media/image154.emf"/><Relationship Id="rId124" Type="http://schemas.openxmlformats.org/officeDocument/2006/relationships/image" Target="../media/image158.emf"/><Relationship Id="rId129" Type="http://schemas.openxmlformats.org/officeDocument/2006/relationships/customXml" Target="../ink/ink128.xml"/><Relationship Id="rId20" Type="http://schemas.openxmlformats.org/officeDocument/2006/relationships/customXml" Target="../ink/ink73.xml"/><Relationship Id="rId41" Type="http://schemas.openxmlformats.org/officeDocument/2006/relationships/image" Target="../media/image117.emf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70" Type="http://schemas.openxmlformats.org/officeDocument/2006/relationships/customXml" Target="../ink/ink98.xml"/><Relationship Id="rId75" Type="http://schemas.openxmlformats.org/officeDocument/2006/relationships/image" Target="../media/image134.emf"/><Relationship Id="rId83" Type="http://schemas.openxmlformats.org/officeDocument/2006/relationships/image" Target="../media/image138.emf"/><Relationship Id="rId88" Type="http://schemas.openxmlformats.org/officeDocument/2006/relationships/customXml" Target="../ink/ink107.xml"/><Relationship Id="rId91" Type="http://schemas.openxmlformats.org/officeDocument/2006/relationships/image" Target="../media/image142.emf"/><Relationship Id="rId96" Type="http://schemas.openxmlformats.org/officeDocument/2006/relationships/image" Target="../media/image144.emf"/><Relationship Id="rId111" Type="http://schemas.openxmlformats.org/officeDocument/2006/relationships/customXml" Target="../ink/ink119.xml"/><Relationship Id="rId132" Type="http://schemas.openxmlformats.org/officeDocument/2006/relationships/image" Target="../media/image16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5" Type="http://schemas.openxmlformats.org/officeDocument/2006/relationships/image" Target="../media/image104.emf"/><Relationship Id="rId23" Type="http://schemas.openxmlformats.org/officeDocument/2006/relationships/image" Target="../media/image108.emf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121.emf"/><Relationship Id="rId57" Type="http://schemas.openxmlformats.org/officeDocument/2006/relationships/image" Target="../media/image125.emf"/><Relationship Id="rId106" Type="http://schemas.openxmlformats.org/officeDocument/2006/relationships/image" Target="../media/image149.emf"/><Relationship Id="rId114" Type="http://schemas.openxmlformats.org/officeDocument/2006/relationships/image" Target="../media/image153.emf"/><Relationship Id="rId119" Type="http://schemas.openxmlformats.org/officeDocument/2006/relationships/customXml" Target="../ink/ink123.xml"/><Relationship Id="rId127" Type="http://schemas.openxmlformats.org/officeDocument/2006/relationships/customXml" Target="../ink/ink127.xml"/><Relationship Id="rId10" Type="http://schemas.openxmlformats.org/officeDocument/2006/relationships/customXml" Target="../ink/ink68.xml"/><Relationship Id="rId31" Type="http://schemas.openxmlformats.org/officeDocument/2006/relationships/image" Target="../media/image112.emf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65" Type="http://schemas.openxmlformats.org/officeDocument/2006/relationships/image" Target="../media/image129.emf"/><Relationship Id="rId73" Type="http://schemas.openxmlformats.org/officeDocument/2006/relationships/image" Target="../media/image133.emf"/><Relationship Id="rId78" Type="http://schemas.openxmlformats.org/officeDocument/2006/relationships/customXml" Target="../ink/ink102.xml"/><Relationship Id="rId81" Type="http://schemas.openxmlformats.org/officeDocument/2006/relationships/image" Target="../media/image137.emf"/><Relationship Id="rId86" Type="http://schemas.openxmlformats.org/officeDocument/2006/relationships/customXml" Target="../ink/ink106.xml"/><Relationship Id="rId94" Type="http://schemas.openxmlformats.org/officeDocument/2006/relationships/customXml" Target="../ink/ink110.xml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122" Type="http://schemas.openxmlformats.org/officeDocument/2006/relationships/image" Target="../media/image157.emf"/><Relationship Id="rId130" Type="http://schemas.openxmlformats.org/officeDocument/2006/relationships/image" Target="../media/image161.emf"/><Relationship Id="rId4" Type="http://schemas.openxmlformats.org/officeDocument/2006/relationships/customXml" Target="../ink/ink65.xml"/><Relationship Id="rId9" Type="http://schemas.openxmlformats.org/officeDocument/2006/relationships/image" Target="../media/image101.emf"/><Relationship Id="rId13" Type="http://schemas.openxmlformats.org/officeDocument/2006/relationships/image" Target="../media/image103.emf"/><Relationship Id="rId18" Type="http://schemas.openxmlformats.org/officeDocument/2006/relationships/customXml" Target="../ink/ink72.xml"/><Relationship Id="rId39" Type="http://schemas.openxmlformats.org/officeDocument/2006/relationships/image" Target="../media/image116.emf"/><Relationship Id="rId109" Type="http://schemas.openxmlformats.org/officeDocument/2006/relationships/customXml" Target="../ink/ink118.xml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124.emf"/><Relationship Id="rId76" Type="http://schemas.openxmlformats.org/officeDocument/2006/relationships/customXml" Target="../ink/ink101.xml"/><Relationship Id="rId97" Type="http://schemas.openxmlformats.org/officeDocument/2006/relationships/customXml" Target="../ink/ink112.xml"/><Relationship Id="rId104" Type="http://schemas.openxmlformats.org/officeDocument/2006/relationships/image" Target="../media/image148.emf"/><Relationship Id="rId120" Type="http://schemas.openxmlformats.org/officeDocument/2006/relationships/image" Target="../media/image156.emf"/><Relationship Id="rId125" Type="http://schemas.openxmlformats.org/officeDocument/2006/relationships/customXml" Target="../ink/ink126.xml"/><Relationship Id="rId7" Type="http://schemas.openxmlformats.org/officeDocument/2006/relationships/image" Target="../media/image100.emf"/><Relationship Id="rId71" Type="http://schemas.openxmlformats.org/officeDocument/2006/relationships/image" Target="../media/image132.emf"/><Relationship Id="rId92" Type="http://schemas.openxmlformats.org/officeDocument/2006/relationships/customXml" Target="../ink/ink109.xml"/><Relationship Id="rId2" Type="http://schemas.openxmlformats.org/officeDocument/2006/relationships/customXml" Target="../ink/ink64.xml"/><Relationship Id="rId29" Type="http://schemas.openxmlformats.org/officeDocument/2006/relationships/image" Target="../media/image111.emf"/><Relationship Id="rId24" Type="http://schemas.openxmlformats.org/officeDocument/2006/relationships/customXml" Target="../ink/ink75.xml"/><Relationship Id="rId40" Type="http://schemas.openxmlformats.org/officeDocument/2006/relationships/customXml" Target="../ink/ink83.xml"/><Relationship Id="rId45" Type="http://schemas.openxmlformats.org/officeDocument/2006/relationships/image" Target="../media/image119.emf"/><Relationship Id="rId66" Type="http://schemas.openxmlformats.org/officeDocument/2006/relationships/customXml" Target="../ink/ink96.xml"/><Relationship Id="rId87" Type="http://schemas.openxmlformats.org/officeDocument/2006/relationships/image" Target="../media/image140.emf"/><Relationship Id="rId110" Type="http://schemas.openxmlformats.org/officeDocument/2006/relationships/image" Target="../media/image151.emf"/><Relationship Id="rId115" Type="http://schemas.openxmlformats.org/officeDocument/2006/relationships/customXml" Target="../ink/ink121.xml"/><Relationship Id="rId131" Type="http://schemas.openxmlformats.org/officeDocument/2006/relationships/customXml" Target="../ink/ink129.xml"/><Relationship Id="rId61" Type="http://schemas.openxmlformats.org/officeDocument/2006/relationships/image" Target="../media/image127.emf"/><Relationship Id="rId82" Type="http://schemas.openxmlformats.org/officeDocument/2006/relationships/customXml" Target="../ink/ink104.xml"/><Relationship Id="rId19" Type="http://schemas.openxmlformats.org/officeDocument/2006/relationships/image" Target="../media/image10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C1E59E-2C43-4A89-B93B-8134153A9073}"/>
              </a:ext>
            </a:extLst>
          </p:cNvPr>
          <p:cNvSpPr/>
          <p:nvPr/>
        </p:nvSpPr>
        <p:spPr>
          <a:xfrm>
            <a:off x="1476462" y="855677"/>
            <a:ext cx="76675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Cantarell"/>
              </a:rPr>
              <a:t>GCC 7.4 Compiler Toolchain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595959"/>
                </a:solidFill>
                <a:latin typeface="Cantarell"/>
              </a:rPr>
              <a:t>Windows</a:t>
            </a:r>
            <a:r>
              <a:rPr lang="en-US" altLang="zh-CN" sz="2000" dirty="0">
                <a:solidFill>
                  <a:srgbClr val="595959"/>
                </a:solidFill>
                <a:latin typeface="Cantarell"/>
              </a:rPr>
              <a:t>: </a:t>
            </a:r>
            <a:r>
              <a:rPr lang="en-US" altLang="zh-CN" sz="2000" dirty="0" err="1">
                <a:solidFill>
                  <a:srgbClr val="595959"/>
                </a:solidFill>
                <a:latin typeface="Cantarell"/>
              </a:rPr>
              <a:t>cygwin</a:t>
            </a:r>
            <a:r>
              <a:rPr lang="en-US" altLang="zh-CN" sz="2000" dirty="0">
                <a:solidFill>
                  <a:srgbClr val="595959"/>
                </a:solidFill>
                <a:latin typeface="Cantarell"/>
              </a:rPr>
              <a:t> or </a:t>
            </a:r>
            <a:r>
              <a:rPr lang="en-US" altLang="zh-CN" sz="2000" dirty="0" err="1">
                <a:solidFill>
                  <a:srgbClr val="595959"/>
                </a:solidFill>
                <a:latin typeface="Cantarell"/>
              </a:rPr>
              <a:t>mingw</a:t>
            </a:r>
            <a:endParaRPr lang="en-US" altLang="zh-CN" sz="2000" dirty="0">
              <a:solidFill>
                <a:srgbClr val="595959"/>
              </a:solidFill>
              <a:latin typeface="Cantarell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595959"/>
                </a:solidFill>
                <a:latin typeface="Cantarell"/>
              </a:rPr>
              <a:t>Mac</a:t>
            </a:r>
            <a:r>
              <a:rPr lang="en-US" altLang="zh-CN" sz="2000" dirty="0">
                <a:solidFill>
                  <a:srgbClr val="595959"/>
                </a:solidFill>
                <a:latin typeface="Cantarell"/>
              </a:rPr>
              <a:t>: Homebrew GCC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595959"/>
                </a:solidFill>
                <a:latin typeface="Cantarell"/>
              </a:rPr>
              <a:t>CMake</a:t>
            </a:r>
            <a:r>
              <a:rPr lang="en-US" altLang="zh-CN" sz="2000" dirty="0">
                <a:solidFill>
                  <a:srgbClr val="595959"/>
                </a:solidFill>
                <a:latin typeface="Cantarell"/>
              </a:rPr>
              <a:t> Build System</a:t>
            </a:r>
          </a:p>
          <a:p>
            <a:pPr fontAlgn="base"/>
            <a:endParaRPr lang="en-US" altLang="zh-CN" sz="2000" b="0" i="0" u="none" strike="noStrike" dirty="0">
              <a:solidFill>
                <a:srgbClr val="595959"/>
              </a:solidFill>
              <a:effectLst/>
              <a:latin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6344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7004" y="515291"/>
              <a:ext cx="297000" cy="2093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564" y="501251"/>
                <a:ext cx="331560" cy="21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27524" y="492251"/>
              <a:ext cx="331560" cy="226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004" y="478211"/>
                <a:ext cx="362880" cy="23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845444" y="704291"/>
              <a:ext cx="1103400" cy="3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884" y="689531"/>
                <a:ext cx="1114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795044" y="1271291"/>
              <a:ext cx="1099080" cy="35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244" y="1252931"/>
                <a:ext cx="11210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05844" y="1915691"/>
              <a:ext cx="1048320" cy="33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684" y="1896611"/>
                <a:ext cx="1077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86324" y="906251"/>
              <a:ext cx="186840" cy="1520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364" y="892931"/>
                <a:ext cx="209880" cy="15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/>
              <p14:cNvContentPartPr/>
              <p14:nvPr/>
            </p14:nvContentPartPr>
            <p14:xfrm>
              <a:off x="798284" y="2470091"/>
              <a:ext cx="905040" cy="35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204" y="2453891"/>
                <a:ext cx="924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/>
              <p14:cNvContentPartPr/>
              <p14:nvPr/>
            </p14:nvContentPartPr>
            <p14:xfrm>
              <a:off x="844004" y="768371"/>
              <a:ext cx="1049760" cy="205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044" y="751091"/>
                <a:ext cx="1080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/>
              <p14:cNvContentPartPr/>
              <p14:nvPr/>
            </p14:nvContentPartPr>
            <p14:xfrm>
              <a:off x="853724" y="821651"/>
              <a:ext cx="1019160" cy="1249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5804" y="802211"/>
                <a:ext cx="1046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842924" y="793211"/>
              <a:ext cx="849600" cy="1224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9604" y="779891"/>
                <a:ext cx="875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/>
              <p14:cNvContentPartPr/>
              <p14:nvPr/>
            </p14:nvContentPartPr>
            <p14:xfrm>
              <a:off x="810164" y="970691"/>
              <a:ext cx="1067760" cy="606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364" y="957011"/>
                <a:ext cx="11084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/>
              <p14:cNvContentPartPr/>
              <p14:nvPr/>
            </p14:nvContentPartPr>
            <p14:xfrm>
              <a:off x="1681364" y="2491331"/>
              <a:ext cx="125640" cy="43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8044" y="2476571"/>
                <a:ext cx="153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844004" y="955571"/>
              <a:ext cx="1062000" cy="65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164" y="943691"/>
                <a:ext cx="1089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1836884" y="1028651"/>
              <a:ext cx="40680" cy="5886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16004" y="1012451"/>
                <a:ext cx="802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6" name="Ink 195"/>
              <p14:cNvContentPartPr/>
              <p14:nvPr/>
            </p14:nvContentPartPr>
            <p14:xfrm>
              <a:off x="4930724" y="3810011"/>
              <a:ext cx="249480" cy="4719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14884" y="3794171"/>
                <a:ext cx="2786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7" name="Ink 196"/>
              <p14:cNvContentPartPr/>
              <p14:nvPr/>
            </p14:nvContentPartPr>
            <p14:xfrm>
              <a:off x="11345564" y="3729731"/>
              <a:ext cx="846720" cy="101808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33684" y="3717851"/>
                <a:ext cx="8704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" name="Ink 204"/>
              <p14:cNvContentPartPr/>
              <p14:nvPr/>
            </p14:nvContentPartPr>
            <p14:xfrm>
              <a:off x="1908524" y="224771"/>
              <a:ext cx="9674640" cy="297108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91964" y="211811"/>
                <a:ext cx="9705600" cy="29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1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01164" y="414491"/>
              <a:ext cx="6808320" cy="3073091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524" y="402250"/>
                <a:ext cx="6829920" cy="309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4" name="Ink 93"/>
              <p14:cNvContentPartPr/>
              <p14:nvPr/>
            </p14:nvContentPartPr>
            <p14:xfrm>
              <a:off x="9379244" y="817691"/>
              <a:ext cx="1152000" cy="7279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3764" y="811211"/>
                <a:ext cx="117936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7" name="Ink 96"/>
              <p14:cNvContentPartPr/>
              <p14:nvPr/>
            </p14:nvContentPartPr>
            <p14:xfrm>
              <a:off x="3045764" y="1843691"/>
              <a:ext cx="3088800" cy="1321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8924" y="1833251"/>
                <a:ext cx="3103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Ink 108"/>
              <p14:cNvContentPartPr/>
              <p14:nvPr/>
            </p14:nvContentPartPr>
            <p14:xfrm>
              <a:off x="2543564" y="2439851"/>
              <a:ext cx="1468440" cy="4860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8164" y="2433011"/>
                <a:ext cx="14774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3373724" y="2636051"/>
              <a:ext cx="1112040" cy="165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0484" y="2631731"/>
                <a:ext cx="1118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4" name="Ink 113"/>
              <p14:cNvContentPartPr/>
              <p14:nvPr/>
            </p14:nvContentPartPr>
            <p14:xfrm>
              <a:off x="1111844" y="6351971"/>
              <a:ext cx="802080" cy="1360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2844" y="6344411"/>
                <a:ext cx="820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/>
              <p14:cNvContentPartPr/>
              <p14:nvPr/>
            </p14:nvContentPartPr>
            <p14:xfrm>
              <a:off x="2222444" y="3427691"/>
              <a:ext cx="532080" cy="29656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6684" y="3423011"/>
                <a:ext cx="547560" cy="29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6" name="Ink 125"/>
              <p14:cNvContentPartPr/>
              <p14:nvPr/>
            </p14:nvContentPartPr>
            <p14:xfrm>
              <a:off x="2248364" y="3398171"/>
              <a:ext cx="464040" cy="26906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8284" y="3388451"/>
                <a:ext cx="488880" cy="27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/>
              <p14:cNvContentPartPr/>
              <p14:nvPr/>
            </p14:nvContentPartPr>
            <p14:xfrm>
              <a:off x="1103924" y="5602091"/>
              <a:ext cx="102960" cy="8946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64" y="5592011"/>
                <a:ext cx="11916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7" name="Ink 176"/>
              <p14:cNvContentPartPr/>
              <p14:nvPr/>
            </p14:nvContentPartPr>
            <p14:xfrm>
              <a:off x="1035164" y="4409051"/>
              <a:ext cx="984240" cy="1627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2564" y="4394651"/>
                <a:ext cx="1006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Ink 177"/>
              <p14:cNvContentPartPr/>
              <p14:nvPr/>
            </p14:nvContentPartPr>
            <p14:xfrm>
              <a:off x="1008884" y="3397091"/>
              <a:ext cx="1072440" cy="281664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6644" y="3385931"/>
                <a:ext cx="1094760" cy="28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5" name="Ink 184"/>
              <p14:cNvContentPartPr/>
              <p14:nvPr/>
            </p14:nvContentPartPr>
            <p14:xfrm>
              <a:off x="4070684" y="6859931"/>
              <a:ext cx="54360" cy="6768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58804" y="6848051"/>
                <a:ext cx="781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2" name="Ink 191"/>
              <p14:cNvContentPartPr/>
              <p14:nvPr/>
            </p14:nvContentPartPr>
            <p14:xfrm>
              <a:off x="2002124" y="3897491"/>
              <a:ext cx="2018160" cy="509531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2764" y="3887769"/>
                <a:ext cx="2039040" cy="532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" name="Ink 205"/>
              <p14:cNvContentPartPr/>
              <p14:nvPr/>
            </p14:nvContentPartPr>
            <p14:xfrm>
              <a:off x="2298764" y="3851411"/>
              <a:ext cx="595440" cy="22136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5804" y="3841331"/>
                <a:ext cx="612000" cy="22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9" name="Ink 208"/>
              <p14:cNvContentPartPr/>
              <p14:nvPr/>
            </p14:nvContentPartPr>
            <p14:xfrm>
              <a:off x="3475964" y="3047302"/>
              <a:ext cx="4333320" cy="97992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4444" y="3032902"/>
                <a:ext cx="435672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9" name="Ink 218"/>
              <p14:cNvContentPartPr/>
              <p14:nvPr/>
            </p14:nvContentPartPr>
            <p14:xfrm>
              <a:off x="6873644" y="3759382"/>
              <a:ext cx="3060000" cy="147132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8164" y="3742462"/>
                <a:ext cx="3089520" cy="14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Ink 239"/>
              <p14:cNvContentPartPr/>
              <p14:nvPr/>
            </p14:nvContentPartPr>
            <p14:xfrm>
              <a:off x="7030964" y="4267342"/>
              <a:ext cx="2610000" cy="5688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3764" y="4256902"/>
                <a:ext cx="2624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4" name="Ink 243"/>
              <p14:cNvContentPartPr/>
              <p14:nvPr/>
            </p14:nvContentPartPr>
            <p14:xfrm>
              <a:off x="10838684" y="6970582"/>
              <a:ext cx="360" cy="36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26804" y="6958702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6" name="Ink 245"/>
              <p14:cNvContentPartPr/>
              <p14:nvPr/>
            </p14:nvContentPartPr>
            <p14:xfrm>
              <a:off x="137324" y="4505891"/>
              <a:ext cx="1788120" cy="566411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724" y="4493648"/>
                <a:ext cx="1808640" cy="590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7" name="Ink 246"/>
              <p14:cNvContentPartPr/>
              <p14:nvPr/>
            </p14:nvContentPartPr>
            <p14:xfrm>
              <a:off x="1061444" y="4331062"/>
              <a:ext cx="970200" cy="12744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2284" y="4291462"/>
                <a:ext cx="1038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9" name="Ink 248"/>
              <p14:cNvContentPartPr/>
              <p14:nvPr/>
            </p14:nvContentPartPr>
            <p14:xfrm>
              <a:off x="1049564" y="4356982"/>
              <a:ext cx="975600" cy="17100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0484" y="4316302"/>
                <a:ext cx="103536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1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81204" y="322331"/>
              <a:ext cx="6963840" cy="4273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884" y="307571"/>
                <a:ext cx="6989760" cy="42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/>
              <p14:cNvContentPartPr/>
              <p14:nvPr/>
            </p14:nvContentPartPr>
            <p14:xfrm>
              <a:off x="2546084" y="4196291"/>
              <a:ext cx="3557880" cy="4309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2044" y="4188731"/>
                <a:ext cx="35910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/>
              <p14:cNvContentPartPr/>
              <p14:nvPr/>
            </p14:nvContentPartPr>
            <p14:xfrm>
              <a:off x="5971844" y="5073251"/>
              <a:ext cx="504000" cy="14544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8164" y="5054891"/>
                <a:ext cx="52524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6011084" y="4821611"/>
              <a:ext cx="531000" cy="18428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6324" y="4806491"/>
                <a:ext cx="558000" cy="18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/>
              <p14:cNvContentPartPr/>
              <p14:nvPr/>
            </p14:nvContentPartPr>
            <p14:xfrm>
              <a:off x="7214564" y="5822051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2684" y="581017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05"/>
              <p14:cNvContentPartPr/>
              <p14:nvPr/>
            </p14:nvContentPartPr>
            <p14:xfrm>
              <a:off x="3502244" y="5099531"/>
              <a:ext cx="1311120" cy="3672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9284" y="5086571"/>
                <a:ext cx="13359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6219524" y="4511651"/>
              <a:ext cx="1413720" cy="4453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004" y="4500491"/>
                <a:ext cx="14425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6249764" y="5000171"/>
              <a:ext cx="1164240" cy="2494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7524" y="4982531"/>
                <a:ext cx="11941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1" name="Ink 110"/>
              <p14:cNvContentPartPr/>
              <p14:nvPr/>
            </p14:nvContentPartPr>
            <p14:xfrm>
              <a:off x="6263804" y="5370611"/>
              <a:ext cx="929160" cy="45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1564" y="5351531"/>
                <a:ext cx="959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Ink 111"/>
              <p14:cNvContentPartPr/>
              <p14:nvPr/>
            </p14:nvContentPartPr>
            <p14:xfrm>
              <a:off x="7343084" y="5260451"/>
              <a:ext cx="24840" cy="2509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28684" y="5248931"/>
                <a:ext cx="51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Ink 112"/>
              <p14:cNvContentPartPr/>
              <p14:nvPr/>
            </p14:nvContentPartPr>
            <p14:xfrm>
              <a:off x="7394924" y="5102771"/>
              <a:ext cx="1443960" cy="515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3404" y="5085131"/>
                <a:ext cx="1473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8" name="Ink 117"/>
              <p14:cNvContentPartPr/>
              <p14:nvPr/>
            </p14:nvContentPartPr>
            <p14:xfrm>
              <a:off x="7411844" y="2764211"/>
              <a:ext cx="2012040" cy="65592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2124" y="2748371"/>
                <a:ext cx="2037600" cy="6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3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91251" y="478211"/>
              <a:ext cx="8386560" cy="477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11" y="464171"/>
                <a:ext cx="8413560" cy="48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915611" y="1225211"/>
              <a:ext cx="2581560" cy="759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931" y="1205771"/>
                <a:ext cx="2609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7073411" y="535451"/>
              <a:ext cx="1802520" cy="774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9731" y="520331"/>
                <a:ext cx="18309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6808811" y="1120091"/>
              <a:ext cx="2321280" cy="98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6571" y="1109651"/>
                <a:ext cx="2351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/>
              <p14:cNvContentPartPr/>
              <p14:nvPr/>
            </p14:nvContentPartPr>
            <p14:xfrm>
              <a:off x="6972251" y="1163651"/>
              <a:ext cx="2088360" cy="442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7211" y="1151411"/>
                <a:ext cx="2105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" name="Ink 85"/>
              <p14:cNvContentPartPr/>
              <p14:nvPr/>
            </p14:nvContentPartPr>
            <p14:xfrm>
              <a:off x="1343291" y="1169051"/>
              <a:ext cx="1986120" cy="964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9691" y="1165811"/>
                <a:ext cx="1992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/>
              <p14:cNvContentPartPr/>
              <p14:nvPr/>
            </p14:nvContentPartPr>
            <p14:xfrm>
              <a:off x="6951371" y="1098491"/>
              <a:ext cx="734400" cy="835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44171" y="1090211"/>
                <a:ext cx="7581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7392371" y="1506731"/>
              <a:ext cx="673560" cy="3528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0131" y="1493411"/>
                <a:ext cx="6987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7" name="Ink 146"/>
              <p14:cNvContentPartPr/>
              <p14:nvPr/>
            </p14:nvContentPartPr>
            <p14:xfrm>
              <a:off x="2116931" y="5068571"/>
              <a:ext cx="1869120" cy="19980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7571" y="5061011"/>
                <a:ext cx="1891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9" name="Ink 148"/>
              <p14:cNvContentPartPr/>
              <p14:nvPr/>
            </p14:nvContentPartPr>
            <p14:xfrm>
              <a:off x="3959411" y="5014211"/>
              <a:ext cx="1944360" cy="2282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8971" y="5004491"/>
                <a:ext cx="19645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06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88971" y="6231731"/>
              <a:ext cx="839880" cy="58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091" y="6219851"/>
                <a:ext cx="8636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806891" y="695651"/>
              <a:ext cx="6889320" cy="3692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131" y="676571"/>
                <a:ext cx="6920640" cy="37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/>
              <p14:cNvContentPartPr/>
              <p14:nvPr/>
            </p14:nvContentPartPr>
            <p14:xfrm>
              <a:off x="916691" y="1414211"/>
              <a:ext cx="561600" cy="626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051" y="1408811"/>
                <a:ext cx="5796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52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23971" y="184451"/>
              <a:ext cx="5712840" cy="81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771" y="166451"/>
                <a:ext cx="574200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704291" y="826331"/>
              <a:ext cx="6680160" cy="198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31" y="811931"/>
                <a:ext cx="6701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518531" y="1465691"/>
              <a:ext cx="9292320" cy="4184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491" y="1453451"/>
                <a:ext cx="93232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00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88771" y="98051"/>
              <a:ext cx="9388800" cy="6681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91" y="85091"/>
                <a:ext cx="9413640" cy="67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7" name="Ink 186"/>
              <p14:cNvContentPartPr/>
              <p14:nvPr/>
            </p14:nvContentPartPr>
            <p14:xfrm>
              <a:off x="7407851" y="6809531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5971" y="679765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2" name="Ink 371"/>
              <p14:cNvContentPartPr/>
              <p14:nvPr/>
            </p14:nvContentPartPr>
            <p14:xfrm>
              <a:off x="2663411" y="5794331"/>
              <a:ext cx="678960" cy="97920"/>
            </p14:xfrm>
          </p:contentPart>
        </mc:Choice>
        <mc:Fallback xmlns="">
          <p:pic>
            <p:nvPicPr>
              <p:cNvPr id="372" name="Ink 3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4771" y="5783531"/>
                <a:ext cx="6998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16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493331" y="148091"/>
              <a:ext cx="9196560" cy="3121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411" y="132611"/>
                <a:ext cx="9221760" cy="31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3859691" y="1315571"/>
              <a:ext cx="371520" cy="198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4651" y="1310531"/>
                <a:ext cx="381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Ink 78"/>
              <p14:cNvContentPartPr/>
              <p14:nvPr/>
            </p14:nvContentPartPr>
            <p14:xfrm>
              <a:off x="3430931" y="4572851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9051" y="456097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7" name="Ink 106"/>
              <p14:cNvContentPartPr/>
              <p14:nvPr/>
            </p14:nvContentPartPr>
            <p14:xfrm>
              <a:off x="6141011" y="2820371"/>
              <a:ext cx="940680" cy="237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0931" y="2809931"/>
                <a:ext cx="96120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5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291" y="521051"/>
              <a:ext cx="8805960" cy="279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71" y="505931"/>
                <a:ext cx="8828640" cy="28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507011" y="1633091"/>
              <a:ext cx="182160" cy="2940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131" y="1621211"/>
                <a:ext cx="209880" cy="29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518531" y="1505291"/>
              <a:ext cx="2704680" cy="144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651" y="1488371"/>
                <a:ext cx="2733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/>
              <p14:cNvContentPartPr/>
              <p14:nvPr/>
            </p14:nvContentPartPr>
            <p14:xfrm>
              <a:off x="1003451" y="2699411"/>
              <a:ext cx="418320" cy="29235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771" y="2686091"/>
                <a:ext cx="446760" cy="29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02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1491" y="1020731"/>
              <a:ext cx="1913400" cy="247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091" y="1008851"/>
                <a:ext cx="1943280" cy="25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955931" y="451211"/>
              <a:ext cx="2522160" cy="681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451" y="436451"/>
                <a:ext cx="25484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1104251" y="1389371"/>
              <a:ext cx="1127520" cy="126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1291" y="1378211"/>
                <a:ext cx="1147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1283531" y="1739291"/>
              <a:ext cx="790200" cy="907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5611" y="1730651"/>
                <a:ext cx="804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1249691" y="2194331"/>
              <a:ext cx="968400" cy="1447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4931" y="2180651"/>
                <a:ext cx="986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5368091" y="860531"/>
              <a:ext cx="2487240" cy="4716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1531" y="845051"/>
                <a:ext cx="25146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/>
              <p14:cNvContentPartPr/>
              <p14:nvPr/>
            </p14:nvContentPartPr>
            <p14:xfrm>
              <a:off x="5319851" y="1400171"/>
              <a:ext cx="2705400" cy="858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10851" y="1386491"/>
                <a:ext cx="27226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5478971" y="2295491"/>
              <a:ext cx="67680" cy="6318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8171" y="2285771"/>
                <a:ext cx="8712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/>
              <p14:cNvContentPartPr/>
              <p14:nvPr/>
            </p14:nvContentPartPr>
            <p14:xfrm>
              <a:off x="5603891" y="2833691"/>
              <a:ext cx="743040" cy="88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93451" y="2819291"/>
                <a:ext cx="7678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7964771" y="1951691"/>
              <a:ext cx="11520" cy="7610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1451" y="1938371"/>
                <a:ext cx="378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/>
              <p14:cNvContentPartPr/>
              <p14:nvPr/>
            </p14:nvContentPartPr>
            <p14:xfrm>
              <a:off x="6071171" y="2777891"/>
              <a:ext cx="1889640" cy="81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7491" y="2758091"/>
                <a:ext cx="19148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/>
              <p14:cNvContentPartPr/>
              <p14:nvPr/>
            </p14:nvContentPartPr>
            <p14:xfrm>
              <a:off x="6506051" y="3072731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0291" y="3066971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/>
              <p14:cNvContentPartPr/>
              <p14:nvPr/>
            </p14:nvContentPartPr>
            <p14:xfrm>
              <a:off x="2052131" y="4402571"/>
              <a:ext cx="3844440" cy="18838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40611" y="4389971"/>
                <a:ext cx="3866760" cy="19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/>
              <p14:cNvContentPartPr/>
              <p14:nvPr/>
            </p14:nvContentPartPr>
            <p14:xfrm>
              <a:off x="2214851" y="5210771"/>
              <a:ext cx="3167280" cy="2527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03691" y="5200331"/>
                <a:ext cx="3188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Ink 142"/>
              <p14:cNvContentPartPr/>
              <p14:nvPr/>
            </p14:nvContentPartPr>
            <p14:xfrm>
              <a:off x="7068011" y="2889851"/>
              <a:ext cx="786240" cy="20466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2531" y="2874371"/>
                <a:ext cx="81288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2" name="Ink 161"/>
              <p14:cNvContentPartPr/>
              <p14:nvPr/>
            </p14:nvContentPartPr>
            <p14:xfrm>
              <a:off x="7759931" y="2898851"/>
              <a:ext cx="1625040" cy="16905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5891" y="2884811"/>
                <a:ext cx="1649160" cy="17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6" name="Ink 165"/>
              <p14:cNvContentPartPr/>
              <p14:nvPr/>
            </p14:nvContentPartPr>
            <p14:xfrm>
              <a:off x="10434011" y="6735731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2131" y="672385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7" name="Ink 176"/>
              <p14:cNvContentPartPr/>
              <p14:nvPr/>
            </p14:nvContentPartPr>
            <p14:xfrm>
              <a:off x="7991051" y="2467931"/>
              <a:ext cx="241200" cy="2016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5211" y="2454251"/>
                <a:ext cx="266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1" name="Ink 180"/>
              <p14:cNvContentPartPr/>
              <p14:nvPr/>
            </p14:nvContentPartPr>
            <p14:xfrm>
              <a:off x="10129091" y="3124931"/>
              <a:ext cx="1314000" cy="66852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16131" y="3111611"/>
                <a:ext cx="13388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7" name="Ink 196"/>
              <p14:cNvContentPartPr/>
              <p14:nvPr/>
            </p14:nvContentPartPr>
            <p14:xfrm>
              <a:off x="7188971" y="4788851"/>
              <a:ext cx="1363680" cy="69912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7091" y="4774091"/>
                <a:ext cx="138420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8" name="Ink 197"/>
              <p14:cNvContentPartPr/>
              <p14:nvPr/>
            </p14:nvContentPartPr>
            <p14:xfrm>
              <a:off x="8983571" y="4555571"/>
              <a:ext cx="245520" cy="7545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72411" y="4545491"/>
                <a:ext cx="2692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0" name="Ink 199"/>
              <p14:cNvContentPartPr/>
              <p14:nvPr/>
            </p14:nvContentPartPr>
            <p14:xfrm>
              <a:off x="9003371" y="3978851"/>
              <a:ext cx="1722240" cy="116712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88611" y="3962291"/>
                <a:ext cx="175644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2" name="Ink 201"/>
              <p14:cNvContentPartPr/>
              <p14:nvPr/>
            </p14:nvContentPartPr>
            <p14:xfrm>
              <a:off x="10049171" y="2994251"/>
              <a:ext cx="1659960" cy="81468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34771" y="2977331"/>
                <a:ext cx="169416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6" name="Ink 205"/>
              <p14:cNvContentPartPr/>
              <p14:nvPr/>
            </p14:nvContentPartPr>
            <p14:xfrm>
              <a:off x="5400491" y="1534451"/>
              <a:ext cx="76680" cy="70668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0411" y="1525091"/>
                <a:ext cx="9756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" name="Ink 206"/>
              <p14:cNvContentPartPr/>
              <p14:nvPr/>
            </p14:nvContentPartPr>
            <p14:xfrm>
              <a:off x="1966811" y="3838811"/>
              <a:ext cx="3787920" cy="234828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55651" y="3824411"/>
                <a:ext cx="3814200" cy="23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8" name="Ink 207"/>
              <p14:cNvContentPartPr/>
              <p14:nvPr/>
            </p14:nvContentPartPr>
            <p14:xfrm>
              <a:off x="5818091" y="2905691"/>
              <a:ext cx="595080" cy="194724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08371" y="2894891"/>
                <a:ext cx="61668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0" name="Ink 209"/>
              <p14:cNvContentPartPr/>
              <p14:nvPr/>
            </p14:nvContentPartPr>
            <p14:xfrm>
              <a:off x="1241051" y="3540371"/>
              <a:ext cx="850680" cy="168372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3771" y="3523091"/>
                <a:ext cx="88272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3" name="Ink 212"/>
              <p14:cNvContentPartPr/>
              <p14:nvPr/>
            </p14:nvContentPartPr>
            <p14:xfrm>
              <a:off x="5557451" y="1596731"/>
              <a:ext cx="1371960" cy="63504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51691" y="1591691"/>
                <a:ext cx="13867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4" name="Ink 213"/>
              <p14:cNvContentPartPr/>
              <p14:nvPr/>
            </p14:nvContentPartPr>
            <p14:xfrm>
              <a:off x="5778131" y="1702931"/>
              <a:ext cx="981360" cy="22572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66971" y="1686011"/>
                <a:ext cx="1008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7" name="Ink 216"/>
              <p14:cNvContentPartPr/>
              <p14:nvPr/>
            </p14:nvContentPartPr>
            <p14:xfrm>
              <a:off x="2451731" y="4594451"/>
              <a:ext cx="1559160" cy="55872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41651" y="4585451"/>
                <a:ext cx="15782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8" name="Ink 227"/>
              <p14:cNvContentPartPr/>
              <p14:nvPr/>
            </p14:nvContentPartPr>
            <p14:xfrm>
              <a:off x="6786491" y="5097731"/>
              <a:ext cx="208080" cy="58356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4971" y="5086211"/>
                <a:ext cx="2304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9" name="Ink 228"/>
              <p14:cNvContentPartPr/>
              <p14:nvPr/>
            </p14:nvContentPartPr>
            <p14:xfrm>
              <a:off x="9115691" y="4190171"/>
              <a:ext cx="1337040" cy="7732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02371" y="4176851"/>
                <a:ext cx="136260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2" name="Ink 231"/>
              <p14:cNvContentPartPr/>
              <p14:nvPr/>
            </p14:nvContentPartPr>
            <p14:xfrm>
              <a:off x="8077451" y="2565851"/>
              <a:ext cx="2368080" cy="6289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64491" y="2552891"/>
                <a:ext cx="23907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3" name="Ink 232"/>
              <p14:cNvContentPartPr/>
              <p14:nvPr/>
            </p14:nvContentPartPr>
            <p14:xfrm>
              <a:off x="6771011" y="4500131"/>
              <a:ext cx="1985040" cy="134676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56611" y="4485371"/>
                <a:ext cx="2014200" cy="13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4" name="Ink 233"/>
              <p14:cNvContentPartPr/>
              <p14:nvPr/>
            </p14:nvContentPartPr>
            <p14:xfrm>
              <a:off x="8893571" y="4085411"/>
              <a:ext cx="1776240" cy="113220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83851" y="4073891"/>
                <a:ext cx="179820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5" name="Ink 234"/>
              <p14:cNvContentPartPr/>
              <p14:nvPr/>
            </p14:nvContentPartPr>
            <p14:xfrm>
              <a:off x="9846131" y="2844851"/>
              <a:ext cx="2070360" cy="113292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37131" y="2839451"/>
                <a:ext cx="2091960" cy="11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99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87931" y="1149971"/>
              <a:ext cx="3003120" cy="78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91" y="1134131"/>
                <a:ext cx="30380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/>
              <p14:cNvContentPartPr/>
              <p14:nvPr/>
            </p14:nvContentPartPr>
            <p14:xfrm>
              <a:off x="280931" y="1693211"/>
              <a:ext cx="456840" cy="38919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931" y="1680611"/>
                <a:ext cx="489960" cy="39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1182731" y="1655771"/>
              <a:ext cx="483480" cy="39279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5811" y="1640651"/>
                <a:ext cx="5148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/>
              <p14:cNvContentPartPr/>
              <p14:nvPr/>
            </p14:nvContentPartPr>
            <p14:xfrm>
              <a:off x="2349131" y="1399811"/>
              <a:ext cx="2602080" cy="17575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5091" y="1389011"/>
                <a:ext cx="2629800" cy="17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6" name="Ink 145"/>
              <p14:cNvContentPartPr/>
              <p14:nvPr/>
            </p14:nvContentPartPr>
            <p14:xfrm>
              <a:off x="2484491" y="1502411"/>
              <a:ext cx="2185560" cy="81612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0451" y="1489091"/>
                <a:ext cx="221040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7" name="Ink 176"/>
              <p14:cNvContentPartPr/>
              <p14:nvPr/>
            </p14:nvContentPartPr>
            <p14:xfrm>
              <a:off x="4446131" y="2132771"/>
              <a:ext cx="44280" cy="5245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2811" y="2119451"/>
                <a:ext cx="73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0" name="Ink 209"/>
              <p14:cNvContentPartPr/>
              <p14:nvPr/>
            </p14:nvContentPartPr>
            <p14:xfrm>
              <a:off x="760091" y="1986971"/>
              <a:ext cx="740520" cy="3024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771" y="1970411"/>
                <a:ext cx="7646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3" name="Ink 212"/>
              <p14:cNvContentPartPr/>
              <p14:nvPr/>
            </p14:nvContentPartPr>
            <p14:xfrm>
              <a:off x="749291" y="2277491"/>
              <a:ext cx="670320" cy="1296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251" y="2260211"/>
                <a:ext cx="701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0" name="Ink 219"/>
              <p14:cNvContentPartPr/>
              <p14:nvPr/>
            </p14:nvContentPartPr>
            <p14:xfrm>
              <a:off x="686945" y="2895611"/>
              <a:ext cx="775440" cy="1224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825" y="2881931"/>
                <a:ext cx="795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1" name="Ink 230"/>
              <p14:cNvContentPartPr/>
              <p14:nvPr/>
            </p14:nvContentPartPr>
            <p14:xfrm>
              <a:off x="665345" y="3348491"/>
              <a:ext cx="642960" cy="4212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265" y="3335171"/>
                <a:ext cx="6616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4" name="Ink 243"/>
              <p14:cNvContentPartPr/>
              <p14:nvPr/>
            </p14:nvContentPartPr>
            <p14:xfrm>
              <a:off x="1823891" y="4321211"/>
              <a:ext cx="2066400" cy="204840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9131" y="4311851"/>
                <a:ext cx="2089080" cy="20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7" name="Ink 266"/>
              <p14:cNvContentPartPr/>
              <p14:nvPr/>
            </p14:nvContentPartPr>
            <p14:xfrm>
              <a:off x="10524044" y="1778531"/>
              <a:ext cx="1445760" cy="4104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17204" y="1766651"/>
                <a:ext cx="1463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7" name="Ink 276"/>
              <p14:cNvContentPartPr/>
              <p14:nvPr/>
            </p14:nvContentPartPr>
            <p14:xfrm>
              <a:off x="604571" y="4448651"/>
              <a:ext cx="615600" cy="3492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8731" y="4429571"/>
                <a:ext cx="639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8" name="Ink 277"/>
              <p14:cNvContentPartPr/>
              <p14:nvPr/>
            </p14:nvContentPartPr>
            <p14:xfrm>
              <a:off x="585491" y="5233811"/>
              <a:ext cx="620640" cy="5148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051" y="5220491"/>
                <a:ext cx="648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6" name="Ink 285"/>
              <p14:cNvContentPartPr/>
              <p14:nvPr/>
            </p14:nvContentPartPr>
            <p14:xfrm>
              <a:off x="341084" y="1951691"/>
              <a:ext cx="140040" cy="274428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364" y="1945211"/>
                <a:ext cx="156960" cy="27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7" name="Ink 296"/>
              <p14:cNvContentPartPr/>
              <p14:nvPr/>
            </p14:nvContentPartPr>
            <p14:xfrm>
              <a:off x="2009684" y="4565291"/>
              <a:ext cx="134640" cy="1653480"/>
            </p14:xfrm>
          </p:contentPart>
        </mc:Choice>
        <mc:Fallback xmlns="">
          <p:pic>
            <p:nvPicPr>
              <p:cNvPr id="297" name="Ink 2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6364" y="4560251"/>
                <a:ext cx="1548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0" name="Ink 299"/>
              <p14:cNvContentPartPr/>
              <p14:nvPr/>
            </p14:nvContentPartPr>
            <p14:xfrm>
              <a:off x="2253764" y="4591931"/>
              <a:ext cx="216360" cy="1629720"/>
            </p14:xfrm>
          </p:contentPart>
        </mc:Choice>
        <mc:Fallback xmlns="">
          <p:pic>
            <p:nvPicPr>
              <p:cNvPr id="300" name="Ink 29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0084" y="4584011"/>
                <a:ext cx="238680" cy="16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5" name="Ink 304"/>
              <p14:cNvContentPartPr/>
              <p14:nvPr/>
            </p14:nvContentPartPr>
            <p14:xfrm>
              <a:off x="2074484" y="5303651"/>
              <a:ext cx="204840" cy="0"/>
            </p14:xfrm>
          </p:contentPart>
        </mc:Choice>
        <mc:Fallback xmlns="">
          <p:pic>
            <p:nvPicPr>
              <p:cNvPr id="305" name="Ink 30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0" y="0"/>
                <a:ext cx="204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1" name="Ink 330"/>
              <p14:cNvContentPartPr/>
              <p14:nvPr/>
            </p14:nvContentPartPr>
            <p14:xfrm>
              <a:off x="2503211" y="4636211"/>
              <a:ext cx="109080" cy="1269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92411" y="4629371"/>
                <a:ext cx="12960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5" name="Ink 344"/>
              <p14:cNvContentPartPr/>
              <p14:nvPr/>
            </p14:nvContentPartPr>
            <p14:xfrm>
              <a:off x="335651" y="411251"/>
              <a:ext cx="2783160" cy="851040"/>
            </p14:xfrm>
          </p:contentPart>
        </mc:Choice>
        <mc:Fallback xmlns="">
          <p:pic>
            <p:nvPicPr>
              <p:cNvPr id="345" name="Ink 34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9451" y="398291"/>
                <a:ext cx="28116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6" name="Ink 375"/>
              <p14:cNvContentPartPr/>
              <p14:nvPr/>
            </p14:nvContentPartPr>
            <p14:xfrm>
              <a:off x="2273531" y="3169211"/>
              <a:ext cx="663120" cy="363240"/>
            </p14:xfrm>
          </p:contentPart>
        </mc:Choice>
        <mc:Fallback xmlns="">
          <p:pic>
            <p:nvPicPr>
              <p:cNvPr id="376" name="Ink 37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9851" y="3155171"/>
                <a:ext cx="688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6" name="Ink 405"/>
              <p14:cNvContentPartPr/>
              <p14:nvPr/>
            </p14:nvContentPartPr>
            <p14:xfrm>
              <a:off x="4283051" y="3109091"/>
              <a:ext cx="659880" cy="363960"/>
            </p14:xfrm>
          </p:contentPart>
        </mc:Choice>
        <mc:Fallback xmlns="">
          <p:pic>
            <p:nvPicPr>
              <p:cNvPr id="406" name="Ink 40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69371" y="3094331"/>
                <a:ext cx="6811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8" name="Ink 407"/>
              <p14:cNvContentPartPr/>
              <p14:nvPr/>
            </p14:nvContentPartPr>
            <p14:xfrm>
              <a:off x="2053571" y="3131051"/>
              <a:ext cx="970920" cy="621720"/>
            </p14:xfrm>
          </p:contentPart>
        </mc:Choice>
        <mc:Fallback xmlns="">
          <p:pic>
            <p:nvPicPr>
              <p:cNvPr id="408" name="Ink 40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42771" y="3119171"/>
                <a:ext cx="9950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2" name="Ink 411"/>
              <p14:cNvContentPartPr/>
              <p14:nvPr/>
            </p14:nvContentPartPr>
            <p14:xfrm>
              <a:off x="4395371" y="2134571"/>
              <a:ext cx="171000" cy="937440"/>
            </p14:xfrm>
          </p:contentPart>
        </mc:Choice>
        <mc:Fallback xmlns="">
          <p:pic>
            <p:nvPicPr>
              <p:cNvPr id="412" name="Ink 41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0971" y="2120891"/>
                <a:ext cx="2023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5" name="Ink 414"/>
              <p14:cNvContentPartPr/>
              <p14:nvPr/>
            </p14:nvContentPartPr>
            <p14:xfrm>
              <a:off x="498764" y="5495302"/>
              <a:ext cx="741240" cy="110916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1204" y="5483422"/>
                <a:ext cx="76716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1" name="Ink 420"/>
              <p14:cNvContentPartPr/>
              <p14:nvPr/>
            </p14:nvContentPartPr>
            <p14:xfrm>
              <a:off x="3254171" y="3151931"/>
              <a:ext cx="625680" cy="316080"/>
            </p14:xfrm>
          </p:contentPart>
        </mc:Choice>
        <mc:Fallback xmlns="">
          <p:pic>
            <p:nvPicPr>
              <p:cNvPr id="421" name="Ink 4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40491" y="3137171"/>
                <a:ext cx="6480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9" name="Ink 428"/>
              <p14:cNvContentPartPr/>
              <p14:nvPr/>
            </p14:nvContentPartPr>
            <p14:xfrm>
              <a:off x="227291" y="1661171"/>
              <a:ext cx="523080" cy="32400"/>
            </p14:xfrm>
          </p:contentPart>
        </mc:Choice>
        <mc:Fallback xmlns="">
          <p:pic>
            <p:nvPicPr>
              <p:cNvPr id="429" name="Ink 42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531" y="1645331"/>
                <a:ext cx="549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0" name="Ink 429"/>
              <p14:cNvContentPartPr/>
              <p14:nvPr/>
            </p14:nvContentPartPr>
            <p14:xfrm>
              <a:off x="5119691" y="265451"/>
              <a:ext cx="714960" cy="11880"/>
            </p14:xfrm>
          </p:contentPart>
        </mc:Choice>
        <mc:Fallback xmlns="">
          <p:pic>
            <p:nvPicPr>
              <p:cNvPr id="430" name="Ink 42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07811" y="252491"/>
                <a:ext cx="734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1" name="Ink 430"/>
              <p14:cNvContentPartPr/>
              <p14:nvPr/>
            </p14:nvContentPartPr>
            <p14:xfrm>
              <a:off x="5052011" y="628691"/>
              <a:ext cx="707040" cy="20160"/>
            </p14:xfrm>
          </p:contentPart>
        </mc:Choice>
        <mc:Fallback xmlns="">
          <p:pic>
            <p:nvPicPr>
              <p:cNvPr id="431" name="Ink 43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40131" y="614651"/>
                <a:ext cx="725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5" name="Ink 434"/>
              <p14:cNvContentPartPr/>
              <p14:nvPr/>
            </p14:nvContentPartPr>
            <p14:xfrm>
              <a:off x="3139691" y="3039611"/>
              <a:ext cx="884880" cy="644760"/>
            </p14:xfrm>
          </p:contentPart>
        </mc:Choice>
        <mc:Fallback xmlns="">
          <p:pic>
            <p:nvPicPr>
              <p:cNvPr id="435" name="Ink 4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26371" y="3025211"/>
                <a:ext cx="912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7" name="Ink 446"/>
              <p14:cNvContentPartPr/>
              <p14:nvPr/>
            </p14:nvContentPartPr>
            <p14:xfrm>
              <a:off x="4598051" y="3847091"/>
              <a:ext cx="360" cy="360"/>
            </p14:xfrm>
          </p:contentPart>
        </mc:Choice>
        <mc:Fallback xmlns="">
          <p:pic>
            <p:nvPicPr>
              <p:cNvPr id="447" name="Ink 44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6171" y="383521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9" name="Ink 448"/>
              <p14:cNvContentPartPr/>
              <p14:nvPr/>
            </p14:nvContentPartPr>
            <p14:xfrm>
              <a:off x="1067171" y="5118971"/>
              <a:ext cx="137520" cy="109080"/>
            </p14:xfrm>
          </p:contentPart>
        </mc:Choice>
        <mc:Fallback xmlns="">
          <p:pic>
            <p:nvPicPr>
              <p:cNvPr id="449" name="Ink 44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3131" y="5108891"/>
                <a:ext cx="161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1" name="Ink 450"/>
              <p14:cNvContentPartPr/>
              <p14:nvPr/>
            </p14:nvContentPartPr>
            <p14:xfrm>
              <a:off x="621884" y="5607982"/>
              <a:ext cx="205920" cy="9360"/>
            </p14:xfrm>
          </p:contentPart>
        </mc:Choice>
        <mc:Fallback xmlns="">
          <p:pic>
            <p:nvPicPr>
              <p:cNvPr id="451" name="Ink 45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7204" y="5600422"/>
                <a:ext cx="217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9" name="Ink 468"/>
              <p14:cNvContentPartPr/>
              <p14:nvPr/>
            </p14:nvContentPartPr>
            <p14:xfrm>
              <a:off x="9138764" y="495491"/>
              <a:ext cx="3000927" cy="3938531"/>
            </p14:xfrm>
          </p:contentPart>
        </mc:Choice>
        <mc:Fallback xmlns="">
          <p:pic>
            <p:nvPicPr>
              <p:cNvPr id="469" name="Ink 46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25444" y="482171"/>
                <a:ext cx="3025407" cy="396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2" name="Ink 641"/>
              <p14:cNvContentPartPr/>
              <p14:nvPr/>
            </p14:nvContentPartPr>
            <p14:xfrm>
              <a:off x="8613491" y="4059982"/>
              <a:ext cx="469113" cy="1125360"/>
            </p14:xfrm>
          </p:contentPart>
        </mc:Choice>
        <mc:Fallback xmlns="">
          <p:pic>
            <p:nvPicPr>
              <p:cNvPr id="642" name="Ink 64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98010" y="4048462"/>
                <a:ext cx="496115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3" name="Ink 682"/>
              <p14:cNvContentPartPr/>
              <p14:nvPr/>
            </p14:nvContentPartPr>
            <p14:xfrm>
              <a:off x="5814884" y="2047582"/>
              <a:ext cx="2771640" cy="1449720"/>
            </p14:xfrm>
          </p:contentPart>
        </mc:Choice>
        <mc:Fallback xmlns="">
          <p:pic>
            <p:nvPicPr>
              <p:cNvPr id="683" name="Ink 68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06964" y="2034262"/>
                <a:ext cx="279288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8" name="Ink 757"/>
              <p14:cNvContentPartPr/>
              <p14:nvPr/>
            </p14:nvContentPartPr>
            <p14:xfrm>
              <a:off x="8599811" y="3423371"/>
              <a:ext cx="109800" cy="30731"/>
            </p14:xfrm>
          </p:contentPart>
        </mc:Choice>
        <mc:Fallback xmlns="">
          <p:pic>
            <p:nvPicPr>
              <p:cNvPr id="758" name="Ink 75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87931" y="3411440"/>
                <a:ext cx="133560" cy="5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1" name="Ink 760"/>
              <p14:cNvContentPartPr/>
              <p14:nvPr/>
            </p14:nvContentPartPr>
            <p14:xfrm>
              <a:off x="7857131" y="5143811"/>
              <a:ext cx="4580673" cy="1687811"/>
            </p14:xfrm>
          </p:contentPart>
        </mc:Choice>
        <mc:Fallback xmlns="">
          <p:pic>
            <p:nvPicPr>
              <p:cNvPr id="761" name="Ink 76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44171" y="5132650"/>
                <a:ext cx="4601913" cy="171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6" name="Ink 765"/>
              <p14:cNvContentPartPr/>
              <p14:nvPr/>
            </p14:nvContentPartPr>
            <p14:xfrm>
              <a:off x="6868244" y="-94058"/>
              <a:ext cx="2721240" cy="6814800"/>
            </p14:xfrm>
          </p:contentPart>
        </mc:Choice>
        <mc:Fallback xmlns="">
          <p:pic>
            <p:nvPicPr>
              <p:cNvPr id="766" name="Ink 76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53844" y="-103778"/>
                <a:ext cx="2750760" cy="68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7" name="Ink 766"/>
              <p14:cNvContentPartPr/>
              <p14:nvPr/>
            </p14:nvContentPartPr>
            <p14:xfrm>
              <a:off x="10011731" y="5061371"/>
              <a:ext cx="307800" cy="259691"/>
            </p14:xfrm>
          </p:contentPart>
        </mc:Choice>
        <mc:Fallback xmlns="">
          <p:pic>
            <p:nvPicPr>
              <p:cNvPr id="767" name="Ink 76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01291" y="5043722"/>
                <a:ext cx="335880" cy="292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4" name="Ink 773"/>
              <p14:cNvContentPartPr/>
              <p14:nvPr/>
            </p14:nvContentPartPr>
            <p14:xfrm>
              <a:off x="812651" y="4652051"/>
              <a:ext cx="208440" cy="291960"/>
            </p14:xfrm>
          </p:contentPart>
        </mc:Choice>
        <mc:Fallback xmlns="">
          <p:pic>
            <p:nvPicPr>
              <p:cNvPr id="774" name="Ink 77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8971" y="4638731"/>
                <a:ext cx="232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7" name="Ink 776"/>
              <p14:cNvContentPartPr/>
              <p14:nvPr/>
            </p14:nvContentPartPr>
            <p14:xfrm>
              <a:off x="11654411" y="1684211"/>
              <a:ext cx="320040" cy="17771"/>
            </p14:xfrm>
          </p:contentPart>
        </mc:Choice>
        <mc:Fallback xmlns="">
          <p:pic>
            <p:nvPicPr>
              <p:cNvPr id="777" name="Ink 77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645771" y="1670067"/>
                <a:ext cx="342360" cy="43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3" name="Ink 782"/>
              <p14:cNvContentPartPr/>
              <p14:nvPr/>
            </p14:nvContentPartPr>
            <p14:xfrm>
              <a:off x="267284" y="1363942"/>
              <a:ext cx="473760" cy="320760"/>
            </p14:xfrm>
          </p:contentPart>
        </mc:Choice>
        <mc:Fallback xmlns="">
          <p:pic>
            <p:nvPicPr>
              <p:cNvPr id="783" name="Ink 78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8644" y="1354942"/>
                <a:ext cx="493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7" name="Ink 796"/>
              <p14:cNvContentPartPr/>
              <p14:nvPr/>
            </p14:nvContentPartPr>
            <p14:xfrm>
              <a:off x="9124724" y="3824182"/>
              <a:ext cx="230760" cy="362520"/>
            </p14:xfrm>
          </p:contentPart>
        </mc:Choice>
        <mc:Fallback xmlns="">
          <p:pic>
            <p:nvPicPr>
              <p:cNvPr id="797" name="Ink 79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16804" y="3816982"/>
                <a:ext cx="248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8" name="Ink 797"/>
              <p14:cNvContentPartPr/>
              <p14:nvPr/>
            </p14:nvContentPartPr>
            <p14:xfrm>
              <a:off x="12322931" y="5099891"/>
              <a:ext cx="393" cy="491"/>
            </p14:xfrm>
          </p:contentPart>
        </mc:Choice>
        <mc:Fallback xmlns="">
          <p:pic>
            <p:nvPicPr>
              <p:cNvPr id="798" name="Ink 79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309962" y="5083688"/>
                <a:ext cx="26331" cy="32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35" name="Ink 834"/>
              <p14:cNvContentPartPr/>
              <p14:nvPr/>
            </p14:nvContentPartPr>
            <p14:xfrm>
              <a:off x="7653044" y="5405662"/>
              <a:ext cx="208440" cy="1314360"/>
            </p14:xfrm>
          </p:contentPart>
        </mc:Choice>
        <mc:Fallback xmlns="">
          <p:pic>
            <p:nvPicPr>
              <p:cNvPr id="835" name="Ink 83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43324" y="5397382"/>
                <a:ext cx="22644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6" name="Ink 835"/>
              <p14:cNvContentPartPr/>
              <p14:nvPr/>
            </p14:nvContentPartPr>
            <p14:xfrm>
              <a:off x="9777011" y="5593091"/>
              <a:ext cx="393" cy="491"/>
            </p14:xfrm>
          </p:contentPart>
        </mc:Choice>
        <mc:Fallback xmlns="">
          <p:pic>
            <p:nvPicPr>
              <p:cNvPr id="836" name="Ink 83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64042" y="5576888"/>
                <a:ext cx="26331" cy="32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40" name="Ink 839"/>
              <p14:cNvContentPartPr/>
              <p14:nvPr/>
            </p14:nvContentPartPr>
            <p14:xfrm>
              <a:off x="8101244" y="1352062"/>
              <a:ext cx="550440" cy="165960"/>
            </p14:xfrm>
          </p:contentPart>
        </mc:Choice>
        <mc:Fallback xmlns="">
          <p:pic>
            <p:nvPicPr>
              <p:cNvPr id="840" name="Ink 839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91524" y="1344502"/>
                <a:ext cx="5659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1" name="Ink 840"/>
              <p14:cNvContentPartPr/>
              <p14:nvPr/>
            </p14:nvContentPartPr>
            <p14:xfrm>
              <a:off x="10743644" y="1671611"/>
              <a:ext cx="422967" cy="14171"/>
            </p14:xfrm>
          </p:contentPart>
        </mc:Choice>
        <mc:Fallback xmlns="">
          <p:pic>
            <p:nvPicPr>
              <p:cNvPr id="841" name="Ink 840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737884" y="1665797"/>
                <a:ext cx="437726" cy="2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42" name="Ink 841"/>
              <p14:cNvContentPartPr/>
              <p14:nvPr/>
            </p14:nvContentPartPr>
            <p14:xfrm>
              <a:off x="5539451" y="130811"/>
              <a:ext cx="2969280" cy="3293411"/>
            </p14:xfrm>
          </p:contentPart>
        </mc:Choice>
        <mc:Fallback xmlns="">
          <p:pic>
            <p:nvPicPr>
              <p:cNvPr id="842" name="Ink 841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5051" y="119651"/>
                <a:ext cx="2996640" cy="3318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43" name="Ink 842"/>
              <p14:cNvContentPartPr/>
              <p14:nvPr/>
            </p14:nvContentPartPr>
            <p14:xfrm>
              <a:off x="9225524" y="1939582"/>
              <a:ext cx="2382120" cy="27720"/>
            </p14:xfrm>
          </p:contentPart>
        </mc:Choice>
        <mc:Fallback xmlns="">
          <p:pic>
            <p:nvPicPr>
              <p:cNvPr id="843" name="Ink 842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214724" y="1928782"/>
                <a:ext cx="2397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4" name="Ink 843"/>
              <p14:cNvContentPartPr/>
              <p14:nvPr/>
            </p14:nvContentPartPr>
            <p14:xfrm>
              <a:off x="7788731" y="4562051"/>
              <a:ext cx="360" cy="491"/>
            </p14:xfrm>
          </p:contentPart>
        </mc:Choice>
        <mc:Fallback xmlns="">
          <p:pic>
            <p:nvPicPr>
              <p:cNvPr id="844" name="Ink 843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76851" y="4545848"/>
                <a:ext cx="24120" cy="32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45" name="Ink 844"/>
              <p14:cNvContentPartPr/>
              <p14:nvPr/>
            </p14:nvContentPartPr>
            <p14:xfrm>
              <a:off x="9024644" y="2769022"/>
              <a:ext cx="2765880" cy="2220480"/>
            </p14:xfrm>
          </p:contentPart>
        </mc:Choice>
        <mc:Fallback xmlns="">
          <p:pic>
            <p:nvPicPr>
              <p:cNvPr id="845" name="Ink 844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09160" y="2757150"/>
                <a:ext cx="2795768" cy="224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48" name="Ink 847"/>
              <p14:cNvContentPartPr/>
              <p14:nvPr/>
            </p14:nvContentPartPr>
            <p14:xfrm>
              <a:off x="1306964" y="1637902"/>
              <a:ext cx="491367" cy="91440"/>
            </p14:xfrm>
          </p:contentPart>
        </mc:Choice>
        <mc:Fallback xmlns="">
          <p:pic>
            <p:nvPicPr>
              <p:cNvPr id="848" name="Ink 84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295085" y="1621342"/>
                <a:ext cx="517645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56" name="Ink 855"/>
              <p14:cNvContentPartPr/>
              <p14:nvPr/>
            </p14:nvContentPartPr>
            <p14:xfrm>
              <a:off x="1441244" y="2462662"/>
              <a:ext cx="809280" cy="241920"/>
            </p14:xfrm>
          </p:contentPart>
        </mc:Choice>
        <mc:Fallback xmlns="">
          <p:pic>
            <p:nvPicPr>
              <p:cNvPr id="856" name="Ink 855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426484" y="2451862"/>
                <a:ext cx="83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60" name="Ink 859"/>
              <p14:cNvContentPartPr/>
              <p14:nvPr/>
            </p14:nvContentPartPr>
            <p14:xfrm>
              <a:off x="764084" y="2028862"/>
              <a:ext cx="935280" cy="868680"/>
            </p14:xfrm>
          </p:contentPart>
        </mc:Choice>
        <mc:Fallback xmlns="">
          <p:pic>
            <p:nvPicPr>
              <p:cNvPr id="860" name="Ink 85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52924" y="2014102"/>
                <a:ext cx="95580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5" name="Ink 864"/>
              <p14:cNvContentPartPr/>
              <p14:nvPr/>
            </p14:nvContentPartPr>
            <p14:xfrm>
              <a:off x="1201091" y="5559971"/>
              <a:ext cx="424080" cy="30960"/>
            </p14:xfrm>
          </p:contentPart>
        </mc:Choice>
        <mc:Fallback xmlns="">
          <p:pic>
            <p:nvPicPr>
              <p:cNvPr id="865" name="Ink 864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87411" y="5542691"/>
                <a:ext cx="455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0" name="Ink 869"/>
              <p14:cNvContentPartPr/>
              <p14:nvPr/>
            </p14:nvContentPartPr>
            <p14:xfrm>
              <a:off x="3521291" y="2126291"/>
              <a:ext cx="22680" cy="845640"/>
            </p14:xfrm>
          </p:contentPart>
        </mc:Choice>
        <mc:Fallback xmlns="">
          <p:pic>
            <p:nvPicPr>
              <p:cNvPr id="870" name="Ink 869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04371" y="2114051"/>
                <a:ext cx="5472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9" name="Ink 888"/>
              <p14:cNvContentPartPr/>
              <p14:nvPr/>
            </p14:nvContentPartPr>
            <p14:xfrm>
              <a:off x="4174691" y="3047171"/>
              <a:ext cx="939600" cy="709920"/>
            </p14:xfrm>
          </p:contentPart>
        </mc:Choice>
        <mc:Fallback xmlns="">
          <p:pic>
            <p:nvPicPr>
              <p:cNvPr id="889" name="Ink 888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164251" y="3033851"/>
                <a:ext cx="9558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95" name="Ink 894"/>
              <p14:cNvContentPartPr/>
              <p14:nvPr/>
            </p14:nvContentPartPr>
            <p14:xfrm>
              <a:off x="3249524" y="5087062"/>
              <a:ext cx="801360" cy="82800"/>
            </p14:xfrm>
          </p:contentPart>
        </mc:Choice>
        <mc:Fallback xmlns="">
          <p:pic>
            <p:nvPicPr>
              <p:cNvPr id="895" name="Ink 894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41964" y="5082022"/>
                <a:ext cx="813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97" name="Ink 896"/>
              <p14:cNvContentPartPr/>
              <p14:nvPr/>
            </p14:nvContentPartPr>
            <p14:xfrm>
              <a:off x="1837571" y="4144451"/>
              <a:ext cx="4398840" cy="2107440"/>
            </p14:xfrm>
          </p:contentPart>
        </mc:Choice>
        <mc:Fallback xmlns="">
          <p:pic>
            <p:nvPicPr>
              <p:cNvPr id="897" name="Ink 896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824251" y="4132571"/>
                <a:ext cx="442656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98" name="Ink 897"/>
              <p14:cNvContentPartPr/>
              <p14:nvPr/>
            </p14:nvContentPartPr>
            <p14:xfrm>
              <a:off x="3198044" y="4885822"/>
              <a:ext cx="977760" cy="157320"/>
            </p14:xfrm>
          </p:contentPart>
        </mc:Choice>
        <mc:Fallback xmlns="">
          <p:pic>
            <p:nvPicPr>
              <p:cNvPr id="898" name="Ink 897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186524" y="4872862"/>
                <a:ext cx="997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00" name="Ink 899"/>
              <p14:cNvContentPartPr/>
              <p14:nvPr/>
            </p14:nvContentPartPr>
            <p14:xfrm>
              <a:off x="594491" y="2551451"/>
              <a:ext cx="764280" cy="2662200"/>
            </p14:xfrm>
          </p:contentPart>
        </mc:Choice>
        <mc:Fallback xmlns="">
          <p:pic>
            <p:nvPicPr>
              <p:cNvPr id="900" name="Ink 899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3331" y="2542451"/>
                <a:ext cx="789480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01" name="Ink 900"/>
              <p14:cNvContentPartPr/>
              <p14:nvPr/>
            </p14:nvContentPartPr>
            <p14:xfrm>
              <a:off x="875651" y="2945291"/>
              <a:ext cx="236880" cy="1108800"/>
            </p14:xfrm>
          </p:contentPart>
        </mc:Choice>
        <mc:Fallback xmlns="">
          <p:pic>
            <p:nvPicPr>
              <p:cNvPr id="901" name="Ink 900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62691" y="2931971"/>
                <a:ext cx="26748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02" name="Ink 901"/>
              <p14:cNvContentPartPr/>
              <p14:nvPr/>
            </p14:nvContentPartPr>
            <p14:xfrm>
              <a:off x="3992891" y="4880291"/>
              <a:ext cx="2488680" cy="2063880"/>
            </p14:xfrm>
          </p:contentPart>
        </mc:Choice>
        <mc:Fallback xmlns="">
          <p:pic>
            <p:nvPicPr>
              <p:cNvPr id="902" name="Ink 901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977771" y="4865891"/>
                <a:ext cx="2520000" cy="20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03" name="Ink 902"/>
              <p14:cNvContentPartPr/>
              <p14:nvPr/>
            </p14:nvContentPartPr>
            <p14:xfrm>
              <a:off x="1081211" y="5556011"/>
              <a:ext cx="236160" cy="23040"/>
            </p14:xfrm>
          </p:contentPart>
        </mc:Choice>
        <mc:Fallback xmlns="">
          <p:pic>
            <p:nvPicPr>
              <p:cNvPr id="903" name="Ink 902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8611" y="5539091"/>
                <a:ext cx="264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04" name="Ink 903"/>
              <p14:cNvContentPartPr/>
              <p14:nvPr/>
            </p14:nvContentPartPr>
            <p14:xfrm>
              <a:off x="2456051" y="5836811"/>
              <a:ext cx="127440" cy="85320"/>
            </p14:xfrm>
          </p:contentPart>
        </mc:Choice>
        <mc:Fallback xmlns="">
          <p:pic>
            <p:nvPicPr>
              <p:cNvPr id="904" name="Ink 903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446691" y="5826731"/>
                <a:ext cx="14688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2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</Words>
  <Application>Microsoft Office PowerPoint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Cantarell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oit</dc:creator>
  <cp:lastModifiedBy>Zhang, John</cp:lastModifiedBy>
  <cp:revision>24</cp:revision>
  <dcterms:created xsi:type="dcterms:W3CDTF">2020-01-23T15:32:20Z</dcterms:created>
  <dcterms:modified xsi:type="dcterms:W3CDTF">2020-02-02T19:59:32Z</dcterms:modified>
</cp:coreProperties>
</file>