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8" r:id="rId4"/>
    <p:sldId id="257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52" y="-3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B9EEA-2435-4C9D-B29F-8ABDF46A6D9F}" type="datetimeFigureOut">
              <a:rPr lang="en-US" smtClean="0"/>
              <a:t>3/16/16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810C3-43BB-4FCA-9B48-0E2496648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5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810C3-43BB-4FCA-9B48-0E2496648E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97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C742-BAA6-4A16-A080-CF17D4CA7533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983E-2722-40CE-AADF-2722421A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9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C742-BAA6-4A16-A080-CF17D4CA7533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983E-2722-40CE-AADF-2722421A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2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C742-BAA6-4A16-A080-CF17D4CA7533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983E-2722-40CE-AADF-2722421A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4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C742-BAA6-4A16-A080-CF17D4CA7533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983E-2722-40CE-AADF-2722421A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0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C742-BAA6-4A16-A080-CF17D4CA7533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983E-2722-40CE-AADF-2722421A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5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C742-BAA6-4A16-A080-CF17D4CA7533}" type="datetimeFigureOut">
              <a:rPr lang="en-US" smtClean="0"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983E-2722-40CE-AADF-2722421A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9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C742-BAA6-4A16-A080-CF17D4CA7533}" type="datetimeFigureOut">
              <a:rPr lang="en-US" smtClean="0"/>
              <a:t>3/16/16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983E-2722-40CE-AADF-2722421A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4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C742-BAA6-4A16-A080-CF17D4CA7533}" type="datetimeFigureOut">
              <a:rPr lang="en-US" smtClean="0"/>
              <a:t>3/16/16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983E-2722-40CE-AADF-2722421A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5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C742-BAA6-4A16-A080-CF17D4CA7533}" type="datetimeFigureOut">
              <a:rPr lang="en-US" smtClean="0"/>
              <a:t>3/16/16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983E-2722-40CE-AADF-2722421A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2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C742-BAA6-4A16-A080-CF17D4CA7533}" type="datetimeFigureOut">
              <a:rPr lang="en-US" smtClean="0"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983E-2722-40CE-AADF-2722421A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2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C742-BAA6-4A16-A080-CF17D4CA7533}" type="datetimeFigureOut">
              <a:rPr lang="en-US" smtClean="0"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983E-2722-40CE-AADF-2722421A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1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7C742-BAA6-4A16-A080-CF17D4CA7533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1983E-2722-40CE-AADF-2722421A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8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Asu</a:t>
            </a:r>
            <a:r>
              <a:rPr lang="en-US" sz="2800" dirty="0" smtClean="0"/>
              <a:t> Catchment Single-Point Simulation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524000"/>
            <a:ext cx="8305800" cy="41148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Site Location </a:t>
            </a:r>
            <a:r>
              <a:rPr lang="en-US" sz="2000" dirty="0"/>
              <a:t>(</a:t>
            </a:r>
            <a:r>
              <a:rPr lang="en-US" sz="2000" dirty="0" smtClean="0"/>
              <a:t>2.609</a:t>
            </a:r>
            <a:r>
              <a:rPr lang="en-US" sz="2000" baseline="30000" dirty="0" smtClean="0"/>
              <a:t>o</a:t>
            </a:r>
            <a:r>
              <a:rPr lang="en-US" sz="2000" dirty="0" smtClean="0"/>
              <a:t>S, 60.209</a:t>
            </a:r>
            <a:r>
              <a:rPr lang="en-US" sz="2000" baseline="30000" dirty="0" smtClean="0"/>
              <a:t>o</a:t>
            </a:r>
            <a:r>
              <a:rPr lang="en-US" sz="2000" dirty="0" smtClean="0"/>
              <a:t>W)</a:t>
            </a:r>
          </a:p>
          <a:p>
            <a:pPr lvl="1" algn="l"/>
            <a:r>
              <a:rPr lang="en-US" sz="1600" dirty="0" smtClean="0"/>
              <a:t>dx = 5400 m</a:t>
            </a:r>
          </a:p>
          <a:p>
            <a:pPr lvl="1" algn="l"/>
            <a:r>
              <a:rPr lang="en-US" sz="1600" dirty="0" err="1" smtClean="0"/>
              <a:t>dy</a:t>
            </a:r>
            <a:r>
              <a:rPr lang="en-US" sz="1600" dirty="0" smtClean="0"/>
              <a:t> = 4590 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Surface data created from CLM surface data set</a:t>
            </a:r>
          </a:p>
          <a:p>
            <a:pPr lvl="1" algn="l"/>
            <a:r>
              <a:rPr lang="en-US" sz="1600" dirty="0" smtClean="0"/>
              <a:t> “surfdata_1.9x2.5_simyr2000_c141219.nc”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Driving force (1998-2008)</a:t>
            </a:r>
          </a:p>
          <a:p>
            <a:pPr lvl="1" algn="l"/>
            <a:r>
              <a:rPr lang="en-US" sz="1600" dirty="0" smtClean="0"/>
              <a:t>TRMM 0.25 degree, 3 hourly precipitation</a:t>
            </a:r>
          </a:p>
          <a:p>
            <a:pPr lvl="1" algn="l"/>
            <a:r>
              <a:rPr lang="en-US" sz="1600" dirty="0" smtClean="0"/>
              <a:t>Others from Princeton Hydrology group (0.25 degree, 3 hourly)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Default soil depth in ALM (35m)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Spin up run for 110 years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Restart simulation for 11 years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4672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Soil Parameter Values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734048"/>
              </p:ext>
            </p:extLst>
          </p:nvPr>
        </p:nvGraphicFramePr>
        <p:xfrm>
          <a:off x="762000" y="1524000"/>
          <a:ext cx="7696199" cy="4808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400"/>
                <a:gridCol w="1878656"/>
                <a:gridCol w="2066979"/>
                <a:gridCol w="1693164"/>
              </a:tblGrid>
              <a:tr h="78190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Porosity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Brooks-Corey </a:t>
                      </a:r>
                      <a:r>
                        <a:rPr lang="en-US" sz="2000" u="none" strike="noStrike" dirty="0" smtClean="0">
                          <a:effectLst/>
                        </a:rPr>
                        <a:t>pore-size </a:t>
                      </a:r>
                      <a:r>
                        <a:rPr lang="en-US" sz="2000" u="none" strike="noStrike" dirty="0">
                          <a:effectLst/>
                        </a:rPr>
                        <a:t>index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Brooks-Corey </a:t>
                      </a:r>
                      <a:r>
                        <a:rPr lang="en-US" sz="2000" u="none" strike="noStrike" dirty="0">
                          <a:effectLst/>
                        </a:rPr>
                        <a:t>entry pressure (m)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Saturated </a:t>
                      </a:r>
                      <a:r>
                        <a:rPr lang="en-US" sz="2000" u="none" strike="noStrike" dirty="0">
                          <a:effectLst/>
                        </a:rPr>
                        <a:t>hydraulic conductivity (10</a:t>
                      </a:r>
                      <a:r>
                        <a:rPr lang="en-US" sz="2000" u="none" strike="noStrike" baseline="30000" dirty="0">
                          <a:effectLst/>
                        </a:rPr>
                        <a:t>-4</a:t>
                      </a:r>
                      <a:r>
                        <a:rPr lang="en-US" sz="2000" u="none" strike="noStrike" dirty="0">
                          <a:effectLst/>
                        </a:rPr>
                        <a:t>m/s)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10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0.465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8.026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0.318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25.33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10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0.467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8.186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0.327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24.48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10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0.464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8.388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0.329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24.31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10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0.461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8.116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0.331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24.16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10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0.458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8.302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0.333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24.05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10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0.454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8.480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0.315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25.73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10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0.449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8.486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0.279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27.03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10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0.449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8.641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0.288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27.01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10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0.447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8.783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0.280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29.47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10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0.435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8.475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0.207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41.92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1085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 smtClean="0">
                          <a:effectLst/>
                        </a:rPr>
                        <a:t>Cuartas</a:t>
                      </a:r>
                      <a:r>
                        <a:rPr lang="en-US" sz="2000" u="none" strike="noStrike" dirty="0" smtClean="0">
                          <a:effectLst/>
                        </a:rPr>
                        <a:t> </a:t>
                      </a:r>
                      <a:r>
                        <a:rPr lang="en-US" sz="2000" u="none" strike="noStrike" dirty="0">
                          <a:effectLst/>
                        </a:rPr>
                        <a:t>et al. (2012)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10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0.34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0.78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0.52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2.488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10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0.34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0.85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0.58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2.364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10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0.56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0.28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1.02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0.047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15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smtClean="0"/>
              <a:t>Daily rainfall </a:t>
            </a:r>
            <a:r>
              <a:rPr lang="en-US" sz="2800" dirty="0" smtClean="0"/>
              <a:t>and simulated water table depth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95400"/>
            <a:ext cx="7315200" cy="26717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733800"/>
            <a:ext cx="7315200" cy="270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55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Simulated surface runoff and daily evapotranspiration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371600"/>
            <a:ext cx="7315200" cy="2771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657600"/>
            <a:ext cx="7315200" cy="272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55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Simulated Volumetric Water Content (cm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/cm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544" y="990600"/>
            <a:ext cx="387905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6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Asu</a:t>
            </a:r>
            <a:r>
              <a:rPr lang="en-US" sz="2800" dirty="0" smtClean="0"/>
              <a:t> Catchment 6x5 Simulation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524000"/>
            <a:ext cx="8305800" cy="41148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Site Location </a:t>
            </a:r>
            <a:r>
              <a:rPr lang="en-US" sz="2000" dirty="0"/>
              <a:t>(</a:t>
            </a:r>
            <a:r>
              <a:rPr lang="en-US" sz="2000" dirty="0" smtClean="0"/>
              <a:t>2.609</a:t>
            </a:r>
            <a:r>
              <a:rPr lang="en-US" sz="2000" baseline="30000" dirty="0" smtClean="0"/>
              <a:t>o</a:t>
            </a:r>
            <a:r>
              <a:rPr lang="en-US" sz="2000" dirty="0" smtClean="0"/>
              <a:t>S, 60.209</a:t>
            </a:r>
            <a:r>
              <a:rPr lang="en-US" sz="2000" baseline="30000" dirty="0" smtClean="0"/>
              <a:t>o</a:t>
            </a:r>
            <a:r>
              <a:rPr lang="en-US" sz="2000" dirty="0" smtClean="0"/>
              <a:t>W)</a:t>
            </a:r>
          </a:p>
          <a:p>
            <a:pPr lvl="1" algn="l"/>
            <a:r>
              <a:rPr lang="en-US" sz="1600" dirty="0" smtClean="0"/>
              <a:t>Lx = 5400 m, dx = 900 m</a:t>
            </a:r>
          </a:p>
          <a:p>
            <a:pPr lvl="1" algn="l"/>
            <a:r>
              <a:rPr lang="en-US" sz="1600" dirty="0" smtClean="0"/>
              <a:t>Ly = 4500 m, </a:t>
            </a:r>
            <a:r>
              <a:rPr lang="en-US" sz="1600" dirty="0" err="1" smtClean="0"/>
              <a:t>dy</a:t>
            </a:r>
            <a:r>
              <a:rPr lang="en-US" sz="1600" dirty="0" smtClean="0"/>
              <a:t> = 900 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Surface data created from raw surface data set except for mean land elevation and slope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Driving force (1998-2008)</a:t>
            </a:r>
          </a:p>
          <a:p>
            <a:pPr lvl="1" algn="l"/>
            <a:r>
              <a:rPr lang="en-US" sz="1600" dirty="0" smtClean="0"/>
              <a:t>TRMM 0.25 degree, 3 hourly precipitation</a:t>
            </a:r>
          </a:p>
          <a:p>
            <a:pPr lvl="1" algn="l"/>
            <a:r>
              <a:rPr lang="en-US" sz="1600" dirty="0" smtClean="0"/>
              <a:t>Others from Princeton Hydrology group </a:t>
            </a:r>
          </a:p>
          <a:p>
            <a:pPr lvl="1" algn="l"/>
            <a:r>
              <a:rPr lang="en-US" sz="1600" dirty="0" smtClean="0"/>
              <a:t>(0.25 degree, 3 hourly)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Spin up run for 110 years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Restart simulation for 11 years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895600"/>
            <a:ext cx="3657600" cy="371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31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Simulated water table depth and daily evapotranspiration at selected grids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7315200" cy="2571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581400"/>
            <a:ext cx="7315200" cy="2686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161510"/>
            <a:ext cx="1828800" cy="185804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7239000" y="3048000"/>
            <a:ext cx="457200" cy="5334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239000" y="2667000"/>
            <a:ext cx="609600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239000" y="2286000"/>
            <a:ext cx="990600" cy="6858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239000" y="1905000"/>
            <a:ext cx="1219200" cy="7620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239000" y="1615440"/>
            <a:ext cx="1752600" cy="16764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1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Simulated surface runoff at selected grids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47800"/>
            <a:ext cx="7315200" cy="26217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161510"/>
            <a:ext cx="1828800" cy="185804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7239000" y="3048000"/>
            <a:ext cx="457200" cy="5334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239000" y="2667000"/>
            <a:ext cx="609600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239000" y="2286000"/>
            <a:ext cx="990600" cy="6858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239000" y="1905000"/>
            <a:ext cx="1219200" cy="7620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239000" y="1615440"/>
            <a:ext cx="1752600" cy="16764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455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288</Words>
  <Application>Microsoft Macintosh PowerPoint</Application>
  <PresentationFormat>On-screen Show (4:3)</PresentationFormat>
  <Paragraphs>87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Asu Catchment Single-Point Simulation</vt:lpstr>
      <vt:lpstr>Soil Parameter Values</vt:lpstr>
      <vt:lpstr>Daily rainfall and simulated water table depth</vt:lpstr>
      <vt:lpstr>Simulated surface runoff and daily evapotranspiration</vt:lpstr>
      <vt:lpstr>Simulated Volumetric Water Content (cm3/cm3)</vt:lpstr>
      <vt:lpstr>Asu Catchment 6x5 Simulation</vt:lpstr>
      <vt:lpstr>Simulated water table depth and daily evapotranspiration at selected grids</vt:lpstr>
      <vt:lpstr>Simulated surface runoff at selected grids</vt:lpstr>
    </vt:vector>
  </TitlesOfParts>
  <Company>PNNL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Asu Catchment Single-Point Simulation</dc:title>
  <dc:creator>test</dc:creator>
  <cp:lastModifiedBy>L. Ruby Leung</cp:lastModifiedBy>
  <cp:revision>44</cp:revision>
  <dcterms:created xsi:type="dcterms:W3CDTF">2016-03-09T22:36:34Z</dcterms:created>
  <dcterms:modified xsi:type="dcterms:W3CDTF">2016-03-16T16:58:47Z</dcterms:modified>
</cp:coreProperties>
</file>