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68" r:id="rId5"/>
    <p:sldId id="263" r:id="rId6"/>
    <p:sldId id="264" r:id="rId7"/>
    <p:sldId id="265" r:id="rId8"/>
    <p:sldId id="269" r:id="rId9"/>
    <p:sldId id="261" r:id="rId10"/>
    <p:sldId id="262" r:id="rId11"/>
    <p:sldId id="267" r:id="rId12"/>
    <p:sldId id="266" r:id="rId13"/>
    <p:sldId id="260" r:id="rId14"/>
    <p:sldId id="257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570C9-782A-4928-AFCC-BE815A5FBBC0}" v="26" dt="2019-12-02T06:05:05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04" autoAdjust="0"/>
  </p:normalViewPr>
  <p:slideViewPr>
    <p:cSldViewPr snapToGrid="0">
      <p:cViewPr varScale="1">
        <p:scale>
          <a:sx n="83" d="100"/>
          <a:sy n="83" d="100"/>
        </p:scale>
        <p:origin x="72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立坤 リュウ" userId="26bcd088-e5a9-4f37-b3bf-0b4b84d02ef3" providerId="ADAL" clId="{984570C9-782A-4928-AFCC-BE815A5FBBC0}"/>
    <pc:docChg chg="undo custSel mod addSld delSld modSld">
      <pc:chgData name="立坤 リュウ" userId="26bcd088-e5a9-4f37-b3bf-0b4b84d02ef3" providerId="ADAL" clId="{984570C9-782A-4928-AFCC-BE815A5FBBC0}" dt="2019-12-02T06:05:15.113" v="372" actId="20577"/>
      <pc:docMkLst>
        <pc:docMk/>
      </pc:docMkLst>
      <pc:sldChg chg="modSp del">
        <pc:chgData name="立坤 リュウ" userId="26bcd088-e5a9-4f37-b3bf-0b4b84d02ef3" providerId="ADAL" clId="{984570C9-782A-4928-AFCC-BE815A5FBBC0}" dt="2019-12-02T01:51:05.687" v="99" actId="47"/>
        <pc:sldMkLst>
          <pc:docMk/>
          <pc:sldMk cId="2691345047" sldId="256"/>
        </pc:sldMkLst>
        <pc:spChg chg="mod">
          <ac:chgData name="立坤 リュウ" userId="26bcd088-e5a9-4f37-b3bf-0b4b84d02ef3" providerId="ADAL" clId="{984570C9-782A-4928-AFCC-BE815A5FBBC0}" dt="2019-12-02T01:48:00.287" v="21" actId="1076"/>
          <ac:spMkLst>
            <pc:docMk/>
            <pc:sldMk cId="2691345047" sldId="256"/>
            <ac:spMk id="2" creationId="{A8107FEC-2C52-47CB-98D3-387D3B7FB75C}"/>
          </ac:spMkLst>
        </pc:spChg>
        <pc:spChg chg="mod">
          <ac:chgData name="立坤 リュウ" userId="26bcd088-e5a9-4f37-b3bf-0b4b84d02ef3" providerId="ADAL" clId="{984570C9-782A-4928-AFCC-BE815A5FBBC0}" dt="2019-12-02T01:50:59.487" v="98" actId="1076"/>
          <ac:spMkLst>
            <pc:docMk/>
            <pc:sldMk cId="2691345047" sldId="256"/>
            <ac:spMk id="3" creationId="{40DE8E04-DB42-4DDF-B7E2-E64CB037ECCD}"/>
          </ac:spMkLst>
        </pc:spChg>
      </pc:sldChg>
      <pc:sldChg chg="addSp delSp modSp add mod setBg modNotesTx">
        <pc:chgData name="立坤 リュウ" userId="26bcd088-e5a9-4f37-b3bf-0b4b84d02ef3" providerId="ADAL" clId="{984570C9-782A-4928-AFCC-BE815A5FBBC0}" dt="2019-12-02T06:05:15.113" v="372" actId="20577"/>
        <pc:sldMkLst>
          <pc:docMk/>
          <pc:sldMk cId="4108498765" sldId="268"/>
        </pc:sldMkLst>
        <pc:spChg chg="mod">
          <ac:chgData name="立坤 リュウ" userId="26bcd088-e5a9-4f37-b3bf-0b4b84d02ef3" providerId="ADAL" clId="{984570C9-782A-4928-AFCC-BE815A5FBBC0}" dt="2019-12-02T01:51:39.843" v="124" actId="26606"/>
          <ac:spMkLst>
            <pc:docMk/>
            <pc:sldMk cId="4108498765" sldId="268"/>
            <ac:spMk id="2" creationId="{6B7438C2-B33D-4A39-9282-BC82E30204A2}"/>
          </ac:spMkLst>
        </pc:spChg>
        <pc:spChg chg="del">
          <ac:chgData name="立坤 リュウ" userId="26bcd088-e5a9-4f37-b3bf-0b4b84d02ef3" providerId="ADAL" clId="{984570C9-782A-4928-AFCC-BE815A5FBBC0}" dt="2019-12-02T01:51:14.015" v="101" actId="478"/>
          <ac:spMkLst>
            <pc:docMk/>
            <pc:sldMk cId="4108498765" sldId="268"/>
            <ac:spMk id="3" creationId="{A5A3DDC4-1728-47D4-9679-5646195C1260}"/>
          </ac:spMkLst>
        </pc:spChg>
        <pc:spChg chg="add del mod">
          <ac:chgData name="立坤 リュウ" userId="26bcd088-e5a9-4f37-b3bf-0b4b84d02ef3" providerId="ADAL" clId="{984570C9-782A-4928-AFCC-BE815A5FBBC0}" dt="2019-12-02T01:51:39.843" v="124" actId="26606"/>
          <ac:spMkLst>
            <pc:docMk/>
            <pc:sldMk cId="4108498765" sldId="268"/>
            <ac:spMk id="4" creationId="{CE78EEFD-E7C4-4ECF-A11B-268CC264285F}"/>
          </ac:spMkLst>
        </pc:spChg>
        <pc:spChg chg="add">
          <ac:chgData name="立坤 リュウ" userId="26bcd088-e5a9-4f37-b3bf-0b4b84d02ef3" providerId="ADAL" clId="{984570C9-782A-4928-AFCC-BE815A5FBBC0}" dt="2019-12-02T01:51:39.843" v="124" actId="26606"/>
          <ac:spMkLst>
            <pc:docMk/>
            <pc:sldMk cId="4108498765" sldId="268"/>
            <ac:spMk id="23" creationId="{655AE6B0-AC9E-4167-806F-E9DB135FC46B}"/>
          </ac:spMkLst>
        </pc:spChg>
        <pc:spChg chg="add">
          <ac:chgData name="立坤 リュウ" userId="26bcd088-e5a9-4f37-b3bf-0b4b84d02ef3" providerId="ADAL" clId="{984570C9-782A-4928-AFCC-BE815A5FBBC0}" dt="2019-12-02T01:51:39.843" v="124" actId="26606"/>
          <ac:spMkLst>
            <pc:docMk/>
            <pc:sldMk cId="4108498765" sldId="268"/>
            <ac:spMk id="36" creationId="{87BD1F4E-A66D-4C06-86DA-8D56CA7A3B41}"/>
          </ac:spMkLst>
        </pc:spChg>
        <pc:grpChg chg="add">
          <ac:chgData name="立坤 リュウ" userId="26bcd088-e5a9-4f37-b3bf-0b4b84d02ef3" providerId="ADAL" clId="{984570C9-782A-4928-AFCC-BE815A5FBBC0}" dt="2019-12-02T01:51:39.843" v="124" actId="26606"/>
          <ac:grpSpMkLst>
            <pc:docMk/>
            <pc:sldMk cId="4108498765" sldId="268"/>
            <ac:grpSpMk id="11" creationId="{D920209C-E85B-4D6F-A56F-724F5ADA811C}"/>
          </ac:grpSpMkLst>
        </pc:grpChg>
        <pc:grpChg chg="add">
          <ac:chgData name="立坤 リュウ" userId="26bcd088-e5a9-4f37-b3bf-0b4b84d02ef3" providerId="ADAL" clId="{984570C9-782A-4928-AFCC-BE815A5FBBC0}" dt="2019-12-02T01:51:39.843" v="124" actId="26606"/>
          <ac:grpSpMkLst>
            <pc:docMk/>
            <pc:sldMk cId="4108498765" sldId="268"/>
            <ac:grpSpMk id="25" creationId="{3523416A-383B-4FDC-B4C9-D8EDDFE9C043}"/>
          </ac:grpSpMkLst>
        </pc:grpChg>
        <pc:graphicFrameChg chg="add">
          <ac:chgData name="立坤 リュウ" userId="26bcd088-e5a9-4f37-b3bf-0b4b84d02ef3" providerId="ADAL" clId="{984570C9-782A-4928-AFCC-BE815A5FBBC0}" dt="2019-12-02T01:51:39.843" v="124" actId="26606"/>
          <ac:graphicFrameMkLst>
            <pc:docMk/>
            <pc:sldMk cId="4108498765" sldId="268"/>
            <ac:graphicFrameMk id="6" creationId="{90F9F438-5555-41D3-B859-8DA0E27B3D23}"/>
          </ac:graphicFrameMkLst>
        </pc:graphicFrameChg>
      </pc:sldChg>
      <pc:sldChg chg="addSp delSp modSp add mod setBg setClrOvrMap">
        <pc:chgData name="立坤 リュウ" userId="26bcd088-e5a9-4f37-b3bf-0b4b84d02ef3" providerId="ADAL" clId="{984570C9-782A-4928-AFCC-BE815A5FBBC0}" dt="2019-12-02T02:11:46.555" v="344" actId="1076"/>
        <pc:sldMkLst>
          <pc:docMk/>
          <pc:sldMk cId="166625640" sldId="269"/>
        </pc:sldMkLst>
        <pc:spChg chg="mod">
          <ac:chgData name="立坤 リュウ" userId="26bcd088-e5a9-4f37-b3bf-0b4b84d02ef3" providerId="ADAL" clId="{984570C9-782A-4928-AFCC-BE815A5FBBC0}" dt="2019-12-02T02:07:21.242" v="296" actId="255"/>
          <ac:spMkLst>
            <pc:docMk/>
            <pc:sldMk cId="166625640" sldId="269"/>
            <ac:spMk id="2" creationId="{C3AC761E-4C0D-424E-94B0-951299D9FB7D}"/>
          </ac:spMkLst>
        </pc:spChg>
        <pc:spChg chg="del">
          <ac:chgData name="立坤 リュウ" userId="26bcd088-e5a9-4f37-b3bf-0b4b84d02ef3" providerId="ADAL" clId="{984570C9-782A-4928-AFCC-BE815A5FBBC0}" dt="2019-12-02T01:59:11.683" v="128" actId="931"/>
          <ac:spMkLst>
            <pc:docMk/>
            <pc:sldMk cId="166625640" sldId="269"/>
            <ac:spMk id="3" creationId="{1734CBD1-FAC5-4D92-879E-6ECBF52796B0}"/>
          </ac:spMkLst>
        </pc:spChg>
        <pc:spChg chg="add del mod">
          <ac:chgData name="立坤 リュウ" userId="26bcd088-e5a9-4f37-b3bf-0b4b84d02ef3" providerId="ADAL" clId="{984570C9-782A-4928-AFCC-BE815A5FBBC0}" dt="2019-12-02T02:04:51.665" v="266" actId="26606"/>
          <ac:spMkLst>
            <pc:docMk/>
            <pc:sldMk cId="166625640" sldId="269"/>
            <ac:spMk id="6" creationId="{D69CF984-E983-4495-8839-105DB5CEF7D4}"/>
          </ac:spMkLst>
        </pc:spChg>
        <pc:spChg chg="add del mod">
          <ac:chgData name="立坤 リュウ" userId="26bcd088-e5a9-4f37-b3bf-0b4b84d02ef3" providerId="ADAL" clId="{984570C9-782A-4928-AFCC-BE815A5FBBC0}" dt="2019-12-02T02:04:31.060" v="259" actId="478"/>
          <ac:spMkLst>
            <pc:docMk/>
            <pc:sldMk cId="166625640" sldId="269"/>
            <ac:spMk id="8" creationId="{4F77129A-0DD3-4261-AD81-A72A03498BF1}"/>
          </ac:spMkLst>
        </pc:spChg>
        <pc:spChg chg="add mod">
          <ac:chgData name="立坤 リュウ" userId="26bcd088-e5a9-4f37-b3bf-0b4b84d02ef3" providerId="ADAL" clId="{984570C9-782A-4928-AFCC-BE815A5FBBC0}" dt="2019-12-02T02:11:28.792" v="342" actId="1076"/>
          <ac:spMkLst>
            <pc:docMk/>
            <pc:sldMk cId="166625640" sldId="269"/>
            <ac:spMk id="9" creationId="{F49464B4-EF30-49D1-BC21-2F8A132837B3}"/>
          </ac:spMkLst>
        </pc:spChg>
        <pc:spChg chg="add mod">
          <ac:chgData name="立坤 リュウ" userId="26bcd088-e5a9-4f37-b3bf-0b4b84d02ef3" providerId="ADAL" clId="{984570C9-782A-4928-AFCC-BE815A5FBBC0}" dt="2019-12-02T02:11:46.555" v="344" actId="1076"/>
          <ac:spMkLst>
            <pc:docMk/>
            <pc:sldMk cId="166625640" sldId="269"/>
            <ac:spMk id="10" creationId="{DD3A79A5-D378-44D6-9D54-EBF23B78362F}"/>
          </ac:spMkLst>
        </pc:spChg>
        <pc:spChg chg="add del">
          <ac:chgData name="立坤 リュウ" userId="26bcd088-e5a9-4f37-b3bf-0b4b84d02ef3" providerId="ADAL" clId="{984570C9-782A-4928-AFCC-BE815A5FBBC0}" dt="2019-12-02T02:04:39.894" v="262" actId="26606"/>
          <ac:spMkLst>
            <pc:docMk/>
            <pc:sldMk cId="166625640" sldId="269"/>
            <ac:spMk id="11" creationId="{A65AC7D1-EAA9-48F5-B509-60A7F50BF703}"/>
          </ac:spMkLst>
        </pc:spChg>
        <pc:spChg chg="add del">
          <ac:chgData name="立坤 リュウ" userId="26bcd088-e5a9-4f37-b3bf-0b4b84d02ef3" providerId="ADAL" clId="{984570C9-782A-4928-AFCC-BE815A5FBBC0}" dt="2019-12-02T02:04:39.894" v="262" actId="26606"/>
          <ac:spMkLst>
            <pc:docMk/>
            <pc:sldMk cId="166625640" sldId="269"/>
            <ac:spMk id="13" creationId="{D6320AF9-619A-4175-865B-5663E1AEF4C5}"/>
          </ac:spMkLst>
        </pc:spChg>
        <pc:spChg chg="add del">
          <ac:chgData name="立坤 リュウ" userId="26bcd088-e5a9-4f37-b3bf-0b4b84d02ef3" providerId="ADAL" clId="{984570C9-782A-4928-AFCC-BE815A5FBBC0}" dt="2019-12-02T02:04:39.894" v="262" actId="26606"/>
          <ac:spMkLst>
            <pc:docMk/>
            <pc:sldMk cId="166625640" sldId="269"/>
            <ac:spMk id="19" creationId="{7E018740-5C2B-4A41-AC1A-7E68D1EC1954}"/>
          </ac:spMkLst>
        </pc:spChg>
        <pc:spChg chg="add del">
          <ac:chgData name="立坤 リュウ" userId="26bcd088-e5a9-4f37-b3bf-0b4b84d02ef3" providerId="ADAL" clId="{984570C9-782A-4928-AFCC-BE815A5FBBC0}" dt="2019-12-02T02:04:39.894" v="262" actId="26606"/>
          <ac:spMkLst>
            <pc:docMk/>
            <pc:sldMk cId="166625640" sldId="269"/>
            <ac:spMk id="21" creationId="{166F75A4-C475-4941-8EE2-B80A06A2C1BB}"/>
          </ac:spMkLst>
        </pc:spChg>
        <pc:spChg chg="add del">
          <ac:chgData name="立坤 リュウ" userId="26bcd088-e5a9-4f37-b3bf-0b4b84d02ef3" providerId="ADAL" clId="{984570C9-782A-4928-AFCC-BE815A5FBBC0}" dt="2019-12-02T02:04:39.894" v="262" actId="26606"/>
          <ac:spMkLst>
            <pc:docMk/>
            <pc:sldMk cId="166625640" sldId="269"/>
            <ac:spMk id="23" creationId="{A032553A-72E8-4B0D-8405-FF9771C9AF05}"/>
          </ac:spMkLst>
        </pc:spChg>
        <pc:spChg chg="add del">
          <ac:chgData name="立坤 リュウ" userId="26bcd088-e5a9-4f37-b3bf-0b4b84d02ef3" providerId="ADAL" clId="{984570C9-782A-4928-AFCC-BE815A5FBBC0}" dt="2019-12-02T02:04:39.894" v="262" actId="26606"/>
          <ac:spMkLst>
            <pc:docMk/>
            <pc:sldMk cId="166625640" sldId="269"/>
            <ac:spMk id="25" creationId="{765800AC-C3B9-498E-87BC-29FAE4C76B21}"/>
          </ac:spMkLst>
        </pc:spChg>
        <pc:spChg chg="add del">
          <ac:chgData name="立坤 リュウ" userId="26bcd088-e5a9-4f37-b3bf-0b4b84d02ef3" providerId="ADAL" clId="{984570C9-782A-4928-AFCC-BE815A5FBBC0}" dt="2019-12-02T02:04:39.894" v="262" actId="26606"/>
          <ac:spMkLst>
            <pc:docMk/>
            <pc:sldMk cId="166625640" sldId="269"/>
            <ac:spMk id="27" creationId="{1F9D6ACB-2FF4-49F9-978A-E0D5327FC635}"/>
          </ac:spMkLst>
        </pc:spChg>
        <pc:spChg chg="add del">
          <ac:chgData name="立坤 リュウ" userId="26bcd088-e5a9-4f37-b3bf-0b4b84d02ef3" providerId="ADAL" clId="{984570C9-782A-4928-AFCC-BE815A5FBBC0}" dt="2019-12-02T02:04:39.894" v="262" actId="26606"/>
          <ac:spMkLst>
            <pc:docMk/>
            <pc:sldMk cId="166625640" sldId="269"/>
            <ac:spMk id="29" creationId="{142BFA2A-77A0-4F60-A32A-685681C84889}"/>
          </ac:spMkLst>
        </pc:spChg>
        <pc:graphicFrameChg chg="add mod">
          <ac:chgData name="立坤 リュウ" userId="26bcd088-e5a9-4f37-b3bf-0b4b84d02ef3" providerId="ADAL" clId="{984570C9-782A-4928-AFCC-BE815A5FBBC0}" dt="2019-12-02T02:11:41.787" v="343" actId="1076"/>
          <ac:graphicFrameMkLst>
            <pc:docMk/>
            <pc:sldMk cId="166625640" sldId="269"/>
            <ac:graphicFrameMk id="33" creationId="{877FAE1D-B10E-472E-BBE5-DAF7A1351583}"/>
          </ac:graphicFrameMkLst>
        </pc:graphicFrameChg>
        <pc:picChg chg="add del mod">
          <ac:chgData name="立坤 リュウ" userId="26bcd088-e5a9-4f37-b3bf-0b4b84d02ef3" providerId="ADAL" clId="{984570C9-782A-4928-AFCC-BE815A5FBBC0}" dt="2019-12-02T02:04:28.453" v="258" actId="478"/>
          <ac:picMkLst>
            <pc:docMk/>
            <pc:sldMk cId="166625640" sldId="269"/>
            <ac:picMk id="5" creationId="{AC5274DE-73B6-4100-B040-257F88F20919}"/>
          </ac:picMkLst>
        </pc:picChg>
        <pc:picChg chg="add mod">
          <ac:chgData name="立坤 リュウ" userId="26bcd088-e5a9-4f37-b3bf-0b4b84d02ef3" providerId="ADAL" clId="{984570C9-782A-4928-AFCC-BE815A5FBBC0}" dt="2019-12-02T02:11:28.792" v="342" actId="1076"/>
          <ac:picMkLst>
            <pc:docMk/>
            <pc:sldMk cId="166625640" sldId="269"/>
            <ac:picMk id="14" creationId="{CCDF773E-F78D-4510-87A0-F976767EDE0C}"/>
          </ac:picMkLst>
        </pc:picChg>
        <pc:cxnChg chg="add del">
          <ac:chgData name="立坤 リュウ" userId="26bcd088-e5a9-4f37-b3bf-0b4b84d02ef3" providerId="ADAL" clId="{984570C9-782A-4928-AFCC-BE815A5FBBC0}" dt="2019-12-02T02:04:39.894" v="262" actId="26606"/>
          <ac:cxnSpMkLst>
            <pc:docMk/>
            <pc:sldMk cId="166625640" sldId="269"/>
            <ac:cxnSpMk id="15" creationId="{063B6EC6-D752-4EE7-908B-F8F19E8C7FEA}"/>
          </ac:cxnSpMkLst>
        </pc:cxnChg>
        <pc:cxnChg chg="add del">
          <ac:chgData name="立坤 リュウ" userId="26bcd088-e5a9-4f37-b3bf-0b4b84d02ef3" providerId="ADAL" clId="{984570C9-782A-4928-AFCC-BE815A5FBBC0}" dt="2019-12-02T02:04:39.894" v="262" actId="26606"/>
          <ac:cxnSpMkLst>
            <pc:docMk/>
            <pc:sldMk cId="166625640" sldId="269"/>
            <ac:cxnSpMk id="17" creationId="{EFECD4E8-AD3E-4228-82A2-9461958EA94D}"/>
          </ac:cxnSpMkLst>
        </pc:cxnChg>
        <pc:cxnChg chg="add del">
          <ac:chgData name="立坤 リュウ" userId="26bcd088-e5a9-4f37-b3bf-0b4b84d02ef3" providerId="ADAL" clId="{984570C9-782A-4928-AFCC-BE815A5FBBC0}" dt="2019-12-02T02:04:51.665" v="266" actId="26606"/>
          <ac:cxnSpMkLst>
            <pc:docMk/>
            <pc:sldMk cId="166625640" sldId="269"/>
            <ac:cxnSpMk id="31" creationId="{0B5F7E3B-C5F1-40E0-A491-558BAFBC1127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3B7D-F8CF-4CA4-97FA-0BA29A3024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D4FDBB-BF50-4F86-A825-EED83460BF3A}">
      <dgm:prSet/>
      <dgm:spPr/>
      <dgm:t>
        <a:bodyPr/>
        <a:lstStyle/>
        <a:p>
          <a:r>
            <a:rPr kumimoji="1" lang="en-US"/>
            <a:t>Rural Areas</a:t>
          </a:r>
          <a:endParaRPr lang="en-US"/>
        </a:p>
      </dgm:t>
    </dgm:pt>
    <dgm:pt modelId="{EEA1D835-DF47-46DD-A289-579891E25683}" type="parTrans" cxnId="{CE3413CE-DDEA-430C-BA8F-DFA889107C66}">
      <dgm:prSet/>
      <dgm:spPr/>
      <dgm:t>
        <a:bodyPr/>
        <a:lstStyle/>
        <a:p>
          <a:endParaRPr lang="en-US"/>
        </a:p>
      </dgm:t>
    </dgm:pt>
    <dgm:pt modelId="{19BF903D-71D9-42D3-88F8-4B59E568965E}" type="sibTrans" cxnId="{CE3413CE-DDEA-430C-BA8F-DFA889107C66}">
      <dgm:prSet/>
      <dgm:spPr/>
      <dgm:t>
        <a:bodyPr/>
        <a:lstStyle/>
        <a:p>
          <a:endParaRPr lang="en-US"/>
        </a:p>
      </dgm:t>
    </dgm:pt>
    <dgm:pt modelId="{0B97AD73-B71A-48DA-94A5-283E39528765}">
      <dgm:prSet/>
      <dgm:spPr/>
      <dgm:t>
        <a:bodyPr/>
        <a:lstStyle/>
        <a:p>
          <a:r>
            <a:rPr kumimoji="1" lang="en-US"/>
            <a:t>Distance Areas</a:t>
          </a:r>
          <a:endParaRPr lang="en-US"/>
        </a:p>
      </dgm:t>
    </dgm:pt>
    <dgm:pt modelId="{18DC865E-0B17-408C-9031-3621C46A50CC}" type="parTrans" cxnId="{2BFF14A3-0794-429C-B032-7788A0AEE1EC}">
      <dgm:prSet/>
      <dgm:spPr/>
      <dgm:t>
        <a:bodyPr/>
        <a:lstStyle/>
        <a:p>
          <a:endParaRPr lang="en-US"/>
        </a:p>
      </dgm:t>
    </dgm:pt>
    <dgm:pt modelId="{D1F3E5F6-CC90-4CCE-86B4-7B761B91BEE7}" type="sibTrans" cxnId="{2BFF14A3-0794-429C-B032-7788A0AEE1EC}">
      <dgm:prSet/>
      <dgm:spPr/>
      <dgm:t>
        <a:bodyPr/>
        <a:lstStyle/>
        <a:p>
          <a:endParaRPr lang="en-US"/>
        </a:p>
      </dgm:t>
    </dgm:pt>
    <dgm:pt modelId="{9ECA0D93-642D-47FB-9037-B94C725841D6}">
      <dgm:prSet/>
      <dgm:spPr/>
      <dgm:t>
        <a:bodyPr/>
        <a:lstStyle/>
        <a:p>
          <a:r>
            <a:rPr lang="en-US"/>
            <a:t>Anarchy Areas</a:t>
          </a:r>
        </a:p>
      </dgm:t>
    </dgm:pt>
    <dgm:pt modelId="{DA22593C-7952-486D-ACE4-23EDE79A3F4C}" type="parTrans" cxnId="{8A79BF01-67FB-4D59-A1C6-DF2D6D367EEE}">
      <dgm:prSet/>
      <dgm:spPr/>
      <dgm:t>
        <a:bodyPr/>
        <a:lstStyle/>
        <a:p>
          <a:endParaRPr lang="en-US"/>
        </a:p>
      </dgm:t>
    </dgm:pt>
    <dgm:pt modelId="{8E03ECD4-7E6A-4086-9010-55934D14A07B}" type="sibTrans" cxnId="{8A79BF01-67FB-4D59-A1C6-DF2D6D367EEE}">
      <dgm:prSet/>
      <dgm:spPr/>
      <dgm:t>
        <a:bodyPr/>
        <a:lstStyle/>
        <a:p>
          <a:endParaRPr lang="en-US"/>
        </a:p>
      </dgm:t>
    </dgm:pt>
    <dgm:pt modelId="{973C10CE-6C96-4C30-A03C-8F0A8CC3335D}">
      <dgm:prSet/>
      <dgm:spPr/>
      <dgm:t>
        <a:bodyPr/>
        <a:lstStyle/>
        <a:p>
          <a:r>
            <a:rPr lang="en-US"/>
            <a:t>Impoverished Areas</a:t>
          </a:r>
        </a:p>
      </dgm:t>
    </dgm:pt>
    <dgm:pt modelId="{26229239-DE31-4230-BDCC-0273E4276519}" type="parTrans" cxnId="{65072343-1C44-4B14-B106-8B327DC1318F}">
      <dgm:prSet/>
      <dgm:spPr/>
      <dgm:t>
        <a:bodyPr/>
        <a:lstStyle/>
        <a:p>
          <a:endParaRPr lang="en-US"/>
        </a:p>
      </dgm:t>
    </dgm:pt>
    <dgm:pt modelId="{069CBB7D-8017-4C79-9793-9CE1873486EE}" type="sibTrans" cxnId="{65072343-1C44-4B14-B106-8B327DC1318F}">
      <dgm:prSet/>
      <dgm:spPr/>
      <dgm:t>
        <a:bodyPr/>
        <a:lstStyle/>
        <a:p>
          <a:endParaRPr lang="en-US"/>
        </a:p>
      </dgm:t>
    </dgm:pt>
    <dgm:pt modelId="{E9007527-524C-4ABD-AEDD-D88C95B77087}">
      <dgm:prSet/>
      <dgm:spPr/>
      <dgm:t>
        <a:bodyPr/>
        <a:lstStyle/>
        <a:p>
          <a:r>
            <a:rPr kumimoji="1" lang="en-US"/>
            <a:t>Non-profitable Areas</a:t>
          </a:r>
          <a:endParaRPr lang="en-US"/>
        </a:p>
      </dgm:t>
    </dgm:pt>
    <dgm:pt modelId="{D4A14915-2BFF-4D92-98FC-8A2B6FFAA38A}" type="parTrans" cxnId="{8F781FE3-7DDD-4E65-BA5E-9127B620A17B}">
      <dgm:prSet/>
      <dgm:spPr/>
      <dgm:t>
        <a:bodyPr/>
        <a:lstStyle/>
        <a:p>
          <a:endParaRPr lang="en-US"/>
        </a:p>
      </dgm:t>
    </dgm:pt>
    <dgm:pt modelId="{614E31DC-1390-4E2A-B0FD-193215ED096B}" type="sibTrans" cxnId="{8F781FE3-7DDD-4E65-BA5E-9127B620A17B}">
      <dgm:prSet/>
      <dgm:spPr/>
      <dgm:t>
        <a:bodyPr/>
        <a:lstStyle/>
        <a:p>
          <a:endParaRPr lang="en-US"/>
        </a:p>
      </dgm:t>
    </dgm:pt>
    <dgm:pt modelId="{F3516045-83A8-4AD5-8387-BF45B393A042}" type="pres">
      <dgm:prSet presAssocID="{2E193B7D-F8CF-4CA4-97FA-0BA29A3024E8}" presName="root" presStyleCnt="0">
        <dgm:presLayoutVars>
          <dgm:dir/>
          <dgm:resizeHandles val="exact"/>
        </dgm:presLayoutVars>
      </dgm:prSet>
      <dgm:spPr/>
    </dgm:pt>
    <dgm:pt modelId="{B2080334-F8F7-47FD-A4F0-99781D5FC7EE}" type="pres">
      <dgm:prSet presAssocID="{7ED4FDBB-BF50-4F86-A825-EED83460BF3A}" presName="compNode" presStyleCnt="0"/>
      <dgm:spPr/>
    </dgm:pt>
    <dgm:pt modelId="{03050079-1803-46C0-AF29-00FC921CDF10}" type="pres">
      <dgm:prSet presAssocID="{7ED4FDBB-BF50-4F86-A825-EED83460BF3A}" presName="bgRect" presStyleLbl="bgShp" presStyleIdx="0" presStyleCnt="5"/>
      <dgm:spPr/>
    </dgm:pt>
    <dgm:pt modelId="{4B933C2B-877D-4725-AF39-D8AEA627B94D}" type="pres">
      <dgm:prSet presAssocID="{7ED4FDBB-BF50-4F86-A825-EED83460BF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"/>
        </a:ext>
      </dgm:extLst>
    </dgm:pt>
    <dgm:pt modelId="{A2DB2EB2-DC33-459A-8679-D0B2DFC6D843}" type="pres">
      <dgm:prSet presAssocID="{7ED4FDBB-BF50-4F86-A825-EED83460BF3A}" presName="spaceRect" presStyleCnt="0"/>
      <dgm:spPr/>
    </dgm:pt>
    <dgm:pt modelId="{BB8B5C5D-7FFC-49E4-A593-D4E8A35D78ED}" type="pres">
      <dgm:prSet presAssocID="{7ED4FDBB-BF50-4F86-A825-EED83460BF3A}" presName="parTx" presStyleLbl="revTx" presStyleIdx="0" presStyleCnt="5">
        <dgm:presLayoutVars>
          <dgm:chMax val="0"/>
          <dgm:chPref val="0"/>
        </dgm:presLayoutVars>
      </dgm:prSet>
      <dgm:spPr/>
    </dgm:pt>
    <dgm:pt modelId="{481E6BB4-7347-4232-A3D8-62A40DB51328}" type="pres">
      <dgm:prSet presAssocID="{19BF903D-71D9-42D3-88F8-4B59E568965E}" presName="sibTrans" presStyleCnt="0"/>
      <dgm:spPr/>
    </dgm:pt>
    <dgm:pt modelId="{C6826F5B-89ED-4588-9000-7B6825C3BA43}" type="pres">
      <dgm:prSet presAssocID="{0B97AD73-B71A-48DA-94A5-283E39528765}" presName="compNode" presStyleCnt="0"/>
      <dgm:spPr/>
    </dgm:pt>
    <dgm:pt modelId="{9DA8B09C-2B11-4D01-ABF7-D522EE168646}" type="pres">
      <dgm:prSet presAssocID="{0B97AD73-B71A-48DA-94A5-283E39528765}" presName="bgRect" presStyleLbl="bgShp" presStyleIdx="1" presStyleCnt="5"/>
      <dgm:spPr/>
    </dgm:pt>
    <dgm:pt modelId="{89F4D822-0048-47F3-97DC-9D98121CEDA6}" type="pres">
      <dgm:prSet presAssocID="{0B97AD73-B71A-48DA-94A5-283E395287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338A79E-BFB0-4E38-9905-D965FFFD6351}" type="pres">
      <dgm:prSet presAssocID="{0B97AD73-B71A-48DA-94A5-283E39528765}" presName="spaceRect" presStyleCnt="0"/>
      <dgm:spPr/>
    </dgm:pt>
    <dgm:pt modelId="{EE77070C-6F6B-4B47-A63F-C6486EB1596D}" type="pres">
      <dgm:prSet presAssocID="{0B97AD73-B71A-48DA-94A5-283E39528765}" presName="parTx" presStyleLbl="revTx" presStyleIdx="1" presStyleCnt="5">
        <dgm:presLayoutVars>
          <dgm:chMax val="0"/>
          <dgm:chPref val="0"/>
        </dgm:presLayoutVars>
      </dgm:prSet>
      <dgm:spPr/>
    </dgm:pt>
    <dgm:pt modelId="{E6643776-FEDD-4380-A228-F793333287F2}" type="pres">
      <dgm:prSet presAssocID="{D1F3E5F6-CC90-4CCE-86B4-7B761B91BEE7}" presName="sibTrans" presStyleCnt="0"/>
      <dgm:spPr/>
    </dgm:pt>
    <dgm:pt modelId="{D1CDFA3D-D585-4B54-9192-03DA3899C19D}" type="pres">
      <dgm:prSet presAssocID="{9ECA0D93-642D-47FB-9037-B94C725841D6}" presName="compNode" presStyleCnt="0"/>
      <dgm:spPr/>
    </dgm:pt>
    <dgm:pt modelId="{17D2EB93-0C99-46D1-ACBC-8794EAC967DA}" type="pres">
      <dgm:prSet presAssocID="{9ECA0D93-642D-47FB-9037-B94C725841D6}" presName="bgRect" presStyleLbl="bgShp" presStyleIdx="2" presStyleCnt="5"/>
      <dgm:spPr/>
    </dgm:pt>
    <dgm:pt modelId="{79084A83-D8FA-4D17-A0EC-7A20E607B09F}" type="pres">
      <dgm:prSet presAssocID="{9ECA0D93-642D-47FB-9037-B94C725841D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fe"/>
        </a:ext>
      </dgm:extLst>
    </dgm:pt>
    <dgm:pt modelId="{BF84CEF1-85FA-4E5D-8D05-764998E71CCB}" type="pres">
      <dgm:prSet presAssocID="{9ECA0D93-642D-47FB-9037-B94C725841D6}" presName="spaceRect" presStyleCnt="0"/>
      <dgm:spPr/>
    </dgm:pt>
    <dgm:pt modelId="{7550095E-DB7D-4D44-9111-06750DA66DB9}" type="pres">
      <dgm:prSet presAssocID="{9ECA0D93-642D-47FB-9037-B94C725841D6}" presName="parTx" presStyleLbl="revTx" presStyleIdx="2" presStyleCnt="5">
        <dgm:presLayoutVars>
          <dgm:chMax val="0"/>
          <dgm:chPref val="0"/>
        </dgm:presLayoutVars>
      </dgm:prSet>
      <dgm:spPr/>
    </dgm:pt>
    <dgm:pt modelId="{9428D89A-E10F-4350-8FB7-D1BD1DCC4432}" type="pres">
      <dgm:prSet presAssocID="{8E03ECD4-7E6A-4086-9010-55934D14A07B}" presName="sibTrans" presStyleCnt="0"/>
      <dgm:spPr/>
    </dgm:pt>
    <dgm:pt modelId="{B201C25B-EED6-43DA-9156-ABC08FA04B01}" type="pres">
      <dgm:prSet presAssocID="{973C10CE-6C96-4C30-A03C-8F0A8CC3335D}" presName="compNode" presStyleCnt="0"/>
      <dgm:spPr/>
    </dgm:pt>
    <dgm:pt modelId="{1DB9B90A-E999-44E1-8A87-6721CF73BF31}" type="pres">
      <dgm:prSet presAssocID="{973C10CE-6C96-4C30-A03C-8F0A8CC3335D}" presName="bgRect" presStyleLbl="bgShp" presStyleIdx="3" presStyleCnt="5"/>
      <dgm:spPr/>
    </dgm:pt>
    <dgm:pt modelId="{16F6A4B8-3D1C-4DBF-B275-6467AA747B38}" type="pres">
      <dgm:prSet presAssocID="{973C10CE-6C96-4C30-A03C-8F0A8CC333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vings"/>
        </a:ext>
      </dgm:extLst>
    </dgm:pt>
    <dgm:pt modelId="{78179CC6-D621-4895-BC8B-A7321B35EE73}" type="pres">
      <dgm:prSet presAssocID="{973C10CE-6C96-4C30-A03C-8F0A8CC3335D}" presName="spaceRect" presStyleCnt="0"/>
      <dgm:spPr/>
    </dgm:pt>
    <dgm:pt modelId="{57DD0989-F0BD-4D30-8B09-B8F89FB79DF0}" type="pres">
      <dgm:prSet presAssocID="{973C10CE-6C96-4C30-A03C-8F0A8CC3335D}" presName="parTx" presStyleLbl="revTx" presStyleIdx="3" presStyleCnt="5">
        <dgm:presLayoutVars>
          <dgm:chMax val="0"/>
          <dgm:chPref val="0"/>
        </dgm:presLayoutVars>
      </dgm:prSet>
      <dgm:spPr/>
    </dgm:pt>
    <dgm:pt modelId="{7F0E9A5C-2AC5-442C-A742-EEE5E6A95419}" type="pres">
      <dgm:prSet presAssocID="{069CBB7D-8017-4C79-9793-9CE1873486EE}" presName="sibTrans" presStyleCnt="0"/>
      <dgm:spPr/>
    </dgm:pt>
    <dgm:pt modelId="{28BBA91D-4BE5-403D-8C63-C2280AC4E6E9}" type="pres">
      <dgm:prSet presAssocID="{E9007527-524C-4ABD-AEDD-D88C95B77087}" presName="compNode" presStyleCnt="0"/>
      <dgm:spPr/>
    </dgm:pt>
    <dgm:pt modelId="{4C603D89-CFEE-4EB4-8757-690C7A4A99DE}" type="pres">
      <dgm:prSet presAssocID="{E9007527-524C-4ABD-AEDD-D88C95B77087}" presName="bgRect" presStyleLbl="bgShp" presStyleIdx="4" presStyleCnt="5"/>
      <dgm:spPr/>
    </dgm:pt>
    <dgm:pt modelId="{86E5ADA4-CD4E-43CC-A842-8A1B2AAFAFD3}" type="pres">
      <dgm:prSet presAssocID="{E9007527-524C-4ABD-AEDD-D88C95B770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rt"/>
        </a:ext>
      </dgm:extLst>
    </dgm:pt>
    <dgm:pt modelId="{F625E963-0DF7-40A2-95B2-EE5C9951FFCB}" type="pres">
      <dgm:prSet presAssocID="{E9007527-524C-4ABD-AEDD-D88C95B77087}" presName="spaceRect" presStyleCnt="0"/>
      <dgm:spPr/>
    </dgm:pt>
    <dgm:pt modelId="{F08DF53B-2C8F-4204-B14F-6725D73F2468}" type="pres">
      <dgm:prSet presAssocID="{E9007527-524C-4ABD-AEDD-D88C95B7708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A79BF01-67FB-4D59-A1C6-DF2D6D367EEE}" srcId="{2E193B7D-F8CF-4CA4-97FA-0BA29A3024E8}" destId="{9ECA0D93-642D-47FB-9037-B94C725841D6}" srcOrd="2" destOrd="0" parTransId="{DA22593C-7952-486D-ACE4-23EDE79A3F4C}" sibTransId="{8E03ECD4-7E6A-4086-9010-55934D14A07B}"/>
    <dgm:cxn modelId="{1E943F30-5AFD-4CF9-AB84-E3BF109E6261}" type="presOf" srcId="{7ED4FDBB-BF50-4F86-A825-EED83460BF3A}" destId="{BB8B5C5D-7FFC-49E4-A593-D4E8A35D78ED}" srcOrd="0" destOrd="0" presId="urn:microsoft.com/office/officeart/2018/2/layout/IconVerticalSolidList"/>
    <dgm:cxn modelId="{65072343-1C44-4B14-B106-8B327DC1318F}" srcId="{2E193B7D-F8CF-4CA4-97FA-0BA29A3024E8}" destId="{973C10CE-6C96-4C30-A03C-8F0A8CC3335D}" srcOrd="3" destOrd="0" parTransId="{26229239-DE31-4230-BDCC-0273E4276519}" sibTransId="{069CBB7D-8017-4C79-9793-9CE1873486EE}"/>
    <dgm:cxn modelId="{CBCE034D-FCBA-43D6-AF77-4C525919F08A}" type="presOf" srcId="{9ECA0D93-642D-47FB-9037-B94C725841D6}" destId="{7550095E-DB7D-4D44-9111-06750DA66DB9}" srcOrd="0" destOrd="0" presId="urn:microsoft.com/office/officeart/2018/2/layout/IconVerticalSolidList"/>
    <dgm:cxn modelId="{8935E774-07BC-41CE-A264-BAA475BEA459}" type="presOf" srcId="{E9007527-524C-4ABD-AEDD-D88C95B77087}" destId="{F08DF53B-2C8F-4204-B14F-6725D73F2468}" srcOrd="0" destOrd="0" presId="urn:microsoft.com/office/officeart/2018/2/layout/IconVerticalSolidList"/>
    <dgm:cxn modelId="{1F27E57F-11AD-461D-9123-1F59EE9DB32C}" type="presOf" srcId="{0B97AD73-B71A-48DA-94A5-283E39528765}" destId="{EE77070C-6F6B-4B47-A63F-C6486EB1596D}" srcOrd="0" destOrd="0" presId="urn:microsoft.com/office/officeart/2018/2/layout/IconVerticalSolidList"/>
    <dgm:cxn modelId="{2BFF14A3-0794-429C-B032-7788A0AEE1EC}" srcId="{2E193B7D-F8CF-4CA4-97FA-0BA29A3024E8}" destId="{0B97AD73-B71A-48DA-94A5-283E39528765}" srcOrd="1" destOrd="0" parTransId="{18DC865E-0B17-408C-9031-3621C46A50CC}" sibTransId="{D1F3E5F6-CC90-4CCE-86B4-7B761B91BEE7}"/>
    <dgm:cxn modelId="{58D1F5AA-8596-47FA-859B-D7ABE8FFEEF2}" type="presOf" srcId="{2E193B7D-F8CF-4CA4-97FA-0BA29A3024E8}" destId="{F3516045-83A8-4AD5-8387-BF45B393A042}" srcOrd="0" destOrd="0" presId="urn:microsoft.com/office/officeart/2018/2/layout/IconVerticalSolidList"/>
    <dgm:cxn modelId="{5074DFB7-A3B2-4231-972C-D0316197F89A}" type="presOf" srcId="{973C10CE-6C96-4C30-A03C-8F0A8CC3335D}" destId="{57DD0989-F0BD-4D30-8B09-B8F89FB79DF0}" srcOrd="0" destOrd="0" presId="urn:microsoft.com/office/officeart/2018/2/layout/IconVerticalSolidList"/>
    <dgm:cxn modelId="{CE3413CE-DDEA-430C-BA8F-DFA889107C66}" srcId="{2E193B7D-F8CF-4CA4-97FA-0BA29A3024E8}" destId="{7ED4FDBB-BF50-4F86-A825-EED83460BF3A}" srcOrd="0" destOrd="0" parTransId="{EEA1D835-DF47-46DD-A289-579891E25683}" sibTransId="{19BF903D-71D9-42D3-88F8-4B59E568965E}"/>
    <dgm:cxn modelId="{8F781FE3-7DDD-4E65-BA5E-9127B620A17B}" srcId="{2E193B7D-F8CF-4CA4-97FA-0BA29A3024E8}" destId="{E9007527-524C-4ABD-AEDD-D88C95B77087}" srcOrd="4" destOrd="0" parTransId="{D4A14915-2BFF-4D92-98FC-8A2B6FFAA38A}" sibTransId="{614E31DC-1390-4E2A-B0FD-193215ED096B}"/>
    <dgm:cxn modelId="{B6FCBFE9-10DC-46D8-BA6B-D11E9A832BDA}" type="presParOf" srcId="{F3516045-83A8-4AD5-8387-BF45B393A042}" destId="{B2080334-F8F7-47FD-A4F0-99781D5FC7EE}" srcOrd="0" destOrd="0" presId="urn:microsoft.com/office/officeart/2018/2/layout/IconVerticalSolidList"/>
    <dgm:cxn modelId="{D2A861C1-CAA9-4DB3-AD20-8D9036FE4521}" type="presParOf" srcId="{B2080334-F8F7-47FD-A4F0-99781D5FC7EE}" destId="{03050079-1803-46C0-AF29-00FC921CDF10}" srcOrd="0" destOrd="0" presId="urn:microsoft.com/office/officeart/2018/2/layout/IconVerticalSolidList"/>
    <dgm:cxn modelId="{34C2F1C9-9C9B-444D-BD33-328039921B3C}" type="presParOf" srcId="{B2080334-F8F7-47FD-A4F0-99781D5FC7EE}" destId="{4B933C2B-877D-4725-AF39-D8AEA627B94D}" srcOrd="1" destOrd="0" presId="urn:microsoft.com/office/officeart/2018/2/layout/IconVerticalSolidList"/>
    <dgm:cxn modelId="{5B062C88-5771-47F4-A6BF-480E388FB3E2}" type="presParOf" srcId="{B2080334-F8F7-47FD-A4F0-99781D5FC7EE}" destId="{A2DB2EB2-DC33-459A-8679-D0B2DFC6D843}" srcOrd="2" destOrd="0" presId="urn:microsoft.com/office/officeart/2018/2/layout/IconVerticalSolidList"/>
    <dgm:cxn modelId="{AFCE2D1E-7B0D-4777-ABED-19B2D9289B6E}" type="presParOf" srcId="{B2080334-F8F7-47FD-A4F0-99781D5FC7EE}" destId="{BB8B5C5D-7FFC-49E4-A593-D4E8A35D78ED}" srcOrd="3" destOrd="0" presId="urn:microsoft.com/office/officeart/2018/2/layout/IconVerticalSolidList"/>
    <dgm:cxn modelId="{89C8136E-DDCF-49E9-B934-8B657688D14D}" type="presParOf" srcId="{F3516045-83A8-4AD5-8387-BF45B393A042}" destId="{481E6BB4-7347-4232-A3D8-62A40DB51328}" srcOrd="1" destOrd="0" presId="urn:microsoft.com/office/officeart/2018/2/layout/IconVerticalSolidList"/>
    <dgm:cxn modelId="{F6332E35-1E70-4A14-BC05-2DDCF1D4CFF3}" type="presParOf" srcId="{F3516045-83A8-4AD5-8387-BF45B393A042}" destId="{C6826F5B-89ED-4588-9000-7B6825C3BA43}" srcOrd="2" destOrd="0" presId="urn:microsoft.com/office/officeart/2018/2/layout/IconVerticalSolidList"/>
    <dgm:cxn modelId="{BDE6695D-A02B-4775-9217-F218EF8BEEC8}" type="presParOf" srcId="{C6826F5B-89ED-4588-9000-7B6825C3BA43}" destId="{9DA8B09C-2B11-4D01-ABF7-D522EE168646}" srcOrd="0" destOrd="0" presId="urn:microsoft.com/office/officeart/2018/2/layout/IconVerticalSolidList"/>
    <dgm:cxn modelId="{B93CB232-9C9F-408D-A702-70D7EF0FAD17}" type="presParOf" srcId="{C6826F5B-89ED-4588-9000-7B6825C3BA43}" destId="{89F4D822-0048-47F3-97DC-9D98121CEDA6}" srcOrd="1" destOrd="0" presId="urn:microsoft.com/office/officeart/2018/2/layout/IconVerticalSolidList"/>
    <dgm:cxn modelId="{E9380B84-CFFC-481D-8B49-99EEFF2A27C0}" type="presParOf" srcId="{C6826F5B-89ED-4588-9000-7B6825C3BA43}" destId="{E338A79E-BFB0-4E38-9905-D965FFFD6351}" srcOrd="2" destOrd="0" presId="urn:microsoft.com/office/officeart/2018/2/layout/IconVerticalSolidList"/>
    <dgm:cxn modelId="{AF001581-7292-4F19-ADD3-B6F67B7368F1}" type="presParOf" srcId="{C6826F5B-89ED-4588-9000-7B6825C3BA43}" destId="{EE77070C-6F6B-4B47-A63F-C6486EB1596D}" srcOrd="3" destOrd="0" presId="urn:microsoft.com/office/officeart/2018/2/layout/IconVerticalSolidList"/>
    <dgm:cxn modelId="{CA972801-D001-47AB-9238-738F609B1819}" type="presParOf" srcId="{F3516045-83A8-4AD5-8387-BF45B393A042}" destId="{E6643776-FEDD-4380-A228-F793333287F2}" srcOrd="3" destOrd="0" presId="urn:microsoft.com/office/officeart/2018/2/layout/IconVerticalSolidList"/>
    <dgm:cxn modelId="{8B81756D-1027-4982-83E6-FC3DB4F5DC9B}" type="presParOf" srcId="{F3516045-83A8-4AD5-8387-BF45B393A042}" destId="{D1CDFA3D-D585-4B54-9192-03DA3899C19D}" srcOrd="4" destOrd="0" presId="urn:microsoft.com/office/officeart/2018/2/layout/IconVerticalSolidList"/>
    <dgm:cxn modelId="{3D6CBA33-5CDD-41A1-BB7B-BF3F40F55844}" type="presParOf" srcId="{D1CDFA3D-D585-4B54-9192-03DA3899C19D}" destId="{17D2EB93-0C99-46D1-ACBC-8794EAC967DA}" srcOrd="0" destOrd="0" presId="urn:microsoft.com/office/officeart/2018/2/layout/IconVerticalSolidList"/>
    <dgm:cxn modelId="{B55E7165-9E09-4584-B527-936D4A609D1C}" type="presParOf" srcId="{D1CDFA3D-D585-4B54-9192-03DA3899C19D}" destId="{79084A83-D8FA-4D17-A0EC-7A20E607B09F}" srcOrd="1" destOrd="0" presId="urn:microsoft.com/office/officeart/2018/2/layout/IconVerticalSolidList"/>
    <dgm:cxn modelId="{D53E4E93-FDD8-4CD1-8C5E-DD94AAB8E0BA}" type="presParOf" srcId="{D1CDFA3D-D585-4B54-9192-03DA3899C19D}" destId="{BF84CEF1-85FA-4E5D-8D05-764998E71CCB}" srcOrd="2" destOrd="0" presId="urn:microsoft.com/office/officeart/2018/2/layout/IconVerticalSolidList"/>
    <dgm:cxn modelId="{BEF5AF0B-94A7-4F48-B847-EA14139E4480}" type="presParOf" srcId="{D1CDFA3D-D585-4B54-9192-03DA3899C19D}" destId="{7550095E-DB7D-4D44-9111-06750DA66DB9}" srcOrd="3" destOrd="0" presId="urn:microsoft.com/office/officeart/2018/2/layout/IconVerticalSolidList"/>
    <dgm:cxn modelId="{FFB76E4D-B440-4ABF-AAF0-70CB5C696B9D}" type="presParOf" srcId="{F3516045-83A8-4AD5-8387-BF45B393A042}" destId="{9428D89A-E10F-4350-8FB7-D1BD1DCC4432}" srcOrd="5" destOrd="0" presId="urn:microsoft.com/office/officeart/2018/2/layout/IconVerticalSolidList"/>
    <dgm:cxn modelId="{01B7CA49-F8E4-4CFC-AF06-A88D55B6FD68}" type="presParOf" srcId="{F3516045-83A8-4AD5-8387-BF45B393A042}" destId="{B201C25B-EED6-43DA-9156-ABC08FA04B01}" srcOrd="6" destOrd="0" presId="urn:microsoft.com/office/officeart/2018/2/layout/IconVerticalSolidList"/>
    <dgm:cxn modelId="{075D0B61-0BAD-4897-8163-75403370BCC6}" type="presParOf" srcId="{B201C25B-EED6-43DA-9156-ABC08FA04B01}" destId="{1DB9B90A-E999-44E1-8A87-6721CF73BF31}" srcOrd="0" destOrd="0" presId="urn:microsoft.com/office/officeart/2018/2/layout/IconVerticalSolidList"/>
    <dgm:cxn modelId="{28D4F2E0-0655-490E-BC91-A5D74CAFEF03}" type="presParOf" srcId="{B201C25B-EED6-43DA-9156-ABC08FA04B01}" destId="{16F6A4B8-3D1C-4DBF-B275-6467AA747B38}" srcOrd="1" destOrd="0" presId="urn:microsoft.com/office/officeart/2018/2/layout/IconVerticalSolidList"/>
    <dgm:cxn modelId="{2B2F9BE5-B0B6-45BC-B920-3E345B83F0FA}" type="presParOf" srcId="{B201C25B-EED6-43DA-9156-ABC08FA04B01}" destId="{78179CC6-D621-4895-BC8B-A7321B35EE73}" srcOrd="2" destOrd="0" presId="urn:microsoft.com/office/officeart/2018/2/layout/IconVerticalSolidList"/>
    <dgm:cxn modelId="{3F2D79E8-7B02-4271-8583-4A01E43A4BCE}" type="presParOf" srcId="{B201C25B-EED6-43DA-9156-ABC08FA04B01}" destId="{57DD0989-F0BD-4D30-8B09-B8F89FB79DF0}" srcOrd="3" destOrd="0" presId="urn:microsoft.com/office/officeart/2018/2/layout/IconVerticalSolidList"/>
    <dgm:cxn modelId="{5093791E-3A8C-4E7F-8B42-983616688D26}" type="presParOf" srcId="{F3516045-83A8-4AD5-8387-BF45B393A042}" destId="{7F0E9A5C-2AC5-442C-A742-EEE5E6A95419}" srcOrd="7" destOrd="0" presId="urn:microsoft.com/office/officeart/2018/2/layout/IconVerticalSolidList"/>
    <dgm:cxn modelId="{61F5EFDB-2E33-4FD0-A278-C45BA461E73A}" type="presParOf" srcId="{F3516045-83A8-4AD5-8387-BF45B393A042}" destId="{28BBA91D-4BE5-403D-8C63-C2280AC4E6E9}" srcOrd="8" destOrd="0" presId="urn:microsoft.com/office/officeart/2018/2/layout/IconVerticalSolidList"/>
    <dgm:cxn modelId="{97E4A311-7634-4321-98FD-C7DFCBFFF954}" type="presParOf" srcId="{28BBA91D-4BE5-403D-8C63-C2280AC4E6E9}" destId="{4C603D89-CFEE-4EB4-8757-690C7A4A99DE}" srcOrd="0" destOrd="0" presId="urn:microsoft.com/office/officeart/2018/2/layout/IconVerticalSolidList"/>
    <dgm:cxn modelId="{29FA0C63-FD98-4329-9C6C-C251A4CE1012}" type="presParOf" srcId="{28BBA91D-4BE5-403D-8C63-C2280AC4E6E9}" destId="{86E5ADA4-CD4E-43CC-A842-8A1B2AAFAFD3}" srcOrd="1" destOrd="0" presId="urn:microsoft.com/office/officeart/2018/2/layout/IconVerticalSolidList"/>
    <dgm:cxn modelId="{B4EA7768-9F58-4206-A4F2-937BD81A42A3}" type="presParOf" srcId="{28BBA91D-4BE5-403D-8C63-C2280AC4E6E9}" destId="{F625E963-0DF7-40A2-95B2-EE5C9951FFCB}" srcOrd="2" destOrd="0" presId="urn:microsoft.com/office/officeart/2018/2/layout/IconVerticalSolidList"/>
    <dgm:cxn modelId="{CD95C5A7-7616-439B-BD0E-7926412CE676}" type="presParOf" srcId="{28BBA91D-4BE5-403D-8C63-C2280AC4E6E9}" destId="{F08DF53B-2C8F-4204-B14F-6725D73F24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43FE4D-95DD-4F77-A943-464CDEB43D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4EEE300-F21B-4436-B722-E51C274D0D56}">
      <dgm:prSet/>
      <dgm:spPr/>
      <dgm:t>
        <a:bodyPr/>
        <a:lstStyle/>
        <a:p>
          <a:r>
            <a:rPr kumimoji="1" lang="en-US"/>
            <a:t>Left: life expectancy-hospital</a:t>
          </a:r>
          <a:endParaRPr lang="en-US"/>
        </a:p>
      </dgm:t>
    </dgm:pt>
    <dgm:pt modelId="{60D83BEE-F2B8-4B99-A815-93F9BD7B0772}" type="parTrans" cxnId="{30E41E52-22A9-427C-B997-7AED6CF3A6D6}">
      <dgm:prSet/>
      <dgm:spPr/>
      <dgm:t>
        <a:bodyPr/>
        <a:lstStyle/>
        <a:p>
          <a:endParaRPr lang="en-US"/>
        </a:p>
      </dgm:t>
    </dgm:pt>
    <dgm:pt modelId="{095B33F1-C11E-42AD-B752-C71F499B9EBC}" type="sibTrans" cxnId="{30E41E52-22A9-427C-B997-7AED6CF3A6D6}">
      <dgm:prSet/>
      <dgm:spPr/>
      <dgm:t>
        <a:bodyPr/>
        <a:lstStyle/>
        <a:p>
          <a:endParaRPr lang="en-US"/>
        </a:p>
      </dgm:t>
    </dgm:pt>
    <dgm:pt modelId="{C66BDD91-63D4-4D53-BD8B-8163EF02B78F}">
      <dgm:prSet/>
      <dgm:spPr/>
      <dgm:t>
        <a:bodyPr/>
        <a:lstStyle/>
        <a:p>
          <a:r>
            <a:rPr lang="en-US"/>
            <a:t>Right: heathy life expectancy-hospital</a:t>
          </a:r>
        </a:p>
      </dgm:t>
    </dgm:pt>
    <dgm:pt modelId="{D873D0A4-06BA-4FEF-A271-7C4ABB47BC33}" type="parTrans" cxnId="{48CDEE36-A426-43AC-A4E0-F6FA6FF30C3F}">
      <dgm:prSet/>
      <dgm:spPr/>
      <dgm:t>
        <a:bodyPr/>
        <a:lstStyle/>
        <a:p>
          <a:endParaRPr lang="en-US"/>
        </a:p>
      </dgm:t>
    </dgm:pt>
    <dgm:pt modelId="{F8441F5C-30E9-4C2E-AA33-7851AD56418B}" type="sibTrans" cxnId="{48CDEE36-A426-43AC-A4E0-F6FA6FF30C3F}">
      <dgm:prSet/>
      <dgm:spPr/>
      <dgm:t>
        <a:bodyPr/>
        <a:lstStyle/>
        <a:p>
          <a:endParaRPr lang="en-US"/>
        </a:p>
      </dgm:t>
    </dgm:pt>
    <dgm:pt modelId="{146A477B-6C02-43C2-A6A7-23AF1C612B6A}" type="pres">
      <dgm:prSet presAssocID="{2043FE4D-95DD-4F77-A943-464CDEB43DF6}" presName="root" presStyleCnt="0">
        <dgm:presLayoutVars>
          <dgm:dir/>
          <dgm:resizeHandles val="exact"/>
        </dgm:presLayoutVars>
      </dgm:prSet>
      <dgm:spPr/>
    </dgm:pt>
    <dgm:pt modelId="{958A9A06-8C86-4162-8A7F-3F21BF13199B}" type="pres">
      <dgm:prSet presAssocID="{F4EEE300-F21B-4436-B722-E51C274D0D56}" presName="compNode" presStyleCnt="0"/>
      <dgm:spPr/>
    </dgm:pt>
    <dgm:pt modelId="{465F0092-1F2C-4FC5-B1B0-3AA71BE008A3}" type="pres">
      <dgm:prSet presAssocID="{F4EEE300-F21B-4436-B722-E51C274D0D56}" presName="bgRect" presStyleLbl="bgShp" presStyleIdx="0" presStyleCnt="2"/>
      <dgm:spPr/>
    </dgm:pt>
    <dgm:pt modelId="{4F18562F-9DB5-4ADB-B2AD-5F0C11165D34}" type="pres">
      <dgm:prSet presAssocID="{F4EEE300-F21B-4436-B722-E51C274D0D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43BA05E-8C1A-471F-B2B2-4790F583758C}" type="pres">
      <dgm:prSet presAssocID="{F4EEE300-F21B-4436-B722-E51C274D0D56}" presName="spaceRect" presStyleCnt="0"/>
      <dgm:spPr/>
    </dgm:pt>
    <dgm:pt modelId="{7AF2C709-0F8D-4E2B-97D6-4DF5D2F6EA4D}" type="pres">
      <dgm:prSet presAssocID="{F4EEE300-F21B-4436-B722-E51C274D0D56}" presName="parTx" presStyleLbl="revTx" presStyleIdx="0" presStyleCnt="2">
        <dgm:presLayoutVars>
          <dgm:chMax val="0"/>
          <dgm:chPref val="0"/>
        </dgm:presLayoutVars>
      </dgm:prSet>
      <dgm:spPr/>
    </dgm:pt>
    <dgm:pt modelId="{3D1CB058-5D1D-4E7D-B033-8B78ADCF0E84}" type="pres">
      <dgm:prSet presAssocID="{095B33F1-C11E-42AD-B752-C71F499B9EBC}" presName="sibTrans" presStyleCnt="0"/>
      <dgm:spPr/>
    </dgm:pt>
    <dgm:pt modelId="{A7359D17-3931-4D64-8FCF-EFC577236A1C}" type="pres">
      <dgm:prSet presAssocID="{C66BDD91-63D4-4D53-BD8B-8163EF02B78F}" presName="compNode" presStyleCnt="0"/>
      <dgm:spPr/>
    </dgm:pt>
    <dgm:pt modelId="{A3CDD291-B34C-49A9-96AF-2ABDE7ABCD1F}" type="pres">
      <dgm:prSet presAssocID="{C66BDD91-63D4-4D53-BD8B-8163EF02B78F}" presName="bgRect" presStyleLbl="bgShp" presStyleIdx="1" presStyleCnt="2"/>
      <dgm:spPr/>
    </dgm:pt>
    <dgm:pt modelId="{BDF16C6D-9055-422A-9BDD-77B487D2EB11}" type="pres">
      <dgm:prSet presAssocID="{C66BDD91-63D4-4D53-BD8B-8163EF02B7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F6220FC9-279F-4173-BFB9-0011C6B097C3}" type="pres">
      <dgm:prSet presAssocID="{C66BDD91-63D4-4D53-BD8B-8163EF02B78F}" presName="spaceRect" presStyleCnt="0"/>
      <dgm:spPr/>
    </dgm:pt>
    <dgm:pt modelId="{FDCAFB4E-BFB4-4E15-893E-9098635243A4}" type="pres">
      <dgm:prSet presAssocID="{C66BDD91-63D4-4D53-BD8B-8163EF02B7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CDEE36-A426-43AC-A4E0-F6FA6FF30C3F}" srcId="{2043FE4D-95DD-4F77-A943-464CDEB43DF6}" destId="{C66BDD91-63D4-4D53-BD8B-8163EF02B78F}" srcOrd="1" destOrd="0" parTransId="{D873D0A4-06BA-4FEF-A271-7C4ABB47BC33}" sibTransId="{F8441F5C-30E9-4C2E-AA33-7851AD56418B}"/>
    <dgm:cxn modelId="{30E41E52-22A9-427C-B997-7AED6CF3A6D6}" srcId="{2043FE4D-95DD-4F77-A943-464CDEB43DF6}" destId="{F4EEE300-F21B-4436-B722-E51C274D0D56}" srcOrd="0" destOrd="0" parTransId="{60D83BEE-F2B8-4B99-A815-93F9BD7B0772}" sibTransId="{095B33F1-C11E-42AD-B752-C71F499B9EBC}"/>
    <dgm:cxn modelId="{6EC5DA8A-5F95-4041-85C0-843B51E2CD86}" type="presOf" srcId="{2043FE4D-95DD-4F77-A943-464CDEB43DF6}" destId="{146A477B-6C02-43C2-A6A7-23AF1C612B6A}" srcOrd="0" destOrd="0" presId="urn:microsoft.com/office/officeart/2018/2/layout/IconVerticalSolidList"/>
    <dgm:cxn modelId="{DED9D495-2DE5-4BB6-9FEF-5FCF7CD7B979}" type="presOf" srcId="{C66BDD91-63D4-4D53-BD8B-8163EF02B78F}" destId="{FDCAFB4E-BFB4-4E15-893E-9098635243A4}" srcOrd="0" destOrd="0" presId="urn:microsoft.com/office/officeart/2018/2/layout/IconVerticalSolidList"/>
    <dgm:cxn modelId="{ABA4D0C8-E09B-4ECC-8083-C22BCCC97782}" type="presOf" srcId="{F4EEE300-F21B-4436-B722-E51C274D0D56}" destId="{7AF2C709-0F8D-4E2B-97D6-4DF5D2F6EA4D}" srcOrd="0" destOrd="0" presId="urn:microsoft.com/office/officeart/2018/2/layout/IconVerticalSolidList"/>
    <dgm:cxn modelId="{85B487F6-E3CD-4472-9376-E8076258D352}" type="presParOf" srcId="{146A477B-6C02-43C2-A6A7-23AF1C612B6A}" destId="{958A9A06-8C86-4162-8A7F-3F21BF13199B}" srcOrd="0" destOrd="0" presId="urn:microsoft.com/office/officeart/2018/2/layout/IconVerticalSolidList"/>
    <dgm:cxn modelId="{EEC95D10-8B58-4A82-8BE9-F67492219959}" type="presParOf" srcId="{958A9A06-8C86-4162-8A7F-3F21BF13199B}" destId="{465F0092-1F2C-4FC5-B1B0-3AA71BE008A3}" srcOrd="0" destOrd="0" presId="urn:microsoft.com/office/officeart/2018/2/layout/IconVerticalSolidList"/>
    <dgm:cxn modelId="{C8CDD34E-D44E-45F6-A5AE-DE9D276A3097}" type="presParOf" srcId="{958A9A06-8C86-4162-8A7F-3F21BF13199B}" destId="{4F18562F-9DB5-4ADB-B2AD-5F0C11165D34}" srcOrd="1" destOrd="0" presId="urn:microsoft.com/office/officeart/2018/2/layout/IconVerticalSolidList"/>
    <dgm:cxn modelId="{AA6CDE82-A20B-4846-87B6-B416CE7390FB}" type="presParOf" srcId="{958A9A06-8C86-4162-8A7F-3F21BF13199B}" destId="{A43BA05E-8C1A-471F-B2B2-4790F583758C}" srcOrd="2" destOrd="0" presId="urn:microsoft.com/office/officeart/2018/2/layout/IconVerticalSolidList"/>
    <dgm:cxn modelId="{D7915B2F-7F52-4D99-BD3B-BDF2C49B850E}" type="presParOf" srcId="{958A9A06-8C86-4162-8A7F-3F21BF13199B}" destId="{7AF2C709-0F8D-4E2B-97D6-4DF5D2F6EA4D}" srcOrd="3" destOrd="0" presId="urn:microsoft.com/office/officeart/2018/2/layout/IconVerticalSolidList"/>
    <dgm:cxn modelId="{AD61D788-B75A-4159-AEAC-CBE5C1B68078}" type="presParOf" srcId="{146A477B-6C02-43C2-A6A7-23AF1C612B6A}" destId="{3D1CB058-5D1D-4E7D-B033-8B78ADCF0E84}" srcOrd="1" destOrd="0" presId="urn:microsoft.com/office/officeart/2018/2/layout/IconVerticalSolidList"/>
    <dgm:cxn modelId="{D499484B-5E58-468F-B566-673E166FFECE}" type="presParOf" srcId="{146A477B-6C02-43C2-A6A7-23AF1C612B6A}" destId="{A7359D17-3931-4D64-8FCF-EFC577236A1C}" srcOrd="2" destOrd="0" presId="urn:microsoft.com/office/officeart/2018/2/layout/IconVerticalSolidList"/>
    <dgm:cxn modelId="{ACE1E31D-8C99-4087-B242-1FBF88AD7B2A}" type="presParOf" srcId="{A7359D17-3931-4D64-8FCF-EFC577236A1C}" destId="{A3CDD291-B34C-49A9-96AF-2ABDE7ABCD1F}" srcOrd="0" destOrd="0" presId="urn:microsoft.com/office/officeart/2018/2/layout/IconVerticalSolidList"/>
    <dgm:cxn modelId="{776D6549-9331-4CB4-8A09-539F28F7C89A}" type="presParOf" srcId="{A7359D17-3931-4D64-8FCF-EFC577236A1C}" destId="{BDF16C6D-9055-422A-9BDD-77B487D2EB11}" srcOrd="1" destOrd="0" presId="urn:microsoft.com/office/officeart/2018/2/layout/IconVerticalSolidList"/>
    <dgm:cxn modelId="{1B9CA5F0-68CC-4ECB-993A-D11420D46D89}" type="presParOf" srcId="{A7359D17-3931-4D64-8FCF-EFC577236A1C}" destId="{F6220FC9-279F-4173-BFB9-0011C6B097C3}" srcOrd="2" destOrd="0" presId="urn:microsoft.com/office/officeart/2018/2/layout/IconVerticalSolidList"/>
    <dgm:cxn modelId="{426A3BC7-1A0F-4B1C-B629-9096F0FCA541}" type="presParOf" srcId="{A7359D17-3931-4D64-8FCF-EFC577236A1C}" destId="{FDCAFB4E-BFB4-4E15-893E-9098635243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675059-977B-40E9-A5BE-A509F57D354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A48DD9-F31D-47AC-B572-F4AFEF3280EF}">
      <dgm:prSet/>
      <dgm:spPr/>
      <dgm:t>
        <a:bodyPr/>
        <a:lstStyle/>
        <a:p>
          <a:r>
            <a:rPr kumimoji="1" lang="en-US"/>
            <a:t>Top 5: </a:t>
          </a:r>
          <a:endParaRPr lang="en-US"/>
        </a:p>
      </dgm:t>
    </dgm:pt>
    <dgm:pt modelId="{9601F365-9A3B-40E0-9AA7-8D9CD1A92900}" type="parTrans" cxnId="{DB6A8A41-85D3-4EE5-B2BD-C42C6B081024}">
      <dgm:prSet/>
      <dgm:spPr/>
      <dgm:t>
        <a:bodyPr/>
        <a:lstStyle/>
        <a:p>
          <a:endParaRPr lang="en-US"/>
        </a:p>
      </dgm:t>
    </dgm:pt>
    <dgm:pt modelId="{47DFD9F5-D21B-49E4-BF8E-9BD7C4D84FD0}" type="sibTrans" cxnId="{DB6A8A41-85D3-4EE5-B2BD-C42C6B081024}">
      <dgm:prSet/>
      <dgm:spPr/>
      <dgm:t>
        <a:bodyPr/>
        <a:lstStyle/>
        <a:p>
          <a:endParaRPr lang="en-US"/>
        </a:p>
      </dgm:t>
    </dgm:pt>
    <dgm:pt modelId="{F22CE6DD-CCC4-4D4D-92DE-42C86680BE98}">
      <dgm:prSet/>
      <dgm:spPr/>
      <dgm:t>
        <a:bodyPr/>
        <a:lstStyle/>
        <a:p>
          <a:r>
            <a:rPr lang="en-US"/>
            <a:t>Cuba				8.2(2017)</a:t>
          </a:r>
        </a:p>
      </dgm:t>
    </dgm:pt>
    <dgm:pt modelId="{A791AD85-565A-432B-AC98-489DF59B1E44}" type="parTrans" cxnId="{4637FDF2-0559-47BB-8F58-828934FBEE1F}">
      <dgm:prSet/>
      <dgm:spPr/>
      <dgm:t>
        <a:bodyPr/>
        <a:lstStyle/>
        <a:p>
          <a:endParaRPr lang="en-US"/>
        </a:p>
      </dgm:t>
    </dgm:pt>
    <dgm:pt modelId="{45D0F578-DEF3-4ED3-9A84-0F7B59DEA416}" type="sibTrans" cxnId="{4637FDF2-0559-47BB-8F58-828934FBEE1F}">
      <dgm:prSet/>
      <dgm:spPr/>
      <dgm:t>
        <a:bodyPr/>
        <a:lstStyle/>
        <a:p>
          <a:endParaRPr lang="en-US"/>
        </a:p>
      </dgm:t>
    </dgm:pt>
    <dgm:pt modelId="{AA963310-A529-4A46-96AA-587FD8DB0014}">
      <dgm:prSet/>
      <dgm:spPr/>
      <dgm:t>
        <a:bodyPr/>
        <a:lstStyle/>
        <a:p>
          <a:r>
            <a:rPr kumimoji="1" lang="en-US"/>
            <a:t>Monaco				6.6(2014)</a:t>
          </a:r>
          <a:endParaRPr lang="en-US"/>
        </a:p>
      </dgm:t>
    </dgm:pt>
    <dgm:pt modelId="{A6A601BE-195F-452D-95E5-B2877ACBC911}" type="parTrans" cxnId="{4195B115-3000-49E2-A316-0AB141DA1B09}">
      <dgm:prSet/>
      <dgm:spPr/>
      <dgm:t>
        <a:bodyPr/>
        <a:lstStyle/>
        <a:p>
          <a:endParaRPr lang="en-US"/>
        </a:p>
      </dgm:t>
    </dgm:pt>
    <dgm:pt modelId="{E8949718-AE54-4DA3-B456-7B050442AC34}" type="sibTrans" cxnId="{4195B115-3000-49E2-A316-0AB141DA1B09}">
      <dgm:prSet/>
      <dgm:spPr/>
      <dgm:t>
        <a:bodyPr/>
        <a:lstStyle/>
        <a:p>
          <a:endParaRPr lang="en-US"/>
        </a:p>
      </dgm:t>
    </dgm:pt>
    <dgm:pt modelId="{F2D8891B-0959-46E1-AAC8-101332208803}">
      <dgm:prSet/>
      <dgm:spPr/>
      <dgm:t>
        <a:bodyPr/>
        <a:lstStyle/>
        <a:p>
          <a:r>
            <a:rPr lang="en-US"/>
            <a:t>San Marino			6.1(2014)</a:t>
          </a:r>
        </a:p>
      </dgm:t>
    </dgm:pt>
    <dgm:pt modelId="{6CB6DD53-77CD-46C5-A1BD-9D2D6FF40658}" type="parTrans" cxnId="{77234812-D8CA-4BDA-8AD4-B65F2C5F54B3}">
      <dgm:prSet/>
      <dgm:spPr/>
      <dgm:t>
        <a:bodyPr/>
        <a:lstStyle/>
        <a:p>
          <a:endParaRPr lang="en-US"/>
        </a:p>
      </dgm:t>
    </dgm:pt>
    <dgm:pt modelId="{F3F6BACF-E53D-4DF4-A51D-2DE766B0424B}" type="sibTrans" cxnId="{77234812-D8CA-4BDA-8AD4-B65F2C5F54B3}">
      <dgm:prSet/>
      <dgm:spPr/>
      <dgm:t>
        <a:bodyPr/>
        <a:lstStyle/>
        <a:p>
          <a:endParaRPr lang="en-US"/>
        </a:p>
      </dgm:t>
    </dgm:pt>
    <dgm:pt modelId="{DFE65433-1C2F-47D3-8706-3A8A05B095BA}">
      <dgm:prSet/>
      <dgm:spPr/>
      <dgm:t>
        <a:bodyPr/>
        <a:lstStyle/>
        <a:p>
          <a:r>
            <a:rPr kumimoji="1" lang="en-US"/>
            <a:t>Sweden				5.4(2016)</a:t>
          </a:r>
          <a:endParaRPr lang="en-US"/>
        </a:p>
      </dgm:t>
    </dgm:pt>
    <dgm:pt modelId="{7AAA74A4-96BC-4B43-87F3-D1B96FC935B4}" type="parTrans" cxnId="{ED7A57CE-4315-498A-AAA0-2A9B4C798FD8}">
      <dgm:prSet/>
      <dgm:spPr/>
      <dgm:t>
        <a:bodyPr/>
        <a:lstStyle/>
        <a:p>
          <a:endParaRPr lang="en-US"/>
        </a:p>
      </dgm:t>
    </dgm:pt>
    <dgm:pt modelId="{800DA550-8FB0-4D1C-8FF3-30E9490DA8E4}" type="sibTrans" cxnId="{ED7A57CE-4315-498A-AAA0-2A9B4C798FD8}">
      <dgm:prSet/>
      <dgm:spPr/>
      <dgm:t>
        <a:bodyPr/>
        <a:lstStyle/>
        <a:p>
          <a:endParaRPr lang="en-US"/>
        </a:p>
      </dgm:t>
    </dgm:pt>
    <dgm:pt modelId="{8CCC731B-65E0-4CC9-A8DC-CAF1CA2CBDDE}">
      <dgm:prSet/>
      <dgm:spPr/>
      <dgm:t>
        <a:bodyPr/>
        <a:lstStyle/>
        <a:p>
          <a:r>
            <a:rPr lang="en-US"/>
            <a:t>Austria				5.1(2016)</a:t>
          </a:r>
        </a:p>
      </dgm:t>
    </dgm:pt>
    <dgm:pt modelId="{B3A04C21-D175-4886-AA81-F6CFF91AB352}" type="parTrans" cxnId="{0216968C-E949-4ECA-8606-AE93E163D4CB}">
      <dgm:prSet/>
      <dgm:spPr/>
      <dgm:t>
        <a:bodyPr/>
        <a:lstStyle/>
        <a:p>
          <a:endParaRPr lang="en-US"/>
        </a:p>
      </dgm:t>
    </dgm:pt>
    <dgm:pt modelId="{363AF4B7-B4B5-4159-AB24-B51F6D21F748}" type="sibTrans" cxnId="{0216968C-E949-4ECA-8606-AE93E163D4CB}">
      <dgm:prSet/>
      <dgm:spPr/>
      <dgm:t>
        <a:bodyPr/>
        <a:lstStyle/>
        <a:p>
          <a:endParaRPr lang="en-US"/>
        </a:p>
      </dgm:t>
    </dgm:pt>
    <dgm:pt modelId="{DF9CE5EF-352A-42C6-A14F-6BE87E330A7A}" type="pres">
      <dgm:prSet presAssocID="{36675059-977B-40E9-A5BE-A509F57D354D}" presName="linear" presStyleCnt="0">
        <dgm:presLayoutVars>
          <dgm:animLvl val="lvl"/>
          <dgm:resizeHandles val="exact"/>
        </dgm:presLayoutVars>
      </dgm:prSet>
      <dgm:spPr/>
    </dgm:pt>
    <dgm:pt modelId="{B2C0F1DC-6A8D-40AA-9B7C-4956CA186AA5}" type="pres">
      <dgm:prSet presAssocID="{12A48DD9-F31D-47AC-B572-F4AFEF3280E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D5EE636-5557-4F90-BEE4-737E73355815}" type="pres">
      <dgm:prSet presAssocID="{47DFD9F5-D21B-49E4-BF8E-9BD7C4D84FD0}" presName="spacer" presStyleCnt="0"/>
      <dgm:spPr/>
    </dgm:pt>
    <dgm:pt modelId="{24BAA51F-0EF8-4CB9-ABCF-5887922EC86B}" type="pres">
      <dgm:prSet presAssocID="{F22CE6DD-CCC4-4D4D-92DE-42C86680BE9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AA5FE13-FEEC-42D7-9277-5C3B876821A0}" type="pres">
      <dgm:prSet presAssocID="{45D0F578-DEF3-4ED3-9A84-0F7B59DEA416}" presName="spacer" presStyleCnt="0"/>
      <dgm:spPr/>
    </dgm:pt>
    <dgm:pt modelId="{77A3BE48-7B85-4226-A7E1-C429E384D89E}" type="pres">
      <dgm:prSet presAssocID="{AA963310-A529-4A46-96AA-587FD8DB001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AF284B4-E7B8-4695-B65C-CD07EB9249AE}" type="pres">
      <dgm:prSet presAssocID="{E8949718-AE54-4DA3-B456-7B050442AC34}" presName="spacer" presStyleCnt="0"/>
      <dgm:spPr/>
    </dgm:pt>
    <dgm:pt modelId="{35F83DF2-97BA-4F49-906E-9314F7D7AD6F}" type="pres">
      <dgm:prSet presAssocID="{F2D8891B-0959-46E1-AAC8-1013322088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33306AC-BD0C-4DE0-8E23-7A9415925FA4}" type="pres">
      <dgm:prSet presAssocID="{F3F6BACF-E53D-4DF4-A51D-2DE766B0424B}" presName="spacer" presStyleCnt="0"/>
      <dgm:spPr/>
    </dgm:pt>
    <dgm:pt modelId="{49F61221-5C68-4361-B0F2-A5531EAE9BDE}" type="pres">
      <dgm:prSet presAssocID="{DFE65433-1C2F-47D3-8706-3A8A05B095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8CBD51-9D2A-4E86-B920-DB8B4EC02165}" type="pres">
      <dgm:prSet presAssocID="{800DA550-8FB0-4D1C-8FF3-30E9490DA8E4}" presName="spacer" presStyleCnt="0"/>
      <dgm:spPr/>
    </dgm:pt>
    <dgm:pt modelId="{02437332-EF64-4AD4-9E03-EABD68CBFFAC}" type="pres">
      <dgm:prSet presAssocID="{8CCC731B-65E0-4CC9-A8DC-CAF1CA2CBDD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7234812-D8CA-4BDA-8AD4-B65F2C5F54B3}" srcId="{36675059-977B-40E9-A5BE-A509F57D354D}" destId="{F2D8891B-0959-46E1-AAC8-101332208803}" srcOrd="3" destOrd="0" parTransId="{6CB6DD53-77CD-46C5-A1BD-9D2D6FF40658}" sibTransId="{F3F6BACF-E53D-4DF4-A51D-2DE766B0424B}"/>
    <dgm:cxn modelId="{4195B115-3000-49E2-A316-0AB141DA1B09}" srcId="{36675059-977B-40E9-A5BE-A509F57D354D}" destId="{AA963310-A529-4A46-96AA-587FD8DB0014}" srcOrd="2" destOrd="0" parTransId="{A6A601BE-195F-452D-95E5-B2877ACBC911}" sibTransId="{E8949718-AE54-4DA3-B456-7B050442AC34}"/>
    <dgm:cxn modelId="{FB2C7C2A-3573-4888-9FD5-E11C1188FF1E}" type="presOf" srcId="{36675059-977B-40E9-A5BE-A509F57D354D}" destId="{DF9CE5EF-352A-42C6-A14F-6BE87E330A7A}" srcOrd="0" destOrd="0" presId="urn:microsoft.com/office/officeart/2005/8/layout/vList2"/>
    <dgm:cxn modelId="{DB6A8A41-85D3-4EE5-B2BD-C42C6B081024}" srcId="{36675059-977B-40E9-A5BE-A509F57D354D}" destId="{12A48DD9-F31D-47AC-B572-F4AFEF3280EF}" srcOrd="0" destOrd="0" parTransId="{9601F365-9A3B-40E0-9AA7-8D9CD1A92900}" sibTransId="{47DFD9F5-D21B-49E4-BF8E-9BD7C4D84FD0}"/>
    <dgm:cxn modelId="{9602CB74-FE77-4B23-B327-6B167B1437C1}" type="presOf" srcId="{DFE65433-1C2F-47D3-8706-3A8A05B095BA}" destId="{49F61221-5C68-4361-B0F2-A5531EAE9BDE}" srcOrd="0" destOrd="0" presId="urn:microsoft.com/office/officeart/2005/8/layout/vList2"/>
    <dgm:cxn modelId="{4EBCA487-B7F3-4119-A29C-AE555C625E0F}" type="presOf" srcId="{8CCC731B-65E0-4CC9-A8DC-CAF1CA2CBDDE}" destId="{02437332-EF64-4AD4-9E03-EABD68CBFFAC}" srcOrd="0" destOrd="0" presId="urn:microsoft.com/office/officeart/2005/8/layout/vList2"/>
    <dgm:cxn modelId="{0216968C-E949-4ECA-8606-AE93E163D4CB}" srcId="{36675059-977B-40E9-A5BE-A509F57D354D}" destId="{8CCC731B-65E0-4CC9-A8DC-CAF1CA2CBDDE}" srcOrd="5" destOrd="0" parTransId="{B3A04C21-D175-4886-AA81-F6CFF91AB352}" sibTransId="{363AF4B7-B4B5-4159-AB24-B51F6D21F748}"/>
    <dgm:cxn modelId="{DAFEBA8F-A1C7-4D61-A8B7-F730C5E918A0}" type="presOf" srcId="{AA963310-A529-4A46-96AA-587FD8DB0014}" destId="{77A3BE48-7B85-4226-A7E1-C429E384D89E}" srcOrd="0" destOrd="0" presId="urn:microsoft.com/office/officeart/2005/8/layout/vList2"/>
    <dgm:cxn modelId="{DE50E7B3-8CCB-4B14-B15D-3D16DCA2610E}" type="presOf" srcId="{F2D8891B-0959-46E1-AAC8-101332208803}" destId="{35F83DF2-97BA-4F49-906E-9314F7D7AD6F}" srcOrd="0" destOrd="0" presId="urn:microsoft.com/office/officeart/2005/8/layout/vList2"/>
    <dgm:cxn modelId="{D3618ECB-8755-4A79-B5A4-40CC6B681A4F}" type="presOf" srcId="{12A48DD9-F31D-47AC-B572-F4AFEF3280EF}" destId="{B2C0F1DC-6A8D-40AA-9B7C-4956CA186AA5}" srcOrd="0" destOrd="0" presId="urn:microsoft.com/office/officeart/2005/8/layout/vList2"/>
    <dgm:cxn modelId="{ED7A57CE-4315-498A-AAA0-2A9B4C798FD8}" srcId="{36675059-977B-40E9-A5BE-A509F57D354D}" destId="{DFE65433-1C2F-47D3-8706-3A8A05B095BA}" srcOrd="4" destOrd="0" parTransId="{7AAA74A4-96BC-4B43-87F3-D1B96FC935B4}" sibTransId="{800DA550-8FB0-4D1C-8FF3-30E9490DA8E4}"/>
    <dgm:cxn modelId="{4637FDF2-0559-47BB-8F58-828934FBEE1F}" srcId="{36675059-977B-40E9-A5BE-A509F57D354D}" destId="{F22CE6DD-CCC4-4D4D-92DE-42C86680BE98}" srcOrd="1" destOrd="0" parTransId="{A791AD85-565A-432B-AC98-489DF59B1E44}" sibTransId="{45D0F578-DEF3-4ED3-9A84-0F7B59DEA416}"/>
    <dgm:cxn modelId="{81865EF4-52E0-43D9-9E5F-50BC23340DB2}" type="presOf" srcId="{F22CE6DD-CCC4-4D4D-92DE-42C86680BE98}" destId="{24BAA51F-0EF8-4CB9-ABCF-5887922EC86B}" srcOrd="0" destOrd="0" presId="urn:microsoft.com/office/officeart/2005/8/layout/vList2"/>
    <dgm:cxn modelId="{0F74BE74-826A-4EB6-B575-F4F2A065E251}" type="presParOf" srcId="{DF9CE5EF-352A-42C6-A14F-6BE87E330A7A}" destId="{B2C0F1DC-6A8D-40AA-9B7C-4956CA186AA5}" srcOrd="0" destOrd="0" presId="urn:microsoft.com/office/officeart/2005/8/layout/vList2"/>
    <dgm:cxn modelId="{82502800-D9E9-45F0-8068-16F4E138A582}" type="presParOf" srcId="{DF9CE5EF-352A-42C6-A14F-6BE87E330A7A}" destId="{5D5EE636-5557-4F90-BEE4-737E73355815}" srcOrd="1" destOrd="0" presId="urn:microsoft.com/office/officeart/2005/8/layout/vList2"/>
    <dgm:cxn modelId="{C571B4C1-B609-47EC-8144-E9F01EAC13DF}" type="presParOf" srcId="{DF9CE5EF-352A-42C6-A14F-6BE87E330A7A}" destId="{24BAA51F-0EF8-4CB9-ABCF-5887922EC86B}" srcOrd="2" destOrd="0" presId="urn:microsoft.com/office/officeart/2005/8/layout/vList2"/>
    <dgm:cxn modelId="{06EBA16C-7BB2-4ACE-8249-CDA1A8DCB6EC}" type="presParOf" srcId="{DF9CE5EF-352A-42C6-A14F-6BE87E330A7A}" destId="{1AA5FE13-FEEC-42D7-9277-5C3B876821A0}" srcOrd="3" destOrd="0" presId="urn:microsoft.com/office/officeart/2005/8/layout/vList2"/>
    <dgm:cxn modelId="{398F521F-C7D9-4865-9EFF-EC0BAD423247}" type="presParOf" srcId="{DF9CE5EF-352A-42C6-A14F-6BE87E330A7A}" destId="{77A3BE48-7B85-4226-A7E1-C429E384D89E}" srcOrd="4" destOrd="0" presId="urn:microsoft.com/office/officeart/2005/8/layout/vList2"/>
    <dgm:cxn modelId="{83BCAE71-ACC3-4068-9EA4-4BC37CEE4A8B}" type="presParOf" srcId="{DF9CE5EF-352A-42C6-A14F-6BE87E330A7A}" destId="{DAF284B4-E7B8-4695-B65C-CD07EB9249AE}" srcOrd="5" destOrd="0" presId="urn:microsoft.com/office/officeart/2005/8/layout/vList2"/>
    <dgm:cxn modelId="{C679FFDE-3C77-443B-B115-FE48E3ED62B7}" type="presParOf" srcId="{DF9CE5EF-352A-42C6-A14F-6BE87E330A7A}" destId="{35F83DF2-97BA-4F49-906E-9314F7D7AD6F}" srcOrd="6" destOrd="0" presId="urn:microsoft.com/office/officeart/2005/8/layout/vList2"/>
    <dgm:cxn modelId="{C8E317D2-8F52-4BC6-8252-85B9149125F3}" type="presParOf" srcId="{DF9CE5EF-352A-42C6-A14F-6BE87E330A7A}" destId="{733306AC-BD0C-4DE0-8E23-7A9415925FA4}" srcOrd="7" destOrd="0" presId="urn:microsoft.com/office/officeart/2005/8/layout/vList2"/>
    <dgm:cxn modelId="{1D3D07E3-186E-44E7-B9C4-8D950256A720}" type="presParOf" srcId="{DF9CE5EF-352A-42C6-A14F-6BE87E330A7A}" destId="{49F61221-5C68-4361-B0F2-A5531EAE9BDE}" srcOrd="8" destOrd="0" presId="urn:microsoft.com/office/officeart/2005/8/layout/vList2"/>
    <dgm:cxn modelId="{116507D8-F271-4850-96D0-9A79477F085D}" type="presParOf" srcId="{DF9CE5EF-352A-42C6-A14F-6BE87E330A7A}" destId="{6F8CBD51-9D2A-4E86-B920-DB8B4EC02165}" srcOrd="9" destOrd="0" presId="urn:microsoft.com/office/officeart/2005/8/layout/vList2"/>
    <dgm:cxn modelId="{74244970-F432-44B1-845A-0FBE2E1DF457}" type="presParOf" srcId="{DF9CE5EF-352A-42C6-A14F-6BE87E330A7A}" destId="{02437332-EF64-4AD4-9E03-EABD68CBFF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7F931-5EA0-4495-B3F8-D3FE6A87872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2AAA57-C55B-4C44-83A5-327D9D9C9362}">
      <dgm:prSet/>
      <dgm:spPr/>
      <dgm:t>
        <a:bodyPr/>
        <a:lstStyle/>
        <a:p>
          <a:r>
            <a:rPr kumimoji="1" lang="en-US"/>
            <a:t>Low 5: </a:t>
          </a:r>
          <a:endParaRPr lang="en-US"/>
        </a:p>
      </dgm:t>
    </dgm:pt>
    <dgm:pt modelId="{5D8A4663-E13F-463D-8235-B858EBDA9235}" type="parTrans" cxnId="{43D354EF-0174-446C-8B25-1AA53C3F36D8}">
      <dgm:prSet/>
      <dgm:spPr/>
      <dgm:t>
        <a:bodyPr/>
        <a:lstStyle/>
        <a:p>
          <a:endParaRPr lang="en-US"/>
        </a:p>
      </dgm:t>
    </dgm:pt>
    <dgm:pt modelId="{FAE6F9F8-7A3D-42DE-B13A-DE3B081DB883}" type="sibTrans" cxnId="{43D354EF-0174-446C-8B25-1AA53C3F36D8}">
      <dgm:prSet/>
      <dgm:spPr/>
      <dgm:t>
        <a:bodyPr/>
        <a:lstStyle/>
        <a:p>
          <a:endParaRPr lang="en-US"/>
        </a:p>
      </dgm:t>
    </dgm:pt>
    <dgm:pt modelId="{1A9DAF9C-FFB9-4F02-9DAD-93EA1AFA114D}">
      <dgm:prSet/>
      <dgm:spPr/>
      <dgm:t>
        <a:bodyPr/>
        <a:lstStyle/>
        <a:p>
          <a:r>
            <a:rPr kumimoji="1" lang="en-US"/>
            <a:t>Qatar				0(2017)</a:t>
          </a:r>
          <a:endParaRPr lang="en-US"/>
        </a:p>
      </dgm:t>
    </dgm:pt>
    <dgm:pt modelId="{01790270-CDD6-4A0C-9AD9-F325F27CEC31}" type="parTrans" cxnId="{80FA0C0B-05E0-463E-8BA2-3136614D34C9}">
      <dgm:prSet/>
      <dgm:spPr/>
      <dgm:t>
        <a:bodyPr/>
        <a:lstStyle/>
        <a:p>
          <a:endParaRPr lang="en-US"/>
        </a:p>
      </dgm:t>
    </dgm:pt>
    <dgm:pt modelId="{216121D4-E235-4F05-A777-57185C2772C1}" type="sibTrans" cxnId="{80FA0C0B-05E0-463E-8BA2-3136614D34C9}">
      <dgm:prSet/>
      <dgm:spPr/>
      <dgm:t>
        <a:bodyPr/>
        <a:lstStyle/>
        <a:p>
          <a:endParaRPr lang="en-US"/>
        </a:p>
      </dgm:t>
    </dgm:pt>
    <dgm:pt modelId="{6B3ACB97-F396-49B8-BD11-3AE6536FE7BC}">
      <dgm:prSet/>
      <dgm:spPr/>
      <dgm:t>
        <a:bodyPr/>
        <a:lstStyle/>
        <a:p>
          <a:r>
            <a:rPr lang="en-US"/>
            <a:t>Malawi				0(2016)</a:t>
          </a:r>
        </a:p>
      </dgm:t>
    </dgm:pt>
    <dgm:pt modelId="{1BEF5EF6-4308-4A4A-8045-4417245AC56A}" type="parTrans" cxnId="{7B9AD522-5FE6-44B1-86B0-6CC3D4C57CC0}">
      <dgm:prSet/>
      <dgm:spPr/>
      <dgm:t>
        <a:bodyPr/>
        <a:lstStyle/>
        <a:p>
          <a:endParaRPr lang="en-US"/>
        </a:p>
      </dgm:t>
    </dgm:pt>
    <dgm:pt modelId="{5FD1F889-E7F7-463E-A768-E0C1EC8DA0FC}" type="sibTrans" cxnId="{7B9AD522-5FE6-44B1-86B0-6CC3D4C57CC0}">
      <dgm:prSet/>
      <dgm:spPr/>
      <dgm:t>
        <a:bodyPr/>
        <a:lstStyle/>
        <a:p>
          <a:endParaRPr lang="en-US"/>
        </a:p>
      </dgm:t>
    </dgm:pt>
    <dgm:pt modelId="{D21BB161-B797-47C6-8D6E-C7761D47F706}">
      <dgm:prSet/>
      <dgm:spPr/>
      <dgm:t>
        <a:bodyPr/>
        <a:lstStyle/>
        <a:p>
          <a:r>
            <a:rPr kumimoji="1" lang="en-US"/>
            <a:t>Soma</a:t>
          </a:r>
          <a:r>
            <a:rPr lang="en-US"/>
            <a:t>lia				0(2014)</a:t>
          </a:r>
        </a:p>
      </dgm:t>
    </dgm:pt>
    <dgm:pt modelId="{B487CBFD-E606-4600-8C40-EA7500E849A3}" type="parTrans" cxnId="{8C615B5A-3F30-4B42-9541-8B8798A8340C}">
      <dgm:prSet/>
      <dgm:spPr/>
      <dgm:t>
        <a:bodyPr/>
        <a:lstStyle/>
        <a:p>
          <a:endParaRPr lang="en-US"/>
        </a:p>
      </dgm:t>
    </dgm:pt>
    <dgm:pt modelId="{92272D35-0665-40AA-A752-2088641772E7}" type="sibTrans" cxnId="{8C615B5A-3F30-4B42-9541-8B8798A8340C}">
      <dgm:prSet/>
      <dgm:spPr/>
      <dgm:t>
        <a:bodyPr/>
        <a:lstStyle/>
        <a:p>
          <a:endParaRPr lang="en-US"/>
        </a:p>
      </dgm:t>
    </dgm:pt>
    <dgm:pt modelId="{69230EFF-9F74-494E-8A50-F4A8A5378673}">
      <dgm:prSet/>
      <dgm:spPr/>
      <dgm:t>
        <a:bodyPr/>
        <a:lstStyle/>
        <a:p>
          <a:r>
            <a:rPr kumimoji="1" lang="en-US"/>
            <a:t>Sierra Leone			0(2011)</a:t>
          </a:r>
          <a:endParaRPr lang="en-US"/>
        </a:p>
      </dgm:t>
    </dgm:pt>
    <dgm:pt modelId="{20E91DAA-4308-459A-9271-6F028023ED91}" type="parTrans" cxnId="{015F8ADC-CD72-42FC-9E15-CC57D9315873}">
      <dgm:prSet/>
      <dgm:spPr/>
      <dgm:t>
        <a:bodyPr/>
        <a:lstStyle/>
        <a:p>
          <a:endParaRPr lang="en-US"/>
        </a:p>
      </dgm:t>
    </dgm:pt>
    <dgm:pt modelId="{4D522CED-BB12-4D05-B4B9-3266A922CDE0}" type="sibTrans" cxnId="{015F8ADC-CD72-42FC-9E15-CC57D9315873}">
      <dgm:prSet/>
      <dgm:spPr/>
      <dgm:t>
        <a:bodyPr/>
        <a:lstStyle/>
        <a:p>
          <a:endParaRPr lang="en-US"/>
        </a:p>
      </dgm:t>
    </dgm:pt>
    <dgm:pt modelId="{C1AAAAE5-0EE6-4430-8CF4-CE85BEE3DFC4}">
      <dgm:prSet/>
      <dgm:spPr/>
      <dgm:t>
        <a:bodyPr/>
        <a:lstStyle/>
        <a:p>
          <a:r>
            <a:rPr lang="en-US"/>
            <a:t>Liberia				0(2015)</a:t>
          </a:r>
        </a:p>
      </dgm:t>
    </dgm:pt>
    <dgm:pt modelId="{09A30F88-F232-4712-A29C-D990A921A6C6}" type="parTrans" cxnId="{C5F041E8-8F2F-4B65-A903-8A4FD7D9C2E0}">
      <dgm:prSet/>
      <dgm:spPr/>
      <dgm:t>
        <a:bodyPr/>
        <a:lstStyle/>
        <a:p>
          <a:endParaRPr lang="en-US"/>
        </a:p>
      </dgm:t>
    </dgm:pt>
    <dgm:pt modelId="{8F35EE41-A40C-4C64-9D82-060D38DDC18E}" type="sibTrans" cxnId="{C5F041E8-8F2F-4B65-A903-8A4FD7D9C2E0}">
      <dgm:prSet/>
      <dgm:spPr/>
      <dgm:t>
        <a:bodyPr/>
        <a:lstStyle/>
        <a:p>
          <a:endParaRPr lang="en-US"/>
        </a:p>
      </dgm:t>
    </dgm:pt>
    <dgm:pt modelId="{5FAE4280-CE99-48BB-AF95-5A106A440E9A}">
      <dgm:prSet/>
      <dgm:spPr/>
      <dgm:t>
        <a:bodyPr/>
        <a:lstStyle/>
        <a:p>
          <a:r>
            <a:rPr kumimoji="1" lang="en-US" dirty="0"/>
            <a:t>Tanzania			0(2014)</a:t>
          </a:r>
          <a:endParaRPr lang="en-US" dirty="0"/>
        </a:p>
      </dgm:t>
    </dgm:pt>
    <dgm:pt modelId="{BA544BD3-9D15-46B5-9ABD-06DB285BFE17}" type="parTrans" cxnId="{FD76D027-3C35-4458-9D82-71D490612E42}">
      <dgm:prSet/>
      <dgm:spPr/>
      <dgm:t>
        <a:bodyPr/>
        <a:lstStyle/>
        <a:p>
          <a:endParaRPr lang="en-US"/>
        </a:p>
      </dgm:t>
    </dgm:pt>
    <dgm:pt modelId="{B83A7494-280A-4C06-AC23-7D62AD2B06F1}" type="sibTrans" cxnId="{FD76D027-3C35-4458-9D82-71D490612E42}">
      <dgm:prSet/>
      <dgm:spPr/>
      <dgm:t>
        <a:bodyPr/>
        <a:lstStyle/>
        <a:p>
          <a:endParaRPr lang="en-US"/>
        </a:p>
      </dgm:t>
    </dgm:pt>
    <dgm:pt modelId="{0DE44DDD-F99E-458D-BCCC-C88961F7287D}">
      <dgm:prSet/>
      <dgm:spPr/>
      <dgm:t>
        <a:bodyPr/>
        <a:lstStyle/>
        <a:p>
          <a:r>
            <a:rPr lang="en-US"/>
            <a:t>Chad				0(2016)</a:t>
          </a:r>
        </a:p>
      </dgm:t>
    </dgm:pt>
    <dgm:pt modelId="{89523B66-7DA2-48A8-B6E9-D2EB69DECB76}" type="parTrans" cxnId="{3DF56EEE-EEA4-4B07-9A3A-D91F45262D36}">
      <dgm:prSet/>
      <dgm:spPr/>
      <dgm:t>
        <a:bodyPr/>
        <a:lstStyle/>
        <a:p>
          <a:endParaRPr lang="en-US"/>
        </a:p>
      </dgm:t>
    </dgm:pt>
    <dgm:pt modelId="{4C42C001-AA1B-4E66-BA65-24199BF9AA8E}" type="sibTrans" cxnId="{3DF56EEE-EEA4-4B07-9A3A-D91F45262D36}">
      <dgm:prSet/>
      <dgm:spPr/>
      <dgm:t>
        <a:bodyPr/>
        <a:lstStyle/>
        <a:p>
          <a:endParaRPr lang="en-US"/>
        </a:p>
      </dgm:t>
    </dgm:pt>
    <dgm:pt modelId="{CE718C3C-EA0C-4A95-9316-FE7FA030C459}">
      <dgm:prSet/>
      <dgm:spPr/>
      <dgm:t>
        <a:bodyPr/>
        <a:lstStyle/>
        <a:p>
          <a:r>
            <a:rPr kumimoji="1" lang="en-US"/>
            <a:t>Togo				0(2015)</a:t>
          </a:r>
          <a:endParaRPr lang="en-US"/>
        </a:p>
      </dgm:t>
    </dgm:pt>
    <dgm:pt modelId="{55E8CCA1-07D8-450E-8A70-8A6619AB3FDA}" type="parTrans" cxnId="{73386A65-EC73-4BA0-83F9-92C4B128367B}">
      <dgm:prSet/>
      <dgm:spPr/>
      <dgm:t>
        <a:bodyPr/>
        <a:lstStyle/>
        <a:p>
          <a:endParaRPr lang="en-US"/>
        </a:p>
      </dgm:t>
    </dgm:pt>
    <dgm:pt modelId="{20E8E77B-43CD-4F9B-96FC-6E6280C49DA9}" type="sibTrans" cxnId="{73386A65-EC73-4BA0-83F9-92C4B128367B}">
      <dgm:prSet/>
      <dgm:spPr/>
      <dgm:t>
        <a:bodyPr/>
        <a:lstStyle/>
        <a:p>
          <a:endParaRPr lang="en-US"/>
        </a:p>
      </dgm:t>
    </dgm:pt>
    <dgm:pt modelId="{4531C0FE-847C-4DBA-86F6-8D072DBB9AAA}" type="pres">
      <dgm:prSet presAssocID="{31F7F931-5EA0-4495-B3F8-D3FE6A878729}" presName="linear" presStyleCnt="0">
        <dgm:presLayoutVars>
          <dgm:animLvl val="lvl"/>
          <dgm:resizeHandles val="exact"/>
        </dgm:presLayoutVars>
      </dgm:prSet>
      <dgm:spPr/>
    </dgm:pt>
    <dgm:pt modelId="{6BAB6E40-4F25-4C7A-9C32-7C211B54D1B4}" type="pres">
      <dgm:prSet presAssocID="{FC2AAA57-C55B-4C44-83A5-327D9D9C936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5A07F58-A106-4F6C-BEA4-51A734C7A7AA}" type="pres">
      <dgm:prSet presAssocID="{FAE6F9F8-7A3D-42DE-B13A-DE3B081DB883}" presName="spacer" presStyleCnt="0"/>
      <dgm:spPr/>
    </dgm:pt>
    <dgm:pt modelId="{D776C823-6FDB-4E0F-B578-E7C5E6AA277B}" type="pres">
      <dgm:prSet presAssocID="{1A9DAF9C-FFB9-4F02-9DAD-93EA1AFA114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946D2A3-34E8-4959-8F13-03E2618DC026}" type="pres">
      <dgm:prSet presAssocID="{216121D4-E235-4F05-A777-57185C2772C1}" presName="spacer" presStyleCnt="0"/>
      <dgm:spPr/>
    </dgm:pt>
    <dgm:pt modelId="{D06428A2-CCB1-492A-A042-D62B13B3989D}" type="pres">
      <dgm:prSet presAssocID="{6B3ACB97-F396-49B8-BD11-3AE6536FE7BC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85DBA23-E0DD-4C92-AF26-B16A3DBFDEFF}" type="pres">
      <dgm:prSet presAssocID="{5FD1F889-E7F7-463E-A768-E0C1EC8DA0FC}" presName="spacer" presStyleCnt="0"/>
      <dgm:spPr/>
    </dgm:pt>
    <dgm:pt modelId="{FC14B14A-C09B-4AF1-BCCA-20C6ED4F46A3}" type="pres">
      <dgm:prSet presAssocID="{D21BB161-B797-47C6-8D6E-C7761D47F70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AAB3E34-E1E4-4E1B-9FA2-74644BE11139}" type="pres">
      <dgm:prSet presAssocID="{92272D35-0665-40AA-A752-2088641772E7}" presName="spacer" presStyleCnt="0"/>
      <dgm:spPr/>
    </dgm:pt>
    <dgm:pt modelId="{87C327FD-CA65-4DF5-A4D0-329F03731297}" type="pres">
      <dgm:prSet presAssocID="{69230EFF-9F74-494E-8A50-F4A8A537867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C7176217-B666-4BAD-8C1B-F81102309524}" type="pres">
      <dgm:prSet presAssocID="{4D522CED-BB12-4D05-B4B9-3266A922CDE0}" presName="spacer" presStyleCnt="0"/>
      <dgm:spPr/>
    </dgm:pt>
    <dgm:pt modelId="{E83F0114-5550-4E85-BEA2-96315493F884}" type="pres">
      <dgm:prSet presAssocID="{C1AAAAE5-0EE6-4430-8CF4-CE85BEE3DFC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6E52A44-0238-4FD6-A9DB-CBD81086A585}" type="pres">
      <dgm:prSet presAssocID="{8F35EE41-A40C-4C64-9D82-060D38DDC18E}" presName="spacer" presStyleCnt="0"/>
      <dgm:spPr/>
    </dgm:pt>
    <dgm:pt modelId="{D4142AAA-4148-4D3A-B451-08F35514E3ED}" type="pres">
      <dgm:prSet presAssocID="{5FAE4280-CE99-48BB-AF95-5A106A440E9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635B93D-B291-4DD7-9520-C4A3A473D2B0}" type="pres">
      <dgm:prSet presAssocID="{B83A7494-280A-4C06-AC23-7D62AD2B06F1}" presName="spacer" presStyleCnt="0"/>
      <dgm:spPr/>
    </dgm:pt>
    <dgm:pt modelId="{3C20E8B9-3CB9-48C7-A991-1F76CC3510F5}" type="pres">
      <dgm:prSet presAssocID="{0DE44DDD-F99E-458D-BCCC-C88961F7287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B28A9F1-7662-4337-90B0-5D13FD1D2DC8}" type="pres">
      <dgm:prSet presAssocID="{4C42C001-AA1B-4E66-BA65-24199BF9AA8E}" presName="spacer" presStyleCnt="0"/>
      <dgm:spPr/>
    </dgm:pt>
    <dgm:pt modelId="{38AA633F-94EB-453F-B60B-E2FB818DC18D}" type="pres">
      <dgm:prSet presAssocID="{CE718C3C-EA0C-4A95-9316-FE7FA030C459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80FA0C0B-05E0-463E-8BA2-3136614D34C9}" srcId="{31F7F931-5EA0-4495-B3F8-D3FE6A878729}" destId="{1A9DAF9C-FFB9-4F02-9DAD-93EA1AFA114D}" srcOrd="1" destOrd="0" parTransId="{01790270-CDD6-4A0C-9AD9-F325F27CEC31}" sibTransId="{216121D4-E235-4F05-A777-57185C2772C1}"/>
    <dgm:cxn modelId="{7B9AD522-5FE6-44B1-86B0-6CC3D4C57CC0}" srcId="{31F7F931-5EA0-4495-B3F8-D3FE6A878729}" destId="{6B3ACB97-F396-49B8-BD11-3AE6536FE7BC}" srcOrd="2" destOrd="0" parTransId="{1BEF5EF6-4308-4A4A-8045-4417245AC56A}" sibTransId="{5FD1F889-E7F7-463E-A768-E0C1EC8DA0FC}"/>
    <dgm:cxn modelId="{BE802527-FE0D-4682-9F4A-79A0C694667F}" type="presOf" srcId="{0DE44DDD-F99E-458D-BCCC-C88961F7287D}" destId="{3C20E8B9-3CB9-48C7-A991-1F76CC3510F5}" srcOrd="0" destOrd="0" presId="urn:microsoft.com/office/officeart/2005/8/layout/vList2"/>
    <dgm:cxn modelId="{FD76D027-3C35-4458-9D82-71D490612E42}" srcId="{31F7F931-5EA0-4495-B3F8-D3FE6A878729}" destId="{5FAE4280-CE99-48BB-AF95-5A106A440E9A}" srcOrd="6" destOrd="0" parTransId="{BA544BD3-9D15-46B5-9ABD-06DB285BFE17}" sibTransId="{B83A7494-280A-4C06-AC23-7D62AD2B06F1}"/>
    <dgm:cxn modelId="{329E6C2D-EF74-4FAE-84DC-497103D2A83B}" type="presOf" srcId="{FC2AAA57-C55B-4C44-83A5-327D9D9C9362}" destId="{6BAB6E40-4F25-4C7A-9C32-7C211B54D1B4}" srcOrd="0" destOrd="0" presId="urn:microsoft.com/office/officeart/2005/8/layout/vList2"/>
    <dgm:cxn modelId="{2E371F42-621D-4B62-90FA-D364BDC37D51}" type="presOf" srcId="{CE718C3C-EA0C-4A95-9316-FE7FA030C459}" destId="{38AA633F-94EB-453F-B60B-E2FB818DC18D}" srcOrd="0" destOrd="0" presId="urn:microsoft.com/office/officeart/2005/8/layout/vList2"/>
    <dgm:cxn modelId="{73386A65-EC73-4BA0-83F9-92C4B128367B}" srcId="{31F7F931-5EA0-4495-B3F8-D3FE6A878729}" destId="{CE718C3C-EA0C-4A95-9316-FE7FA030C459}" srcOrd="8" destOrd="0" parTransId="{55E8CCA1-07D8-450E-8A70-8A6619AB3FDA}" sibTransId="{20E8E77B-43CD-4F9B-96FC-6E6280C49DA9}"/>
    <dgm:cxn modelId="{8D3B6C54-790F-42F1-AF1A-E757F88811E5}" type="presOf" srcId="{31F7F931-5EA0-4495-B3F8-D3FE6A878729}" destId="{4531C0FE-847C-4DBA-86F6-8D072DBB9AAA}" srcOrd="0" destOrd="0" presId="urn:microsoft.com/office/officeart/2005/8/layout/vList2"/>
    <dgm:cxn modelId="{8C615B5A-3F30-4B42-9541-8B8798A8340C}" srcId="{31F7F931-5EA0-4495-B3F8-D3FE6A878729}" destId="{D21BB161-B797-47C6-8D6E-C7761D47F706}" srcOrd="3" destOrd="0" parTransId="{B487CBFD-E606-4600-8C40-EA7500E849A3}" sibTransId="{92272D35-0665-40AA-A752-2088641772E7}"/>
    <dgm:cxn modelId="{8911CA9A-617D-433B-92BD-DDAEB4543AE6}" type="presOf" srcId="{D21BB161-B797-47C6-8D6E-C7761D47F706}" destId="{FC14B14A-C09B-4AF1-BCCA-20C6ED4F46A3}" srcOrd="0" destOrd="0" presId="urn:microsoft.com/office/officeart/2005/8/layout/vList2"/>
    <dgm:cxn modelId="{3B85F5A2-7443-4EF5-958C-9272187565A2}" type="presOf" srcId="{C1AAAAE5-0EE6-4430-8CF4-CE85BEE3DFC4}" destId="{E83F0114-5550-4E85-BEA2-96315493F884}" srcOrd="0" destOrd="0" presId="urn:microsoft.com/office/officeart/2005/8/layout/vList2"/>
    <dgm:cxn modelId="{91EAB4AC-9F20-4488-A603-2986AC623A4F}" type="presOf" srcId="{5FAE4280-CE99-48BB-AF95-5A106A440E9A}" destId="{D4142AAA-4148-4D3A-B451-08F35514E3ED}" srcOrd="0" destOrd="0" presId="urn:microsoft.com/office/officeart/2005/8/layout/vList2"/>
    <dgm:cxn modelId="{1A7DAAB0-DAED-480C-B106-C698C0A7E26A}" type="presOf" srcId="{69230EFF-9F74-494E-8A50-F4A8A5378673}" destId="{87C327FD-CA65-4DF5-A4D0-329F03731297}" srcOrd="0" destOrd="0" presId="urn:microsoft.com/office/officeart/2005/8/layout/vList2"/>
    <dgm:cxn modelId="{E7B4B1CC-A76A-44CB-8967-73EC585BEC1D}" type="presOf" srcId="{6B3ACB97-F396-49B8-BD11-3AE6536FE7BC}" destId="{D06428A2-CCB1-492A-A042-D62B13B3989D}" srcOrd="0" destOrd="0" presId="urn:microsoft.com/office/officeart/2005/8/layout/vList2"/>
    <dgm:cxn modelId="{EFA6FECD-DCE7-4FCE-BB72-2D01525459F1}" type="presOf" srcId="{1A9DAF9C-FFB9-4F02-9DAD-93EA1AFA114D}" destId="{D776C823-6FDB-4E0F-B578-E7C5E6AA277B}" srcOrd="0" destOrd="0" presId="urn:microsoft.com/office/officeart/2005/8/layout/vList2"/>
    <dgm:cxn modelId="{015F8ADC-CD72-42FC-9E15-CC57D9315873}" srcId="{31F7F931-5EA0-4495-B3F8-D3FE6A878729}" destId="{69230EFF-9F74-494E-8A50-F4A8A5378673}" srcOrd="4" destOrd="0" parTransId="{20E91DAA-4308-459A-9271-6F028023ED91}" sibTransId="{4D522CED-BB12-4D05-B4B9-3266A922CDE0}"/>
    <dgm:cxn modelId="{C5F041E8-8F2F-4B65-A903-8A4FD7D9C2E0}" srcId="{31F7F931-5EA0-4495-B3F8-D3FE6A878729}" destId="{C1AAAAE5-0EE6-4430-8CF4-CE85BEE3DFC4}" srcOrd="5" destOrd="0" parTransId="{09A30F88-F232-4712-A29C-D990A921A6C6}" sibTransId="{8F35EE41-A40C-4C64-9D82-060D38DDC18E}"/>
    <dgm:cxn modelId="{3DF56EEE-EEA4-4B07-9A3A-D91F45262D36}" srcId="{31F7F931-5EA0-4495-B3F8-D3FE6A878729}" destId="{0DE44DDD-F99E-458D-BCCC-C88961F7287D}" srcOrd="7" destOrd="0" parTransId="{89523B66-7DA2-48A8-B6E9-D2EB69DECB76}" sibTransId="{4C42C001-AA1B-4E66-BA65-24199BF9AA8E}"/>
    <dgm:cxn modelId="{43D354EF-0174-446C-8B25-1AA53C3F36D8}" srcId="{31F7F931-5EA0-4495-B3F8-D3FE6A878729}" destId="{FC2AAA57-C55B-4C44-83A5-327D9D9C9362}" srcOrd="0" destOrd="0" parTransId="{5D8A4663-E13F-463D-8235-B858EBDA9235}" sibTransId="{FAE6F9F8-7A3D-42DE-B13A-DE3B081DB883}"/>
    <dgm:cxn modelId="{70714C40-2741-422B-BA32-1005C49A13EE}" type="presParOf" srcId="{4531C0FE-847C-4DBA-86F6-8D072DBB9AAA}" destId="{6BAB6E40-4F25-4C7A-9C32-7C211B54D1B4}" srcOrd="0" destOrd="0" presId="urn:microsoft.com/office/officeart/2005/8/layout/vList2"/>
    <dgm:cxn modelId="{3F0FBD07-E426-4FA5-94A8-7C427E0480B0}" type="presParOf" srcId="{4531C0FE-847C-4DBA-86F6-8D072DBB9AAA}" destId="{75A07F58-A106-4F6C-BEA4-51A734C7A7AA}" srcOrd="1" destOrd="0" presId="urn:microsoft.com/office/officeart/2005/8/layout/vList2"/>
    <dgm:cxn modelId="{EBB2E6B1-A4E9-4CF9-98A1-CC8469EF8815}" type="presParOf" srcId="{4531C0FE-847C-4DBA-86F6-8D072DBB9AAA}" destId="{D776C823-6FDB-4E0F-B578-E7C5E6AA277B}" srcOrd="2" destOrd="0" presId="urn:microsoft.com/office/officeart/2005/8/layout/vList2"/>
    <dgm:cxn modelId="{91710435-FF7D-4FC8-A134-B293657BB0F2}" type="presParOf" srcId="{4531C0FE-847C-4DBA-86F6-8D072DBB9AAA}" destId="{2946D2A3-34E8-4959-8F13-03E2618DC026}" srcOrd="3" destOrd="0" presId="urn:microsoft.com/office/officeart/2005/8/layout/vList2"/>
    <dgm:cxn modelId="{ACEF773D-0798-414C-A3B3-E54EB72523AE}" type="presParOf" srcId="{4531C0FE-847C-4DBA-86F6-8D072DBB9AAA}" destId="{D06428A2-CCB1-492A-A042-D62B13B3989D}" srcOrd="4" destOrd="0" presId="urn:microsoft.com/office/officeart/2005/8/layout/vList2"/>
    <dgm:cxn modelId="{6F613818-585C-438D-B7F4-027065F31384}" type="presParOf" srcId="{4531C0FE-847C-4DBA-86F6-8D072DBB9AAA}" destId="{085DBA23-E0DD-4C92-AF26-B16A3DBFDEFF}" srcOrd="5" destOrd="0" presId="urn:microsoft.com/office/officeart/2005/8/layout/vList2"/>
    <dgm:cxn modelId="{61D61D2E-C21C-4F45-B46D-C2FDAAC65747}" type="presParOf" srcId="{4531C0FE-847C-4DBA-86F6-8D072DBB9AAA}" destId="{FC14B14A-C09B-4AF1-BCCA-20C6ED4F46A3}" srcOrd="6" destOrd="0" presId="urn:microsoft.com/office/officeart/2005/8/layout/vList2"/>
    <dgm:cxn modelId="{4E930677-BF92-4F71-808E-B8B14F039B18}" type="presParOf" srcId="{4531C0FE-847C-4DBA-86F6-8D072DBB9AAA}" destId="{8AAB3E34-E1E4-4E1B-9FA2-74644BE11139}" srcOrd="7" destOrd="0" presId="urn:microsoft.com/office/officeart/2005/8/layout/vList2"/>
    <dgm:cxn modelId="{C8C060C9-1700-4A3F-9490-A332227615ED}" type="presParOf" srcId="{4531C0FE-847C-4DBA-86F6-8D072DBB9AAA}" destId="{87C327FD-CA65-4DF5-A4D0-329F03731297}" srcOrd="8" destOrd="0" presId="urn:microsoft.com/office/officeart/2005/8/layout/vList2"/>
    <dgm:cxn modelId="{444219DE-CD45-4733-ACCA-E89AEA3A3B8A}" type="presParOf" srcId="{4531C0FE-847C-4DBA-86F6-8D072DBB9AAA}" destId="{C7176217-B666-4BAD-8C1B-F81102309524}" srcOrd="9" destOrd="0" presId="urn:microsoft.com/office/officeart/2005/8/layout/vList2"/>
    <dgm:cxn modelId="{0D847B4D-BB8D-4426-BDE9-27F256E90464}" type="presParOf" srcId="{4531C0FE-847C-4DBA-86F6-8D072DBB9AAA}" destId="{E83F0114-5550-4E85-BEA2-96315493F884}" srcOrd="10" destOrd="0" presId="urn:microsoft.com/office/officeart/2005/8/layout/vList2"/>
    <dgm:cxn modelId="{2A147E94-DC60-4F73-8A6F-98AA9C3CB5D7}" type="presParOf" srcId="{4531C0FE-847C-4DBA-86F6-8D072DBB9AAA}" destId="{66E52A44-0238-4FD6-A9DB-CBD81086A585}" srcOrd="11" destOrd="0" presId="urn:microsoft.com/office/officeart/2005/8/layout/vList2"/>
    <dgm:cxn modelId="{8857CA73-EC78-4365-B6B1-1EE964794FD4}" type="presParOf" srcId="{4531C0FE-847C-4DBA-86F6-8D072DBB9AAA}" destId="{D4142AAA-4148-4D3A-B451-08F35514E3ED}" srcOrd="12" destOrd="0" presId="urn:microsoft.com/office/officeart/2005/8/layout/vList2"/>
    <dgm:cxn modelId="{441419E5-2376-427C-BC3D-CCD06BDC8B2A}" type="presParOf" srcId="{4531C0FE-847C-4DBA-86F6-8D072DBB9AAA}" destId="{1635B93D-B291-4DD7-9520-C4A3A473D2B0}" srcOrd="13" destOrd="0" presId="urn:microsoft.com/office/officeart/2005/8/layout/vList2"/>
    <dgm:cxn modelId="{70DEDE0B-E516-42C5-8732-18F833F423C4}" type="presParOf" srcId="{4531C0FE-847C-4DBA-86F6-8D072DBB9AAA}" destId="{3C20E8B9-3CB9-48C7-A991-1F76CC3510F5}" srcOrd="14" destOrd="0" presId="urn:microsoft.com/office/officeart/2005/8/layout/vList2"/>
    <dgm:cxn modelId="{4E70D942-D7AB-49CB-9665-AB1DF72906BB}" type="presParOf" srcId="{4531C0FE-847C-4DBA-86F6-8D072DBB9AAA}" destId="{FB28A9F1-7662-4337-90B0-5D13FD1D2DC8}" srcOrd="15" destOrd="0" presId="urn:microsoft.com/office/officeart/2005/8/layout/vList2"/>
    <dgm:cxn modelId="{1FC7DD9D-2F00-48D9-81DC-FAD9BDF3C0AF}" type="presParOf" srcId="{4531C0FE-847C-4DBA-86F6-8D072DBB9AAA}" destId="{38AA633F-94EB-453F-B60B-E2FB818DC18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0EAA91-C527-44F3-8FDC-CFE81BEF002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8346DF-6B2F-4033-9BF1-9CFFE7C5ACA5}">
      <dgm:prSet/>
      <dgm:spPr/>
      <dgm:t>
        <a:bodyPr/>
        <a:lstStyle/>
        <a:p>
          <a:r>
            <a:rPr kumimoji="1" lang="en-US"/>
            <a:t>Low 5: </a:t>
          </a:r>
          <a:endParaRPr lang="en-US"/>
        </a:p>
      </dgm:t>
    </dgm:pt>
    <dgm:pt modelId="{AFC4A508-B9CA-44FB-BA8A-07398E880444}" type="parTrans" cxnId="{82B09588-8CD2-408B-B1C6-F7A8E686A139}">
      <dgm:prSet/>
      <dgm:spPr/>
      <dgm:t>
        <a:bodyPr/>
        <a:lstStyle/>
        <a:p>
          <a:endParaRPr lang="en-US"/>
        </a:p>
      </dgm:t>
    </dgm:pt>
    <dgm:pt modelId="{B7EC2B8C-415C-4AF8-829B-F8B5DF90FCCD}" type="sibTrans" cxnId="{82B09588-8CD2-408B-B1C6-F7A8E686A139}">
      <dgm:prSet/>
      <dgm:spPr/>
      <dgm:t>
        <a:bodyPr/>
        <a:lstStyle/>
        <a:p>
          <a:endParaRPr lang="en-US"/>
        </a:p>
      </dgm:t>
    </dgm:pt>
    <dgm:pt modelId="{BCB44956-2173-40FB-A6E3-B30E34A8C1CD}">
      <dgm:prSet/>
      <dgm:spPr/>
      <dgm:t>
        <a:bodyPr/>
        <a:lstStyle/>
        <a:p>
          <a:r>
            <a:rPr lang="en-US"/>
            <a:t>Burundi					0.1(2016)</a:t>
          </a:r>
        </a:p>
      </dgm:t>
    </dgm:pt>
    <dgm:pt modelId="{6A76648D-824E-4690-94F3-D3893FD2C532}" type="parTrans" cxnId="{C70890F5-4F22-4F7A-BFB7-82E2BAAD06BB}">
      <dgm:prSet/>
      <dgm:spPr/>
      <dgm:t>
        <a:bodyPr/>
        <a:lstStyle/>
        <a:p>
          <a:endParaRPr lang="en-US"/>
        </a:p>
      </dgm:t>
    </dgm:pt>
    <dgm:pt modelId="{8694F722-4D01-401C-BA10-52901BDD20F8}" type="sibTrans" cxnId="{C70890F5-4F22-4F7A-BFB7-82E2BAAD06BB}">
      <dgm:prSet/>
      <dgm:spPr/>
      <dgm:t>
        <a:bodyPr/>
        <a:lstStyle/>
        <a:p>
          <a:endParaRPr lang="en-US"/>
        </a:p>
      </dgm:t>
    </dgm:pt>
    <dgm:pt modelId="{66E53EC4-545A-4954-B159-64F04B31110D}">
      <dgm:prSet/>
      <dgm:spPr/>
      <dgm:t>
        <a:bodyPr/>
        <a:lstStyle/>
        <a:p>
          <a:r>
            <a:rPr kumimoji="1" lang="en-US" dirty="0"/>
            <a:t>Niger					0.1(2014)</a:t>
          </a:r>
          <a:endParaRPr lang="en-US" dirty="0"/>
        </a:p>
      </dgm:t>
    </dgm:pt>
    <dgm:pt modelId="{F6290F4E-426B-476E-A7B3-68876B157038}" type="parTrans" cxnId="{C2F0A1B1-CD2F-4B9B-90F3-D70005927D64}">
      <dgm:prSet/>
      <dgm:spPr/>
      <dgm:t>
        <a:bodyPr/>
        <a:lstStyle/>
        <a:p>
          <a:endParaRPr lang="en-US"/>
        </a:p>
      </dgm:t>
    </dgm:pt>
    <dgm:pt modelId="{D1E173A7-4037-4E3A-9447-C83152DC6762}" type="sibTrans" cxnId="{C2F0A1B1-CD2F-4B9B-90F3-D70005927D64}">
      <dgm:prSet/>
      <dgm:spPr/>
      <dgm:t>
        <a:bodyPr/>
        <a:lstStyle/>
        <a:p>
          <a:endParaRPr lang="en-US"/>
        </a:p>
      </dgm:t>
    </dgm:pt>
    <dgm:pt modelId="{8B83B749-1198-4AB2-BAC7-C98DC5BC345E}">
      <dgm:prSet/>
      <dgm:spPr/>
      <dgm:t>
        <a:bodyPr/>
        <a:lstStyle/>
        <a:p>
          <a:r>
            <a:rPr lang="en-US"/>
            <a:t>Papua New Guinea			0.1(2010)</a:t>
          </a:r>
        </a:p>
      </dgm:t>
    </dgm:pt>
    <dgm:pt modelId="{8F23F59A-7116-4068-AE89-9790D767B0B5}" type="parTrans" cxnId="{5B27E332-7668-4E3C-820F-DCA2C8B4B557}">
      <dgm:prSet/>
      <dgm:spPr/>
      <dgm:t>
        <a:bodyPr/>
        <a:lstStyle/>
        <a:p>
          <a:endParaRPr lang="en-US"/>
        </a:p>
      </dgm:t>
    </dgm:pt>
    <dgm:pt modelId="{9300D6BE-55B8-432B-B65D-503AD16395BA}" type="sibTrans" cxnId="{5B27E332-7668-4E3C-820F-DCA2C8B4B557}">
      <dgm:prSet/>
      <dgm:spPr/>
      <dgm:t>
        <a:bodyPr/>
        <a:lstStyle/>
        <a:p>
          <a:endParaRPr lang="en-US"/>
        </a:p>
      </dgm:t>
    </dgm:pt>
    <dgm:pt modelId="{5838E551-2218-4538-B77A-7A507DACF7DF}">
      <dgm:prSet/>
      <dgm:spPr/>
      <dgm:t>
        <a:bodyPr/>
        <a:lstStyle/>
        <a:p>
          <a:r>
            <a:rPr kumimoji="1" lang="en-US"/>
            <a:t>Eritrea					0.1(2004)	old data</a:t>
          </a:r>
          <a:endParaRPr lang="en-US"/>
        </a:p>
      </dgm:t>
    </dgm:pt>
    <dgm:pt modelId="{D19A4865-303B-4BC4-94B7-838841C9BA7F}" type="parTrans" cxnId="{19C5C243-565E-4159-84C0-68B0D1734E00}">
      <dgm:prSet/>
      <dgm:spPr/>
      <dgm:t>
        <a:bodyPr/>
        <a:lstStyle/>
        <a:p>
          <a:endParaRPr lang="en-US"/>
        </a:p>
      </dgm:t>
    </dgm:pt>
    <dgm:pt modelId="{BDBF5BB4-55D9-4DD8-89A1-2CA5F49EE7D5}" type="sibTrans" cxnId="{19C5C243-565E-4159-84C0-68B0D1734E00}">
      <dgm:prSet/>
      <dgm:spPr/>
      <dgm:t>
        <a:bodyPr/>
        <a:lstStyle/>
        <a:p>
          <a:endParaRPr lang="en-US"/>
        </a:p>
      </dgm:t>
    </dgm:pt>
    <dgm:pt modelId="{9B3E6223-25F4-49B2-8BC5-6653168C3895}">
      <dgm:prSet/>
      <dgm:spPr/>
      <dgm:t>
        <a:bodyPr/>
        <a:lstStyle/>
        <a:p>
          <a:r>
            <a:rPr lang="en-US"/>
            <a:t>Burkina Faso				0.1(2016)</a:t>
          </a:r>
        </a:p>
      </dgm:t>
    </dgm:pt>
    <dgm:pt modelId="{49D72E5F-506F-4BB1-99FB-348D6A668E51}" type="parTrans" cxnId="{E3A5DE05-7792-4B10-926A-A281B04AC7E5}">
      <dgm:prSet/>
      <dgm:spPr/>
      <dgm:t>
        <a:bodyPr/>
        <a:lstStyle/>
        <a:p>
          <a:endParaRPr lang="en-US"/>
        </a:p>
      </dgm:t>
    </dgm:pt>
    <dgm:pt modelId="{08042B13-60F9-466C-A706-E445F24041DA}" type="sibTrans" cxnId="{E3A5DE05-7792-4B10-926A-A281B04AC7E5}">
      <dgm:prSet/>
      <dgm:spPr/>
      <dgm:t>
        <a:bodyPr/>
        <a:lstStyle/>
        <a:p>
          <a:endParaRPr lang="en-US"/>
        </a:p>
      </dgm:t>
    </dgm:pt>
    <dgm:pt modelId="{BCAE00BA-3B32-4C60-8B88-492341E8D81B}">
      <dgm:prSet/>
      <dgm:spPr/>
      <dgm:t>
        <a:bodyPr/>
        <a:lstStyle/>
        <a:p>
          <a:r>
            <a:rPr kumimoji="1" lang="en-US" dirty="0"/>
            <a:t>Central African Republic		0.1(2015)</a:t>
          </a:r>
          <a:endParaRPr lang="en-US" dirty="0"/>
        </a:p>
      </dgm:t>
    </dgm:pt>
    <dgm:pt modelId="{0513EB05-A0A5-4169-809F-590D645F96CA}" type="parTrans" cxnId="{F39D2019-5AB2-4C55-AEAB-05451D299394}">
      <dgm:prSet/>
      <dgm:spPr/>
      <dgm:t>
        <a:bodyPr/>
        <a:lstStyle/>
        <a:p>
          <a:endParaRPr lang="en-US"/>
        </a:p>
      </dgm:t>
    </dgm:pt>
    <dgm:pt modelId="{39BE977F-5336-489F-AC74-73A46CD20315}" type="sibTrans" cxnId="{F39D2019-5AB2-4C55-AEAB-05451D299394}">
      <dgm:prSet/>
      <dgm:spPr/>
      <dgm:t>
        <a:bodyPr/>
        <a:lstStyle/>
        <a:p>
          <a:endParaRPr lang="en-US"/>
        </a:p>
      </dgm:t>
    </dgm:pt>
    <dgm:pt modelId="{AC5D02D8-9593-4414-8A53-D92B9080C89C}">
      <dgm:prSet/>
      <dgm:spPr/>
      <dgm:t>
        <a:bodyPr/>
        <a:lstStyle/>
        <a:p>
          <a:r>
            <a:rPr lang="en-US"/>
            <a:t>Lesotho					0.1(2010)</a:t>
          </a:r>
        </a:p>
      </dgm:t>
    </dgm:pt>
    <dgm:pt modelId="{6FEF462F-F853-441A-B7F1-EE518D9C0ADF}" type="parTrans" cxnId="{360CB784-A8F5-4585-B8DD-9ED9798F815C}">
      <dgm:prSet/>
      <dgm:spPr/>
      <dgm:t>
        <a:bodyPr/>
        <a:lstStyle/>
        <a:p>
          <a:endParaRPr lang="en-US"/>
        </a:p>
      </dgm:t>
    </dgm:pt>
    <dgm:pt modelId="{7197CDA2-3947-4269-9628-0E5C2C332013}" type="sibTrans" cxnId="{360CB784-A8F5-4585-B8DD-9ED9798F815C}">
      <dgm:prSet/>
      <dgm:spPr/>
      <dgm:t>
        <a:bodyPr/>
        <a:lstStyle/>
        <a:p>
          <a:endParaRPr lang="en-US"/>
        </a:p>
      </dgm:t>
    </dgm:pt>
    <dgm:pt modelId="{C4787DD3-009C-4690-A5A2-F6AE683E3583}">
      <dgm:prSet/>
      <dgm:spPr/>
      <dgm:t>
        <a:bodyPr/>
        <a:lstStyle/>
        <a:p>
          <a:r>
            <a:rPr kumimoji="1" lang="en-US"/>
            <a:t>Sen</a:t>
          </a:r>
          <a:r>
            <a:rPr lang="en-US"/>
            <a:t>egal					0.1(2016)</a:t>
          </a:r>
        </a:p>
      </dgm:t>
    </dgm:pt>
    <dgm:pt modelId="{F67C62CD-3802-4B37-A939-23630269E6A4}" type="parTrans" cxnId="{05D37B4B-6992-4A48-980A-8D40ACFB1FA0}">
      <dgm:prSet/>
      <dgm:spPr/>
      <dgm:t>
        <a:bodyPr/>
        <a:lstStyle/>
        <a:p>
          <a:endParaRPr lang="en-US"/>
        </a:p>
      </dgm:t>
    </dgm:pt>
    <dgm:pt modelId="{10ECB59F-97D3-4E08-ADD1-E1B4788F2A42}" type="sibTrans" cxnId="{05D37B4B-6992-4A48-980A-8D40ACFB1FA0}">
      <dgm:prSet/>
      <dgm:spPr/>
      <dgm:t>
        <a:bodyPr/>
        <a:lstStyle/>
        <a:p>
          <a:endParaRPr lang="en-US"/>
        </a:p>
      </dgm:t>
    </dgm:pt>
    <dgm:pt modelId="{9209FC6B-0768-4893-8F81-A8C3B7DE9575}">
      <dgm:prSet/>
      <dgm:spPr/>
      <dgm:t>
        <a:bodyPr/>
        <a:lstStyle/>
        <a:p>
          <a:r>
            <a:rPr kumimoji="1" lang="en-US"/>
            <a:t>……</a:t>
          </a:r>
          <a:endParaRPr lang="en-US"/>
        </a:p>
      </dgm:t>
    </dgm:pt>
    <dgm:pt modelId="{3ED00816-F328-4EB3-AFEA-8AE07AD681DD}" type="parTrans" cxnId="{C7880983-A359-4732-9227-F3F6E0C6A56D}">
      <dgm:prSet/>
      <dgm:spPr/>
      <dgm:t>
        <a:bodyPr/>
        <a:lstStyle/>
        <a:p>
          <a:endParaRPr lang="en-US"/>
        </a:p>
      </dgm:t>
    </dgm:pt>
    <dgm:pt modelId="{1DB4A391-4F97-4A62-A459-A7D3551EB951}" type="sibTrans" cxnId="{C7880983-A359-4732-9227-F3F6E0C6A56D}">
      <dgm:prSet/>
      <dgm:spPr/>
      <dgm:t>
        <a:bodyPr/>
        <a:lstStyle/>
        <a:p>
          <a:endParaRPr lang="en-US"/>
        </a:p>
      </dgm:t>
    </dgm:pt>
    <dgm:pt modelId="{545DA706-F305-4AA2-8444-4C99B1179188}" type="pres">
      <dgm:prSet presAssocID="{290EAA91-C527-44F3-8FDC-CFE81BEF0027}" presName="linear" presStyleCnt="0">
        <dgm:presLayoutVars>
          <dgm:animLvl val="lvl"/>
          <dgm:resizeHandles val="exact"/>
        </dgm:presLayoutVars>
      </dgm:prSet>
      <dgm:spPr/>
    </dgm:pt>
    <dgm:pt modelId="{3226CCF5-D202-40FF-9913-5AB02311B92A}" type="pres">
      <dgm:prSet presAssocID="{1F8346DF-6B2F-4033-9BF1-9CFFE7C5ACA5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50CF5415-33E4-4470-B2C4-D6CEC575BBEC}" type="pres">
      <dgm:prSet presAssocID="{B7EC2B8C-415C-4AF8-829B-F8B5DF90FCCD}" presName="spacer" presStyleCnt="0"/>
      <dgm:spPr/>
    </dgm:pt>
    <dgm:pt modelId="{15A13BF3-8616-4B34-80D8-5B8DC8F4D2D2}" type="pres">
      <dgm:prSet presAssocID="{BCB44956-2173-40FB-A6E3-B30E34A8C1C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1715316-7FDF-4807-9445-801FD9171E22}" type="pres">
      <dgm:prSet presAssocID="{8694F722-4D01-401C-BA10-52901BDD20F8}" presName="spacer" presStyleCnt="0"/>
      <dgm:spPr/>
    </dgm:pt>
    <dgm:pt modelId="{3F6ADA21-9DD6-49C0-A7AD-60B662160DEF}" type="pres">
      <dgm:prSet presAssocID="{66E53EC4-545A-4954-B159-64F04B31110D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2B60E9C-5E2A-4D38-837D-3B9D7D7BF765}" type="pres">
      <dgm:prSet presAssocID="{D1E173A7-4037-4E3A-9447-C83152DC6762}" presName="spacer" presStyleCnt="0"/>
      <dgm:spPr/>
    </dgm:pt>
    <dgm:pt modelId="{284CE23A-B217-487C-8002-E6859B4088CA}" type="pres">
      <dgm:prSet presAssocID="{8B83B749-1198-4AB2-BAC7-C98DC5BC345E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F0F03DC4-3FF0-4077-8EB6-2E2E0254E7A1}" type="pres">
      <dgm:prSet presAssocID="{9300D6BE-55B8-432B-B65D-503AD16395BA}" presName="spacer" presStyleCnt="0"/>
      <dgm:spPr/>
    </dgm:pt>
    <dgm:pt modelId="{0BF0C69A-98E2-497D-B43E-63C343E661AC}" type="pres">
      <dgm:prSet presAssocID="{5838E551-2218-4538-B77A-7A507DACF7DF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F21CFECD-F244-4F73-B114-07781B51DC9E}" type="pres">
      <dgm:prSet presAssocID="{BDBF5BB4-55D9-4DD8-89A1-2CA5F49EE7D5}" presName="spacer" presStyleCnt="0"/>
      <dgm:spPr/>
    </dgm:pt>
    <dgm:pt modelId="{B310F996-81E0-466F-B766-9CBD8526256B}" type="pres">
      <dgm:prSet presAssocID="{9B3E6223-25F4-49B2-8BC5-6653168C389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185EC84F-7D36-4314-AACF-970EC32DE088}" type="pres">
      <dgm:prSet presAssocID="{08042B13-60F9-466C-A706-E445F24041DA}" presName="spacer" presStyleCnt="0"/>
      <dgm:spPr/>
    </dgm:pt>
    <dgm:pt modelId="{78447207-4A5C-410C-B58A-97CF78D88546}" type="pres">
      <dgm:prSet presAssocID="{BCAE00BA-3B32-4C60-8B88-492341E8D81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D84B7784-6858-45E9-A440-175F345CF46C}" type="pres">
      <dgm:prSet presAssocID="{39BE977F-5336-489F-AC74-73A46CD20315}" presName="spacer" presStyleCnt="0"/>
      <dgm:spPr/>
    </dgm:pt>
    <dgm:pt modelId="{6678EC81-8D19-4FD2-A05B-268E1F68AA8B}" type="pres">
      <dgm:prSet presAssocID="{AC5D02D8-9593-4414-8A53-D92B9080C89C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F7208A3D-0632-471A-9947-1E4D12FD042A}" type="pres">
      <dgm:prSet presAssocID="{7197CDA2-3947-4269-9628-0E5C2C332013}" presName="spacer" presStyleCnt="0"/>
      <dgm:spPr/>
    </dgm:pt>
    <dgm:pt modelId="{50974B09-04BD-4C3B-8045-471C363151C0}" type="pres">
      <dgm:prSet presAssocID="{C4787DD3-009C-4690-A5A2-F6AE683E3583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1FC41CBB-2ACC-4EC4-B829-B7C88C7E1144}" type="pres">
      <dgm:prSet presAssocID="{10ECB59F-97D3-4E08-ADD1-E1B4788F2A42}" presName="spacer" presStyleCnt="0"/>
      <dgm:spPr/>
    </dgm:pt>
    <dgm:pt modelId="{0667804E-2D99-4010-8384-4D3C709A475F}" type="pres">
      <dgm:prSet presAssocID="{9209FC6B-0768-4893-8F81-A8C3B7DE9575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7A4CF903-09D6-4346-8B4D-92E194A499D2}" type="presOf" srcId="{9209FC6B-0768-4893-8F81-A8C3B7DE9575}" destId="{0667804E-2D99-4010-8384-4D3C709A475F}" srcOrd="0" destOrd="0" presId="urn:microsoft.com/office/officeart/2005/8/layout/vList2"/>
    <dgm:cxn modelId="{E3A5DE05-7792-4B10-926A-A281B04AC7E5}" srcId="{290EAA91-C527-44F3-8FDC-CFE81BEF0027}" destId="{9B3E6223-25F4-49B2-8BC5-6653168C3895}" srcOrd="5" destOrd="0" parTransId="{49D72E5F-506F-4BB1-99FB-348D6A668E51}" sibTransId="{08042B13-60F9-466C-A706-E445F24041DA}"/>
    <dgm:cxn modelId="{13FAE90E-1637-4C04-8446-43884A8C4AE7}" type="presOf" srcId="{66E53EC4-545A-4954-B159-64F04B31110D}" destId="{3F6ADA21-9DD6-49C0-A7AD-60B662160DEF}" srcOrd="0" destOrd="0" presId="urn:microsoft.com/office/officeart/2005/8/layout/vList2"/>
    <dgm:cxn modelId="{F39D2019-5AB2-4C55-AEAB-05451D299394}" srcId="{290EAA91-C527-44F3-8FDC-CFE81BEF0027}" destId="{BCAE00BA-3B32-4C60-8B88-492341E8D81B}" srcOrd="6" destOrd="0" parTransId="{0513EB05-A0A5-4169-809F-590D645F96CA}" sibTransId="{39BE977F-5336-489F-AC74-73A46CD20315}"/>
    <dgm:cxn modelId="{A634591B-29E6-4E07-9DEE-FEF85A2FB713}" type="presOf" srcId="{5838E551-2218-4538-B77A-7A507DACF7DF}" destId="{0BF0C69A-98E2-497D-B43E-63C343E661AC}" srcOrd="0" destOrd="0" presId="urn:microsoft.com/office/officeart/2005/8/layout/vList2"/>
    <dgm:cxn modelId="{3D1BBC22-F5F5-4428-9BB0-8B430158DEF6}" type="presOf" srcId="{BCAE00BA-3B32-4C60-8B88-492341E8D81B}" destId="{78447207-4A5C-410C-B58A-97CF78D88546}" srcOrd="0" destOrd="0" presId="urn:microsoft.com/office/officeart/2005/8/layout/vList2"/>
    <dgm:cxn modelId="{5B27E332-7668-4E3C-820F-DCA2C8B4B557}" srcId="{290EAA91-C527-44F3-8FDC-CFE81BEF0027}" destId="{8B83B749-1198-4AB2-BAC7-C98DC5BC345E}" srcOrd="3" destOrd="0" parTransId="{8F23F59A-7116-4068-AE89-9790D767B0B5}" sibTransId="{9300D6BE-55B8-432B-B65D-503AD16395BA}"/>
    <dgm:cxn modelId="{7C82EB35-E959-4FA8-A879-69C6DF940549}" type="presOf" srcId="{9B3E6223-25F4-49B2-8BC5-6653168C3895}" destId="{B310F996-81E0-466F-B766-9CBD8526256B}" srcOrd="0" destOrd="0" presId="urn:microsoft.com/office/officeart/2005/8/layout/vList2"/>
    <dgm:cxn modelId="{19C5C243-565E-4159-84C0-68B0D1734E00}" srcId="{290EAA91-C527-44F3-8FDC-CFE81BEF0027}" destId="{5838E551-2218-4538-B77A-7A507DACF7DF}" srcOrd="4" destOrd="0" parTransId="{D19A4865-303B-4BC4-94B7-838841C9BA7F}" sibTransId="{BDBF5BB4-55D9-4DD8-89A1-2CA5F49EE7D5}"/>
    <dgm:cxn modelId="{B3A24A65-ECA4-4E21-90AD-59BF52D4048C}" type="presOf" srcId="{1F8346DF-6B2F-4033-9BF1-9CFFE7C5ACA5}" destId="{3226CCF5-D202-40FF-9913-5AB02311B92A}" srcOrd="0" destOrd="0" presId="urn:microsoft.com/office/officeart/2005/8/layout/vList2"/>
    <dgm:cxn modelId="{05D37B4B-6992-4A48-980A-8D40ACFB1FA0}" srcId="{290EAA91-C527-44F3-8FDC-CFE81BEF0027}" destId="{C4787DD3-009C-4690-A5A2-F6AE683E3583}" srcOrd="8" destOrd="0" parTransId="{F67C62CD-3802-4B37-A939-23630269E6A4}" sibTransId="{10ECB59F-97D3-4E08-ADD1-E1B4788F2A42}"/>
    <dgm:cxn modelId="{35A93B4F-1B90-4159-9BA6-E80CFF603ED1}" type="presOf" srcId="{AC5D02D8-9593-4414-8A53-D92B9080C89C}" destId="{6678EC81-8D19-4FD2-A05B-268E1F68AA8B}" srcOrd="0" destOrd="0" presId="urn:microsoft.com/office/officeart/2005/8/layout/vList2"/>
    <dgm:cxn modelId="{C7880983-A359-4732-9227-F3F6E0C6A56D}" srcId="{290EAA91-C527-44F3-8FDC-CFE81BEF0027}" destId="{9209FC6B-0768-4893-8F81-A8C3B7DE9575}" srcOrd="9" destOrd="0" parTransId="{3ED00816-F328-4EB3-AFEA-8AE07AD681DD}" sibTransId="{1DB4A391-4F97-4A62-A459-A7D3551EB951}"/>
    <dgm:cxn modelId="{360CB784-A8F5-4585-B8DD-9ED9798F815C}" srcId="{290EAA91-C527-44F3-8FDC-CFE81BEF0027}" destId="{AC5D02D8-9593-4414-8A53-D92B9080C89C}" srcOrd="7" destOrd="0" parTransId="{6FEF462F-F853-441A-B7F1-EE518D9C0ADF}" sibTransId="{7197CDA2-3947-4269-9628-0E5C2C332013}"/>
    <dgm:cxn modelId="{82B09588-8CD2-408B-B1C6-F7A8E686A139}" srcId="{290EAA91-C527-44F3-8FDC-CFE81BEF0027}" destId="{1F8346DF-6B2F-4033-9BF1-9CFFE7C5ACA5}" srcOrd="0" destOrd="0" parTransId="{AFC4A508-B9CA-44FB-BA8A-07398E880444}" sibTransId="{B7EC2B8C-415C-4AF8-829B-F8B5DF90FCCD}"/>
    <dgm:cxn modelId="{F1E183A5-E3C1-4DA9-88DB-07500816D586}" type="presOf" srcId="{C4787DD3-009C-4690-A5A2-F6AE683E3583}" destId="{50974B09-04BD-4C3B-8045-471C363151C0}" srcOrd="0" destOrd="0" presId="urn:microsoft.com/office/officeart/2005/8/layout/vList2"/>
    <dgm:cxn modelId="{C2F0A1B1-CD2F-4B9B-90F3-D70005927D64}" srcId="{290EAA91-C527-44F3-8FDC-CFE81BEF0027}" destId="{66E53EC4-545A-4954-B159-64F04B31110D}" srcOrd="2" destOrd="0" parTransId="{F6290F4E-426B-476E-A7B3-68876B157038}" sibTransId="{D1E173A7-4037-4E3A-9447-C83152DC6762}"/>
    <dgm:cxn modelId="{4E2108C1-D94A-4AC3-BA96-B898AF6637AC}" type="presOf" srcId="{BCB44956-2173-40FB-A6E3-B30E34A8C1CD}" destId="{15A13BF3-8616-4B34-80D8-5B8DC8F4D2D2}" srcOrd="0" destOrd="0" presId="urn:microsoft.com/office/officeart/2005/8/layout/vList2"/>
    <dgm:cxn modelId="{6A8997DF-F5B2-45C1-8B64-CC7A183BF8EB}" type="presOf" srcId="{290EAA91-C527-44F3-8FDC-CFE81BEF0027}" destId="{545DA706-F305-4AA2-8444-4C99B1179188}" srcOrd="0" destOrd="0" presId="urn:microsoft.com/office/officeart/2005/8/layout/vList2"/>
    <dgm:cxn modelId="{5D0078E3-8A99-4ABC-AEA8-7C796F5B2281}" type="presOf" srcId="{8B83B749-1198-4AB2-BAC7-C98DC5BC345E}" destId="{284CE23A-B217-487C-8002-E6859B4088CA}" srcOrd="0" destOrd="0" presId="urn:microsoft.com/office/officeart/2005/8/layout/vList2"/>
    <dgm:cxn modelId="{C70890F5-4F22-4F7A-BFB7-82E2BAAD06BB}" srcId="{290EAA91-C527-44F3-8FDC-CFE81BEF0027}" destId="{BCB44956-2173-40FB-A6E3-B30E34A8C1CD}" srcOrd="1" destOrd="0" parTransId="{6A76648D-824E-4690-94F3-D3893FD2C532}" sibTransId="{8694F722-4D01-401C-BA10-52901BDD20F8}"/>
    <dgm:cxn modelId="{6D2CE4A2-A04D-4491-860C-65DC08B7827B}" type="presParOf" srcId="{545DA706-F305-4AA2-8444-4C99B1179188}" destId="{3226CCF5-D202-40FF-9913-5AB02311B92A}" srcOrd="0" destOrd="0" presId="urn:microsoft.com/office/officeart/2005/8/layout/vList2"/>
    <dgm:cxn modelId="{917E080D-3255-4C82-A796-4170AFF50C93}" type="presParOf" srcId="{545DA706-F305-4AA2-8444-4C99B1179188}" destId="{50CF5415-33E4-4470-B2C4-D6CEC575BBEC}" srcOrd="1" destOrd="0" presId="urn:microsoft.com/office/officeart/2005/8/layout/vList2"/>
    <dgm:cxn modelId="{B8FE479E-6C6F-493D-86F2-275C0055B2CD}" type="presParOf" srcId="{545DA706-F305-4AA2-8444-4C99B1179188}" destId="{15A13BF3-8616-4B34-80D8-5B8DC8F4D2D2}" srcOrd="2" destOrd="0" presId="urn:microsoft.com/office/officeart/2005/8/layout/vList2"/>
    <dgm:cxn modelId="{7FD976EF-F5EA-4143-9E26-732C3BFD47BC}" type="presParOf" srcId="{545DA706-F305-4AA2-8444-4C99B1179188}" destId="{01715316-7FDF-4807-9445-801FD9171E22}" srcOrd="3" destOrd="0" presId="urn:microsoft.com/office/officeart/2005/8/layout/vList2"/>
    <dgm:cxn modelId="{3F2FDF41-BA75-4AB1-B6F4-01343F0A270F}" type="presParOf" srcId="{545DA706-F305-4AA2-8444-4C99B1179188}" destId="{3F6ADA21-9DD6-49C0-A7AD-60B662160DEF}" srcOrd="4" destOrd="0" presId="urn:microsoft.com/office/officeart/2005/8/layout/vList2"/>
    <dgm:cxn modelId="{D36DCAFC-ADFE-45B5-AFFB-F685CA56EBBC}" type="presParOf" srcId="{545DA706-F305-4AA2-8444-4C99B1179188}" destId="{12B60E9C-5E2A-4D38-837D-3B9D7D7BF765}" srcOrd="5" destOrd="0" presId="urn:microsoft.com/office/officeart/2005/8/layout/vList2"/>
    <dgm:cxn modelId="{743F3BC2-2A75-4B65-9CDE-663B41AC2497}" type="presParOf" srcId="{545DA706-F305-4AA2-8444-4C99B1179188}" destId="{284CE23A-B217-487C-8002-E6859B4088CA}" srcOrd="6" destOrd="0" presId="urn:microsoft.com/office/officeart/2005/8/layout/vList2"/>
    <dgm:cxn modelId="{890857BE-6081-4708-94DD-A61CE31BFF4C}" type="presParOf" srcId="{545DA706-F305-4AA2-8444-4C99B1179188}" destId="{F0F03DC4-3FF0-4077-8EB6-2E2E0254E7A1}" srcOrd="7" destOrd="0" presId="urn:microsoft.com/office/officeart/2005/8/layout/vList2"/>
    <dgm:cxn modelId="{28FC4128-D2F5-40E1-84E5-7A6148E9EF28}" type="presParOf" srcId="{545DA706-F305-4AA2-8444-4C99B1179188}" destId="{0BF0C69A-98E2-497D-B43E-63C343E661AC}" srcOrd="8" destOrd="0" presId="urn:microsoft.com/office/officeart/2005/8/layout/vList2"/>
    <dgm:cxn modelId="{6C7E3715-BC74-4D5D-B196-A981E6B6189C}" type="presParOf" srcId="{545DA706-F305-4AA2-8444-4C99B1179188}" destId="{F21CFECD-F244-4F73-B114-07781B51DC9E}" srcOrd="9" destOrd="0" presId="urn:microsoft.com/office/officeart/2005/8/layout/vList2"/>
    <dgm:cxn modelId="{CADFDC5D-69AB-42CC-9621-DC51BF25BA9D}" type="presParOf" srcId="{545DA706-F305-4AA2-8444-4C99B1179188}" destId="{B310F996-81E0-466F-B766-9CBD8526256B}" srcOrd="10" destOrd="0" presId="urn:microsoft.com/office/officeart/2005/8/layout/vList2"/>
    <dgm:cxn modelId="{14B336B2-F903-4C50-B9F4-D37A9A375342}" type="presParOf" srcId="{545DA706-F305-4AA2-8444-4C99B1179188}" destId="{185EC84F-7D36-4314-AACF-970EC32DE088}" srcOrd="11" destOrd="0" presId="urn:microsoft.com/office/officeart/2005/8/layout/vList2"/>
    <dgm:cxn modelId="{FB40298D-8D15-4651-90B7-EC930CC8370E}" type="presParOf" srcId="{545DA706-F305-4AA2-8444-4C99B1179188}" destId="{78447207-4A5C-410C-B58A-97CF78D88546}" srcOrd="12" destOrd="0" presId="urn:microsoft.com/office/officeart/2005/8/layout/vList2"/>
    <dgm:cxn modelId="{776BEE94-830C-4CDF-B7A6-58B9039A8912}" type="presParOf" srcId="{545DA706-F305-4AA2-8444-4C99B1179188}" destId="{D84B7784-6858-45E9-A440-175F345CF46C}" srcOrd="13" destOrd="0" presId="urn:microsoft.com/office/officeart/2005/8/layout/vList2"/>
    <dgm:cxn modelId="{0E967758-7564-40C8-9009-67BCBE763D43}" type="presParOf" srcId="{545DA706-F305-4AA2-8444-4C99B1179188}" destId="{6678EC81-8D19-4FD2-A05B-268E1F68AA8B}" srcOrd="14" destOrd="0" presId="urn:microsoft.com/office/officeart/2005/8/layout/vList2"/>
    <dgm:cxn modelId="{2AC84268-F971-425A-9DE3-A4A6130861EC}" type="presParOf" srcId="{545DA706-F305-4AA2-8444-4C99B1179188}" destId="{F7208A3D-0632-471A-9947-1E4D12FD042A}" srcOrd="15" destOrd="0" presId="urn:microsoft.com/office/officeart/2005/8/layout/vList2"/>
    <dgm:cxn modelId="{A794E570-1A05-47E7-9B29-559ACAA5C72D}" type="presParOf" srcId="{545DA706-F305-4AA2-8444-4C99B1179188}" destId="{50974B09-04BD-4C3B-8045-471C363151C0}" srcOrd="16" destOrd="0" presId="urn:microsoft.com/office/officeart/2005/8/layout/vList2"/>
    <dgm:cxn modelId="{FF6DE001-3ADC-4CFE-A108-F84D4D937DF6}" type="presParOf" srcId="{545DA706-F305-4AA2-8444-4C99B1179188}" destId="{1FC41CBB-2ACC-4EC4-B829-B7C88C7E1144}" srcOrd="17" destOrd="0" presId="urn:microsoft.com/office/officeart/2005/8/layout/vList2"/>
    <dgm:cxn modelId="{19E5CB13-8BCB-4614-BF46-BD7EC96838DE}" type="presParOf" srcId="{545DA706-F305-4AA2-8444-4C99B1179188}" destId="{0667804E-2D99-4010-8384-4D3C709A475F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45234-4748-40C6-A6D7-5CDFF00FA43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0D3282-0EF7-49FD-803C-26FFEA7A7B83}">
      <dgm:prSet/>
      <dgm:spPr/>
      <dgm:t>
        <a:bodyPr/>
        <a:lstStyle/>
        <a:p>
          <a:r>
            <a:rPr lang="en-US"/>
            <a:t>Japan			4.6</a:t>
          </a:r>
        </a:p>
      </dgm:t>
    </dgm:pt>
    <dgm:pt modelId="{32008C5B-C85C-4F76-9CA4-5471542B9498}" type="parTrans" cxnId="{EE5DC858-E458-4A11-8F4E-7F257A72AE28}">
      <dgm:prSet/>
      <dgm:spPr/>
      <dgm:t>
        <a:bodyPr/>
        <a:lstStyle/>
        <a:p>
          <a:endParaRPr lang="en-US"/>
        </a:p>
      </dgm:t>
    </dgm:pt>
    <dgm:pt modelId="{7AF3D9B8-CE8D-4FC4-AF52-ED9698D0A7E5}" type="sibTrans" cxnId="{EE5DC858-E458-4A11-8F4E-7F257A72AE28}">
      <dgm:prSet/>
      <dgm:spPr/>
      <dgm:t>
        <a:bodyPr/>
        <a:lstStyle/>
        <a:p>
          <a:endParaRPr lang="en-US"/>
        </a:p>
      </dgm:t>
    </dgm:pt>
    <dgm:pt modelId="{CDFF2D04-10A2-4725-A75E-274BD6EEB1E3}">
      <dgm:prSet/>
      <dgm:spPr/>
      <dgm:t>
        <a:bodyPr/>
        <a:lstStyle/>
        <a:p>
          <a:r>
            <a:rPr lang="en-US"/>
            <a:t>Finland			4.6</a:t>
          </a:r>
        </a:p>
      </dgm:t>
    </dgm:pt>
    <dgm:pt modelId="{0B232D7F-92E1-4FF3-B591-05481C3E3870}" type="parTrans" cxnId="{4C8E8465-5DFA-41C0-9C05-A8EBF866AD06}">
      <dgm:prSet/>
      <dgm:spPr/>
      <dgm:t>
        <a:bodyPr/>
        <a:lstStyle/>
        <a:p>
          <a:endParaRPr lang="en-US"/>
        </a:p>
      </dgm:t>
    </dgm:pt>
    <dgm:pt modelId="{9600F748-4703-4590-83F7-1A0EE35592B3}" type="sibTrans" cxnId="{4C8E8465-5DFA-41C0-9C05-A8EBF866AD06}">
      <dgm:prSet/>
      <dgm:spPr/>
      <dgm:t>
        <a:bodyPr/>
        <a:lstStyle/>
        <a:p>
          <a:endParaRPr lang="en-US"/>
        </a:p>
      </dgm:t>
    </dgm:pt>
    <dgm:pt modelId="{887FF095-3F0B-4352-BE23-E94FC10B58A2}">
      <dgm:prSet/>
      <dgm:spPr/>
      <dgm:t>
        <a:bodyPr/>
        <a:lstStyle/>
        <a:p>
          <a:r>
            <a:rPr lang="en-US" dirty="0"/>
            <a:t>Denmark		4.6</a:t>
          </a:r>
        </a:p>
      </dgm:t>
    </dgm:pt>
    <dgm:pt modelId="{5F3F3B2C-9D0E-4BAF-9408-155113350D31}" type="parTrans" cxnId="{FFAE64BF-7E0F-4D7D-AE58-C0A6462239DD}">
      <dgm:prSet/>
      <dgm:spPr/>
      <dgm:t>
        <a:bodyPr/>
        <a:lstStyle/>
        <a:p>
          <a:endParaRPr lang="en-US"/>
        </a:p>
      </dgm:t>
    </dgm:pt>
    <dgm:pt modelId="{0515A321-216D-4252-AD35-7AEE097C1EB1}" type="sibTrans" cxnId="{FFAE64BF-7E0F-4D7D-AE58-C0A6462239DD}">
      <dgm:prSet/>
      <dgm:spPr/>
      <dgm:t>
        <a:bodyPr/>
        <a:lstStyle/>
        <a:p>
          <a:endParaRPr lang="en-US"/>
        </a:p>
      </dgm:t>
    </dgm:pt>
    <dgm:pt modelId="{F62B8BF2-7E24-4646-8204-EBB853CFD10B}">
      <dgm:prSet/>
      <dgm:spPr/>
      <dgm:t>
        <a:bodyPr/>
        <a:lstStyle/>
        <a:p>
          <a:r>
            <a:rPr lang="en-US" dirty="0"/>
            <a:t>Switzerland		4.3</a:t>
          </a:r>
        </a:p>
      </dgm:t>
    </dgm:pt>
    <dgm:pt modelId="{EF32BA5F-A50B-4104-96F6-50299061399A}" type="parTrans" cxnId="{5AA19510-1D08-4435-83EA-6B8435E5B0D5}">
      <dgm:prSet/>
      <dgm:spPr/>
      <dgm:t>
        <a:bodyPr/>
        <a:lstStyle/>
        <a:p>
          <a:endParaRPr lang="en-US"/>
        </a:p>
      </dgm:t>
    </dgm:pt>
    <dgm:pt modelId="{88F2043C-4EAB-499F-B55D-DEB5CC7C4685}" type="sibTrans" cxnId="{5AA19510-1D08-4435-83EA-6B8435E5B0D5}">
      <dgm:prSet/>
      <dgm:spPr/>
      <dgm:t>
        <a:bodyPr/>
        <a:lstStyle/>
        <a:p>
          <a:endParaRPr lang="en-US"/>
        </a:p>
      </dgm:t>
    </dgm:pt>
    <dgm:pt modelId="{8481C478-716A-4595-8CAC-2D88B9E50AE4}">
      <dgm:prSet/>
      <dgm:spPr/>
      <dgm:t>
        <a:bodyPr/>
        <a:lstStyle/>
        <a:p>
          <a:r>
            <a:rPr lang="en-US"/>
            <a:t>United States	4.1</a:t>
          </a:r>
        </a:p>
      </dgm:t>
    </dgm:pt>
    <dgm:pt modelId="{B7BC6F91-C1FC-4B00-A068-EAD1125CCAE9}" type="parTrans" cxnId="{ACF31DC6-2616-4DB8-9A6C-264E2491B587}">
      <dgm:prSet/>
      <dgm:spPr/>
      <dgm:t>
        <a:bodyPr/>
        <a:lstStyle/>
        <a:p>
          <a:endParaRPr lang="en-US"/>
        </a:p>
      </dgm:t>
    </dgm:pt>
    <dgm:pt modelId="{258F1407-27CB-440C-BB7B-5DE33B9097D1}" type="sibTrans" cxnId="{ACF31DC6-2616-4DB8-9A6C-264E2491B587}">
      <dgm:prSet/>
      <dgm:spPr/>
      <dgm:t>
        <a:bodyPr/>
        <a:lstStyle/>
        <a:p>
          <a:endParaRPr lang="en-US"/>
        </a:p>
      </dgm:t>
    </dgm:pt>
    <dgm:pt modelId="{33AEBC58-3AC6-4341-BD50-B6D46B4D6F84}">
      <dgm:prSet/>
      <dgm:spPr/>
      <dgm:t>
        <a:bodyPr/>
        <a:lstStyle/>
        <a:p>
          <a:r>
            <a:rPr lang="en-US"/>
            <a:t>Luxembourg	4.1</a:t>
          </a:r>
        </a:p>
      </dgm:t>
    </dgm:pt>
    <dgm:pt modelId="{7EFEBF8C-B63F-4E33-B39E-361216104177}" type="parTrans" cxnId="{4ED3E1E4-E35E-4D6B-89A0-2D4AAA3E0588}">
      <dgm:prSet/>
      <dgm:spPr/>
      <dgm:t>
        <a:bodyPr/>
        <a:lstStyle/>
        <a:p>
          <a:endParaRPr lang="en-US"/>
        </a:p>
      </dgm:t>
    </dgm:pt>
    <dgm:pt modelId="{81CFDADD-20DB-4B90-A6BD-7D97797CB924}" type="sibTrans" cxnId="{4ED3E1E4-E35E-4D6B-89A0-2D4AAA3E0588}">
      <dgm:prSet/>
      <dgm:spPr/>
      <dgm:t>
        <a:bodyPr/>
        <a:lstStyle/>
        <a:p>
          <a:endParaRPr lang="en-US"/>
        </a:p>
      </dgm:t>
    </dgm:pt>
    <dgm:pt modelId="{AE184E8E-9712-4C5D-AECF-2929A8A392EA}">
      <dgm:prSet/>
      <dgm:spPr/>
      <dgm:t>
        <a:bodyPr/>
        <a:lstStyle/>
        <a:p>
          <a:r>
            <a:rPr lang="en-US"/>
            <a:t>Iceland			4.1</a:t>
          </a:r>
        </a:p>
      </dgm:t>
    </dgm:pt>
    <dgm:pt modelId="{685BA186-8C9F-494A-81ED-62A0C28F16FF}" type="parTrans" cxnId="{4CBB6130-8F4D-4E25-8886-8C25F2B5DCC8}">
      <dgm:prSet/>
      <dgm:spPr/>
      <dgm:t>
        <a:bodyPr/>
        <a:lstStyle/>
        <a:p>
          <a:endParaRPr lang="en-US"/>
        </a:p>
      </dgm:t>
    </dgm:pt>
    <dgm:pt modelId="{AED2AF68-706B-4661-BD0A-14ADCA733CC7}" type="sibTrans" cxnId="{4CBB6130-8F4D-4E25-8886-8C25F2B5DCC8}">
      <dgm:prSet/>
      <dgm:spPr/>
      <dgm:t>
        <a:bodyPr/>
        <a:lstStyle/>
        <a:p>
          <a:endParaRPr lang="en-US"/>
        </a:p>
      </dgm:t>
    </dgm:pt>
    <dgm:pt modelId="{326ABD93-A236-4039-8E0C-0E6713558A5C}" type="pres">
      <dgm:prSet presAssocID="{90F45234-4748-40C6-A6D7-5CDFF00FA43B}" presName="diagram" presStyleCnt="0">
        <dgm:presLayoutVars>
          <dgm:dir/>
          <dgm:resizeHandles val="exact"/>
        </dgm:presLayoutVars>
      </dgm:prSet>
      <dgm:spPr/>
    </dgm:pt>
    <dgm:pt modelId="{8E54D20F-DAC8-4C32-A984-CE43611A0702}" type="pres">
      <dgm:prSet presAssocID="{5E0D3282-0EF7-49FD-803C-26FFEA7A7B83}" presName="node" presStyleLbl="node1" presStyleIdx="0" presStyleCnt="7">
        <dgm:presLayoutVars>
          <dgm:bulletEnabled val="1"/>
        </dgm:presLayoutVars>
      </dgm:prSet>
      <dgm:spPr/>
    </dgm:pt>
    <dgm:pt modelId="{A346C8C3-B422-4D7D-9190-61BA87F63CB6}" type="pres">
      <dgm:prSet presAssocID="{7AF3D9B8-CE8D-4FC4-AF52-ED9698D0A7E5}" presName="sibTrans" presStyleCnt="0"/>
      <dgm:spPr/>
    </dgm:pt>
    <dgm:pt modelId="{EFFC9F88-40BD-43F4-993A-0E72DF30301E}" type="pres">
      <dgm:prSet presAssocID="{CDFF2D04-10A2-4725-A75E-274BD6EEB1E3}" presName="node" presStyleLbl="node1" presStyleIdx="1" presStyleCnt="7">
        <dgm:presLayoutVars>
          <dgm:bulletEnabled val="1"/>
        </dgm:presLayoutVars>
      </dgm:prSet>
      <dgm:spPr/>
    </dgm:pt>
    <dgm:pt modelId="{A1378A31-5410-4B71-9CCA-7C5D2A10F8AE}" type="pres">
      <dgm:prSet presAssocID="{9600F748-4703-4590-83F7-1A0EE35592B3}" presName="sibTrans" presStyleCnt="0"/>
      <dgm:spPr/>
    </dgm:pt>
    <dgm:pt modelId="{A190E8CC-9066-4E62-9F29-B66C455C0292}" type="pres">
      <dgm:prSet presAssocID="{887FF095-3F0B-4352-BE23-E94FC10B58A2}" presName="node" presStyleLbl="node1" presStyleIdx="2" presStyleCnt="7">
        <dgm:presLayoutVars>
          <dgm:bulletEnabled val="1"/>
        </dgm:presLayoutVars>
      </dgm:prSet>
      <dgm:spPr/>
    </dgm:pt>
    <dgm:pt modelId="{D0E42919-FB7E-41FD-8805-200880397FB0}" type="pres">
      <dgm:prSet presAssocID="{0515A321-216D-4252-AD35-7AEE097C1EB1}" presName="sibTrans" presStyleCnt="0"/>
      <dgm:spPr/>
    </dgm:pt>
    <dgm:pt modelId="{4BBA5F31-CEEE-4825-AA0C-10927067E47E}" type="pres">
      <dgm:prSet presAssocID="{F62B8BF2-7E24-4646-8204-EBB853CFD10B}" presName="node" presStyleLbl="node1" presStyleIdx="3" presStyleCnt="7">
        <dgm:presLayoutVars>
          <dgm:bulletEnabled val="1"/>
        </dgm:presLayoutVars>
      </dgm:prSet>
      <dgm:spPr/>
    </dgm:pt>
    <dgm:pt modelId="{E3AB2FC4-FBB7-4F45-93B7-E4287714CB5F}" type="pres">
      <dgm:prSet presAssocID="{88F2043C-4EAB-499F-B55D-DEB5CC7C4685}" presName="sibTrans" presStyleCnt="0"/>
      <dgm:spPr/>
    </dgm:pt>
    <dgm:pt modelId="{5076CC61-6AE8-4704-A670-5225FAD90352}" type="pres">
      <dgm:prSet presAssocID="{8481C478-716A-4595-8CAC-2D88B9E50AE4}" presName="node" presStyleLbl="node1" presStyleIdx="4" presStyleCnt="7">
        <dgm:presLayoutVars>
          <dgm:bulletEnabled val="1"/>
        </dgm:presLayoutVars>
      </dgm:prSet>
      <dgm:spPr/>
    </dgm:pt>
    <dgm:pt modelId="{4E0E2749-0C4C-457D-BDB9-C216BAA1F666}" type="pres">
      <dgm:prSet presAssocID="{258F1407-27CB-440C-BB7B-5DE33B9097D1}" presName="sibTrans" presStyleCnt="0"/>
      <dgm:spPr/>
    </dgm:pt>
    <dgm:pt modelId="{1D1940A0-6DEF-4438-A00F-E116050BCD50}" type="pres">
      <dgm:prSet presAssocID="{33AEBC58-3AC6-4341-BD50-B6D46B4D6F84}" presName="node" presStyleLbl="node1" presStyleIdx="5" presStyleCnt="7">
        <dgm:presLayoutVars>
          <dgm:bulletEnabled val="1"/>
        </dgm:presLayoutVars>
      </dgm:prSet>
      <dgm:spPr/>
    </dgm:pt>
    <dgm:pt modelId="{422C3C5A-4BE5-4478-8FF9-99EEC79F5B9A}" type="pres">
      <dgm:prSet presAssocID="{81CFDADD-20DB-4B90-A6BD-7D97797CB924}" presName="sibTrans" presStyleCnt="0"/>
      <dgm:spPr/>
    </dgm:pt>
    <dgm:pt modelId="{D23AA55E-F532-4860-8033-0C34CCD583CB}" type="pres">
      <dgm:prSet presAssocID="{AE184E8E-9712-4C5D-AECF-2929A8A392EA}" presName="node" presStyleLbl="node1" presStyleIdx="6" presStyleCnt="7">
        <dgm:presLayoutVars>
          <dgm:bulletEnabled val="1"/>
        </dgm:presLayoutVars>
      </dgm:prSet>
      <dgm:spPr/>
    </dgm:pt>
  </dgm:ptLst>
  <dgm:cxnLst>
    <dgm:cxn modelId="{82171A04-82F5-434E-AA1E-DE8D72DF227B}" type="presOf" srcId="{AE184E8E-9712-4C5D-AECF-2929A8A392EA}" destId="{D23AA55E-F532-4860-8033-0C34CCD583CB}" srcOrd="0" destOrd="0" presId="urn:microsoft.com/office/officeart/2005/8/layout/default"/>
    <dgm:cxn modelId="{5AA19510-1D08-4435-83EA-6B8435E5B0D5}" srcId="{90F45234-4748-40C6-A6D7-5CDFF00FA43B}" destId="{F62B8BF2-7E24-4646-8204-EBB853CFD10B}" srcOrd="3" destOrd="0" parTransId="{EF32BA5F-A50B-4104-96F6-50299061399A}" sibTransId="{88F2043C-4EAB-499F-B55D-DEB5CC7C4685}"/>
    <dgm:cxn modelId="{73DB5C11-B635-4945-A348-E29E9A95C39C}" type="presOf" srcId="{8481C478-716A-4595-8CAC-2D88B9E50AE4}" destId="{5076CC61-6AE8-4704-A670-5225FAD90352}" srcOrd="0" destOrd="0" presId="urn:microsoft.com/office/officeart/2005/8/layout/default"/>
    <dgm:cxn modelId="{9858DA18-DCC4-4881-A2DD-2571A65A6210}" type="presOf" srcId="{CDFF2D04-10A2-4725-A75E-274BD6EEB1E3}" destId="{EFFC9F88-40BD-43F4-993A-0E72DF30301E}" srcOrd="0" destOrd="0" presId="urn:microsoft.com/office/officeart/2005/8/layout/default"/>
    <dgm:cxn modelId="{4CBB6130-8F4D-4E25-8886-8C25F2B5DCC8}" srcId="{90F45234-4748-40C6-A6D7-5CDFF00FA43B}" destId="{AE184E8E-9712-4C5D-AECF-2929A8A392EA}" srcOrd="6" destOrd="0" parTransId="{685BA186-8C9F-494A-81ED-62A0C28F16FF}" sibTransId="{AED2AF68-706B-4661-BD0A-14ADCA733CC7}"/>
    <dgm:cxn modelId="{49A45131-5A98-41B7-B150-FC10E25EDA7B}" type="presOf" srcId="{F62B8BF2-7E24-4646-8204-EBB853CFD10B}" destId="{4BBA5F31-CEEE-4825-AA0C-10927067E47E}" srcOrd="0" destOrd="0" presId="urn:microsoft.com/office/officeart/2005/8/layout/default"/>
    <dgm:cxn modelId="{4C8E8465-5DFA-41C0-9C05-A8EBF866AD06}" srcId="{90F45234-4748-40C6-A6D7-5CDFF00FA43B}" destId="{CDFF2D04-10A2-4725-A75E-274BD6EEB1E3}" srcOrd="1" destOrd="0" parTransId="{0B232D7F-92E1-4FF3-B591-05481C3E3870}" sibTransId="{9600F748-4703-4590-83F7-1A0EE35592B3}"/>
    <dgm:cxn modelId="{73E20C6A-A99F-43BB-A165-5E8CD7102515}" type="presOf" srcId="{90F45234-4748-40C6-A6D7-5CDFF00FA43B}" destId="{326ABD93-A236-4039-8E0C-0E6713558A5C}" srcOrd="0" destOrd="0" presId="urn:microsoft.com/office/officeart/2005/8/layout/default"/>
    <dgm:cxn modelId="{EE5DC858-E458-4A11-8F4E-7F257A72AE28}" srcId="{90F45234-4748-40C6-A6D7-5CDFF00FA43B}" destId="{5E0D3282-0EF7-49FD-803C-26FFEA7A7B83}" srcOrd="0" destOrd="0" parTransId="{32008C5B-C85C-4F76-9CA4-5471542B9498}" sibTransId="{7AF3D9B8-CE8D-4FC4-AF52-ED9698D0A7E5}"/>
    <dgm:cxn modelId="{9A59458F-60B1-48A1-A375-DB667447EE82}" type="presOf" srcId="{33AEBC58-3AC6-4341-BD50-B6D46B4D6F84}" destId="{1D1940A0-6DEF-4438-A00F-E116050BCD50}" srcOrd="0" destOrd="0" presId="urn:microsoft.com/office/officeart/2005/8/layout/default"/>
    <dgm:cxn modelId="{FFAE64BF-7E0F-4D7D-AE58-C0A6462239DD}" srcId="{90F45234-4748-40C6-A6D7-5CDFF00FA43B}" destId="{887FF095-3F0B-4352-BE23-E94FC10B58A2}" srcOrd="2" destOrd="0" parTransId="{5F3F3B2C-9D0E-4BAF-9408-155113350D31}" sibTransId="{0515A321-216D-4252-AD35-7AEE097C1EB1}"/>
    <dgm:cxn modelId="{ACF31DC6-2616-4DB8-9A6C-264E2491B587}" srcId="{90F45234-4748-40C6-A6D7-5CDFF00FA43B}" destId="{8481C478-716A-4595-8CAC-2D88B9E50AE4}" srcOrd="4" destOrd="0" parTransId="{B7BC6F91-C1FC-4B00-A068-EAD1125CCAE9}" sibTransId="{258F1407-27CB-440C-BB7B-5DE33B9097D1}"/>
    <dgm:cxn modelId="{83132DC9-AFB9-4DEA-B35C-E6C9845397F2}" type="presOf" srcId="{5E0D3282-0EF7-49FD-803C-26FFEA7A7B83}" destId="{8E54D20F-DAC8-4C32-A984-CE43611A0702}" srcOrd="0" destOrd="0" presId="urn:microsoft.com/office/officeart/2005/8/layout/default"/>
    <dgm:cxn modelId="{4ED3E1E4-E35E-4D6B-89A0-2D4AAA3E0588}" srcId="{90F45234-4748-40C6-A6D7-5CDFF00FA43B}" destId="{33AEBC58-3AC6-4341-BD50-B6D46B4D6F84}" srcOrd="5" destOrd="0" parTransId="{7EFEBF8C-B63F-4E33-B39E-361216104177}" sibTransId="{81CFDADD-20DB-4B90-A6BD-7D97797CB924}"/>
    <dgm:cxn modelId="{683BE1E9-7286-4B6E-B97B-F96F4FEDB521}" type="presOf" srcId="{887FF095-3F0B-4352-BE23-E94FC10B58A2}" destId="{A190E8CC-9066-4E62-9F29-B66C455C0292}" srcOrd="0" destOrd="0" presId="urn:microsoft.com/office/officeart/2005/8/layout/default"/>
    <dgm:cxn modelId="{B79312AF-C424-47D9-BA21-F965802E8440}" type="presParOf" srcId="{326ABD93-A236-4039-8E0C-0E6713558A5C}" destId="{8E54D20F-DAC8-4C32-A984-CE43611A0702}" srcOrd="0" destOrd="0" presId="urn:microsoft.com/office/officeart/2005/8/layout/default"/>
    <dgm:cxn modelId="{DA9D8DA0-C353-48AC-8671-87ADD7598703}" type="presParOf" srcId="{326ABD93-A236-4039-8E0C-0E6713558A5C}" destId="{A346C8C3-B422-4D7D-9190-61BA87F63CB6}" srcOrd="1" destOrd="0" presId="urn:microsoft.com/office/officeart/2005/8/layout/default"/>
    <dgm:cxn modelId="{CE800F5F-F194-4358-A731-0EDC49C27E07}" type="presParOf" srcId="{326ABD93-A236-4039-8E0C-0E6713558A5C}" destId="{EFFC9F88-40BD-43F4-993A-0E72DF30301E}" srcOrd="2" destOrd="0" presId="urn:microsoft.com/office/officeart/2005/8/layout/default"/>
    <dgm:cxn modelId="{404CA38E-D57A-4346-AB2E-599D08546966}" type="presParOf" srcId="{326ABD93-A236-4039-8E0C-0E6713558A5C}" destId="{A1378A31-5410-4B71-9CCA-7C5D2A10F8AE}" srcOrd="3" destOrd="0" presId="urn:microsoft.com/office/officeart/2005/8/layout/default"/>
    <dgm:cxn modelId="{4D5589CC-8008-48FD-80BA-86B017A9463A}" type="presParOf" srcId="{326ABD93-A236-4039-8E0C-0E6713558A5C}" destId="{A190E8CC-9066-4E62-9F29-B66C455C0292}" srcOrd="4" destOrd="0" presId="urn:microsoft.com/office/officeart/2005/8/layout/default"/>
    <dgm:cxn modelId="{098C6EDD-BC85-4862-A914-4BA7E2B3592C}" type="presParOf" srcId="{326ABD93-A236-4039-8E0C-0E6713558A5C}" destId="{D0E42919-FB7E-41FD-8805-200880397FB0}" srcOrd="5" destOrd="0" presId="urn:microsoft.com/office/officeart/2005/8/layout/default"/>
    <dgm:cxn modelId="{CA629553-4154-446B-8D0F-F3811213E48F}" type="presParOf" srcId="{326ABD93-A236-4039-8E0C-0E6713558A5C}" destId="{4BBA5F31-CEEE-4825-AA0C-10927067E47E}" srcOrd="6" destOrd="0" presId="urn:microsoft.com/office/officeart/2005/8/layout/default"/>
    <dgm:cxn modelId="{96587819-119C-4D6C-9196-1A5EECF51DE3}" type="presParOf" srcId="{326ABD93-A236-4039-8E0C-0E6713558A5C}" destId="{E3AB2FC4-FBB7-4F45-93B7-E4287714CB5F}" srcOrd="7" destOrd="0" presId="urn:microsoft.com/office/officeart/2005/8/layout/default"/>
    <dgm:cxn modelId="{9BFF6C4F-B981-4BD0-B66D-D846087DBB2A}" type="presParOf" srcId="{326ABD93-A236-4039-8E0C-0E6713558A5C}" destId="{5076CC61-6AE8-4704-A670-5225FAD90352}" srcOrd="8" destOrd="0" presId="urn:microsoft.com/office/officeart/2005/8/layout/default"/>
    <dgm:cxn modelId="{71CAAD56-70CF-4734-A6BC-2D937115E0F2}" type="presParOf" srcId="{326ABD93-A236-4039-8E0C-0E6713558A5C}" destId="{4E0E2749-0C4C-457D-BDB9-C216BAA1F666}" srcOrd="9" destOrd="0" presId="urn:microsoft.com/office/officeart/2005/8/layout/default"/>
    <dgm:cxn modelId="{16D1F783-6EEB-4379-8B78-F8E3C783E4A8}" type="presParOf" srcId="{326ABD93-A236-4039-8E0C-0E6713558A5C}" destId="{1D1940A0-6DEF-4438-A00F-E116050BCD50}" srcOrd="10" destOrd="0" presId="urn:microsoft.com/office/officeart/2005/8/layout/default"/>
    <dgm:cxn modelId="{0B130193-9241-498B-9F3D-5CACD47915EC}" type="presParOf" srcId="{326ABD93-A236-4039-8E0C-0E6713558A5C}" destId="{422C3C5A-4BE5-4478-8FF9-99EEC79F5B9A}" srcOrd="11" destOrd="0" presId="urn:microsoft.com/office/officeart/2005/8/layout/default"/>
    <dgm:cxn modelId="{D59EAA3B-FDC1-4106-AF44-41A4B927D18D}" type="presParOf" srcId="{326ABD93-A236-4039-8E0C-0E6713558A5C}" destId="{D23AA55E-F532-4860-8033-0C34CCD583C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294E13-FD94-40E8-A7E4-DF2D3721855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DBC8F0-443B-43A8-AC83-EFB3A273A778}">
      <dgm:prSet/>
      <dgm:spPr/>
      <dgm:t>
        <a:bodyPr/>
        <a:lstStyle/>
        <a:p>
          <a:r>
            <a:rPr kumimoji="1" lang="en-US"/>
            <a:t>Top 5: </a:t>
          </a:r>
          <a:endParaRPr lang="en-US"/>
        </a:p>
      </dgm:t>
    </dgm:pt>
    <dgm:pt modelId="{CC3756CE-18AB-4010-89F9-A47B379D3729}" type="parTrans" cxnId="{E94B23B5-905E-40A2-A30F-44DDF00FF0CE}">
      <dgm:prSet/>
      <dgm:spPr/>
      <dgm:t>
        <a:bodyPr/>
        <a:lstStyle/>
        <a:p>
          <a:endParaRPr lang="en-US"/>
        </a:p>
      </dgm:t>
    </dgm:pt>
    <dgm:pt modelId="{7F808071-901F-4E12-96E0-44B2B78014F9}" type="sibTrans" cxnId="{E94B23B5-905E-40A2-A30F-44DDF00FF0CE}">
      <dgm:prSet/>
      <dgm:spPr/>
      <dgm:t>
        <a:bodyPr/>
        <a:lstStyle/>
        <a:p>
          <a:endParaRPr lang="en-US"/>
        </a:p>
      </dgm:t>
    </dgm:pt>
    <dgm:pt modelId="{FB8C9ED8-7F09-407E-BCBC-85060A57412F}">
      <dgm:prSet/>
      <dgm:spPr/>
      <dgm:t>
        <a:bodyPr/>
        <a:lstStyle/>
        <a:p>
          <a:r>
            <a:rPr lang="en-US"/>
            <a:t>Virgin Islands(U.S.)		18.7(1996)	old data</a:t>
          </a:r>
        </a:p>
      </dgm:t>
    </dgm:pt>
    <dgm:pt modelId="{2604915B-13CC-4B5C-B707-0EBB533735F8}" type="parTrans" cxnId="{B8532F4F-3076-4A51-94E5-9F68F4AD350E}">
      <dgm:prSet/>
      <dgm:spPr/>
      <dgm:t>
        <a:bodyPr/>
        <a:lstStyle/>
        <a:p>
          <a:endParaRPr lang="en-US"/>
        </a:p>
      </dgm:t>
    </dgm:pt>
    <dgm:pt modelId="{1F411BCB-E26E-464E-8468-CEFE3272676F}" type="sibTrans" cxnId="{B8532F4F-3076-4A51-94E5-9F68F4AD350E}">
      <dgm:prSet/>
      <dgm:spPr/>
      <dgm:t>
        <a:bodyPr/>
        <a:lstStyle/>
        <a:p>
          <a:endParaRPr lang="en-US"/>
        </a:p>
      </dgm:t>
    </dgm:pt>
    <dgm:pt modelId="{F4ECBE22-836E-4411-8924-E124C51D037A}">
      <dgm:prSet/>
      <dgm:spPr/>
      <dgm:t>
        <a:bodyPr/>
        <a:lstStyle/>
        <a:p>
          <a:r>
            <a:rPr kumimoji="1" lang="en-US"/>
            <a:t>Greenland</a:t>
          </a:r>
          <a:r>
            <a:rPr lang="en-US"/>
            <a:t>			14.4(1970)	old data</a:t>
          </a:r>
        </a:p>
      </dgm:t>
    </dgm:pt>
    <dgm:pt modelId="{B31ABF5B-64E6-481B-AA3C-67D6CC9A62A0}" type="parTrans" cxnId="{A703514A-4CBF-4981-A4EB-51FAF22388DA}">
      <dgm:prSet/>
      <dgm:spPr/>
      <dgm:t>
        <a:bodyPr/>
        <a:lstStyle/>
        <a:p>
          <a:endParaRPr lang="en-US"/>
        </a:p>
      </dgm:t>
    </dgm:pt>
    <dgm:pt modelId="{D49C8D55-A01F-47C9-B25F-5BD74C2E329D}" type="sibTrans" cxnId="{A703514A-4CBF-4981-A4EB-51FAF22388DA}">
      <dgm:prSet/>
      <dgm:spPr/>
      <dgm:t>
        <a:bodyPr/>
        <a:lstStyle/>
        <a:p>
          <a:endParaRPr lang="en-US"/>
        </a:p>
      </dgm:t>
    </dgm:pt>
    <dgm:pt modelId="{C1E36075-67EA-4529-9200-D60672595324}">
      <dgm:prSet/>
      <dgm:spPr/>
      <dgm:t>
        <a:bodyPr/>
        <a:lstStyle/>
        <a:p>
          <a:r>
            <a:rPr kumimoji="1" lang="en-US"/>
            <a:t>Monaco				13.8(2012)</a:t>
          </a:r>
          <a:endParaRPr lang="en-US"/>
        </a:p>
      </dgm:t>
    </dgm:pt>
    <dgm:pt modelId="{F970421B-BF72-4802-9661-7DBDF4F74B9E}" type="parTrans" cxnId="{E2C204FC-36AC-47CD-9DB1-C0034ABEA132}">
      <dgm:prSet/>
      <dgm:spPr/>
      <dgm:t>
        <a:bodyPr/>
        <a:lstStyle/>
        <a:p>
          <a:endParaRPr lang="en-US"/>
        </a:p>
      </dgm:t>
    </dgm:pt>
    <dgm:pt modelId="{03C25B9A-48A2-4EE1-ABB7-55FE6C895D77}" type="sibTrans" cxnId="{E2C204FC-36AC-47CD-9DB1-C0034ABEA132}">
      <dgm:prSet/>
      <dgm:spPr/>
      <dgm:t>
        <a:bodyPr/>
        <a:lstStyle/>
        <a:p>
          <a:endParaRPr lang="en-US"/>
        </a:p>
      </dgm:t>
    </dgm:pt>
    <dgm:pt modelId="{9B72A643-F3A6-424E-8FD0-09C3F37BA679}">
      <dgm:prSet/>
      <dgm:spPr/>
      <dgm:t>
        <a:bodyPr/>
        <a:lstStyle/>
        <a:p>
          <a:r>
            <a:rPr lang="en-US"/>
            <a:t>Japan				13.4(2012)</a:t>
          </a:r>
        </a:p>
      </dgm:t>
    </dgm:pt>
    <dgm:pt modelId="{22938B89-B6D3-48FB-B518-BA8FC00EF01A}" type="parTrans" cxnId="{FBA7C8C7-2FC3-414F-ADE2-013D65F7BC3E}">
      <dgm:prSet/>
      <dgm:spPr/>
      <dgm:t>
        <a:bodyPr/>
        <a:lstStyle/>
        <a:p>
          <a:endParaRPr lang="en-US"/>
        </a:p>
      </dgm:t>
    </dgm:pt>
    <dgm:pt modelId="{4F4FADA1-5826-4D9B-82FC-1C98F4B53E5A}" type="sibTrans" cxnId="{FBA7C8C7-2FC3-414F-ADE2-013D65F7BC3E}">
      <dgm:prSet/>
      <dgm:spPr/>
      <dgm:t>
        <a:bodyPr/>
        <a:lstStyle/>
        <a:p>
          <a:endParaRPr lang="en-US"/>
        </a:p>
      </dgm:t>
    </dgm:pt>
    <dgm:pt modelId="{B467B266-F251-4D41-9A3B-C51B363A5D3D}">
      <dgm:prSet/>
      <dgm:spPr/>
      <dgm:t>
        <a:bodyPr/>
        <a:lstStyle/>
        <a:p>
          <a:r>
            <a:rPr kumimoji="1" lang="en-US"/>
            <a:t>Korea, Dem. </a:t>
          </a:r>
          <a:r>
            <a:rPr lang="en-US"/>
            <a:t>People’s Rep	13.2(2012)</a:t>
          </a:r>
        </a:p>
      </dgm:t>
    </dgm:pt>
    <dgm:pt modelId="{62D3DF81-CD2C-4433-BE54-9E2F97E7D15B}" type="parTrans" cxnId="{AC0D68F0-7E4C-47FA-BBCE-26A72831276E}">
      <dgm:prSet/>
      <dgm:spPr/>
      <dgm:t>
        <a:bodyPr/>
        <a:lstStyle/>
        <a:p>
          <a:endParaRPr lang="en-US"/>
        </a:p>
      </dgm:t>
    </dgm:pt>
    <dgm:pt modelId="{F37DC526-6CC1-4D26-B233-0587AC94B748}" type="sibTrans" cxnId="{AC0D68F0-7E4C-47FA-BBCE-26A72831276E}">
      <dgm:prSet/>
      <dgm:spPr/>
      <dgm:t>
        <a:bodyPr/>
        <a:lstStyle/>
        <a:p>
          <a:endParaRPr lang="en-US"/>
        </a:p>
      </dgm:t>
    </dgm:pt>
    <dgm:pt modelId="{885750F7-FFE7-447C-A82C-A510BBB45C11}">
      <dgm:prSet/>
      <dgm:spPr/>
      <dgm:t>
        <a:bodyPr/>
        <a:lstStyle/>
        <a:p>
          <a:r>
            <a:rPr lang="en-US"/>
            <a:t>Korea, Rep.			11.5(2015)</a:t>
          </a:r>
        </a:p>
      </dgm:t>
    </dgm:pt>
    <dgm:pt modelId="{0F05D463-F95E-4D88-B743-B47AE0EE63EB}" type="parTrans" cxnId="{AFA7D086-FC0A-4A69-9284-A0168230E101}">
      <dgm:prSet/>
      <dgm:spPr/>
      <dgm:t>
        <a:bodyPr/>
        <a:lstStyle/>
        <a:p>
          <a:endParaRPr lang="en-US"/>
        </a:p>
      </dgm:t>
    </dgm:pt>
    <dgm:pt modelId="{55DE4390-53CE-491A-AE90-D35B5AF70DAB}" type="sibTrans" cxnId="{AFA7D086-FC0A-4A69-9284-A0168230E101}">
      <dgm:prSet/>
      <dgm:spPr/>
      <dgm:t>
        <a:bodyPr/>
        <a:lstStyle/>
        <a:p>
          <a:endParaRPr lang="en-US"/>
        </a:p>
      </dgm:t>
    </dgm:pt>
    <dgm:pt modelId="{7B99A906-53F5-4883-96AD-ED700795B32B}">
      <dgm:prSet/>
      <dgm:spPr/>
      <dgm:t>
        <a:bodyPr/>
        <a:lstStyle/>
        <a:p>
          <a:r>
            <a:rPr lang="en-US"/>
            <a:t>Belarus				11.0(2013)</a:t>
          </a:r>
        </a:p>
      </dgm:t>
    </dgm:pt>
    <dgm:pt modelId="{0C124F4B-F675-4DE4-8859-4F4CC165F495}" type="parTrans" cxnId="{561E4133-E4D6-42CA-A57B-64EDDD348B91}">
      <dgm:prSet/>
      <dgm:spPr/>
      <dgm:t>
        <a:bodyPr/>
        <a:lstStyle/>
        <a:p>
          <a:endParaRPr lang="en-US"/>
        </a:p>
      </dgm:t>
    </dgm:pt>
    <dgm:pt modelId="{4F5C7681-99B6-4A37-A750-1435D9E61D37}" type="sibTrans" cxnId="{561E4133-E4D6-42CA-A57B-64EDDD348B91}">
      <dgm:prSet/>
      <dgm:spPr/>
      <dgm:t>
        <a:bodyPr/>
        <a:lstStyle/>
        <a:p>
          <a:endParaRPr lang="en-US"/>
        </a:p>
      </dgm:t>
    </dgm:pt>
    <dgm:pt modelId="{8CD6815D-CD45-4C63-AF45-A647989BEB0F}" type="pres">
      <dgm:prSet presAssocID="{C2294E13-FD94-40E8-A7E4-DF2D37218556}" presName="linear" presStyleCnt="0">
        <dgm:presLayoutVars>
          <dgm:animLvl val="lvl"/>
          <dgm:resizeHandles val="exact"/>
        </dgm:presLayoutVars>
      </dgm:prSet>
      <dgm:spPr/>
    </dgm:pt>
    <dgm:pt modelId="{2E2D4421-B7DE-4979-932A-39E2F14D8C99}" type="pres">
      <dgm:prSet presAssocID="{76DBC8F0-443B-43A8-AC83-EFB3A273A77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273B9FE-C339-4C56-8F08-9C56E054D6F7}" type="pres">
      <dgm:prSet presAssocID="{7F808071-901F-4E12-96E0-44B2B78014F9}" presName="spacer" presStyleCnt="0"/>
      <dgm:spPr/>
    </dgm:pt>
    <dgm:pt modelId="{02D825CB-E753-4A24-8174-3B34927F7385}" type="pres">
      <dgm:prSet presAssocID="{FB8C9ED8-7F09-407E-BCBC-85060A57412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30870AC-D2E0-4DCD-8A6A-61F5FE0D1012}" type="pres">
      <dgm:prSet presAssocID="{1F411BCB-E26E-464E-8468-CEFE3272676F}" presName="spacer" presStyleCnt="0"/>
      <dgm:spPr/>
    </dgm:pt>
    <dgm:pt modelId="{02F126AD-1691-49BA-8140-76A74BC9C834}" type="pres">
      <dgm:prSet presAssocID="{F4ECBE22-836E-4411-8924-E124C51D037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E8F7562-4D46-4AA6-9F84-37813FC52592}" type="pres">
      <dgm:prSet presAssocID="{D49C8D55-A01F-47C9-B25F-5BD74C2E329D}" presName="spacer" presStyleCnt="0"/>
      <dgm:spPr/>
    </dgm:pt>
    <dgm:pt modelId="{842ABE52-D41B-49DA-A14E-9383293DD713}" type="pres">
      <dgm:prSet presAssocID="{C1E36075-67EA-4529-9200-D6067259532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527318A-2D44-4C7F-A23D-A56368C8AAEB}" type="pres">
      <dgm:prSet presAssocID="{03C25B9A-48A2-4EE1-ABB7-55FE6C895D77}" presName="spacer" presStyleCnt="0"/>
      <dgm:spPr/>
    </dgm:pt>
    <dgm:pt modelId="{B30A3E56-8F62-4A91-AFFA-E3D1546A9760}" type="pres">
      <dgm:prSet presAssocID="{9B72A643-F3A6-424E-8FD0-09C3F37BA67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DC5EE5B-5136-4977-9676-152387BA3275}" type="pres">
      <dgm:prSet presAssocID="{4F4FADA1-5826-4D9B-82FC-1C98F4B53E5A}" presName="spacer" presStyleCnt="0"/>
      <dgm:spPr/>
    </dgm:pt>
    <dgm:pt modelId="{C6F5F4DD-2F85-4BF3-84EE-54DE14F2B335}" type="pres">
      <dgm:prSet presAssocID="{B467B266-F251-4D41-9A3B-C51B363A5D3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FA03731-09EF-4084-9DA5-5411F9617845}" type="pres">
      <dgm:prSet presAssocID="{F37DC526-6CC1-4D26-B233-0587AC94B748}" presName="spacer" presStyleCnt="0"/>
      <dgm:spPr/>
    </dgm:pt>
    <dgm:pt modelId="{442262A2-3F33-419B-99FA-70D921221CF8}" type="pres">
      <dgm:prSet presAssocID="{885750F7-FFE7-447C-A82C-A510BBB45C1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A033E72-1A6D-4B80-AC4D-9BAABAEEF3AF}" type="pres">
      <dgm:prSet presAssocID="{55DE4390-53CE-491A-AE90-D35B5AF70DAB}" presName="spacer" presStyleCnt="0"/>
      <dgm:spPr/>
    </dgm:pt>
    <dgm:pt modelId="{F91C5581-6216-4F97-994E-CE10A40F573D}" type="pres">
      <dgm:prSet presAssocID="{7B99A906-53F5-4883-96AD-ED700795B32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61E4133-E4D6-42CA-A57B-64EDDD348B91}" srcId="{C2294E13-FD94-40E8-A7E4-DF2D37218556}" destId="{7B99A906-53F5-4883-96AD-ED700795B32B}" srcOrd="7" destOrd="0" parTransId="{0C124F4B-F675-4DE4-8859-4F4CC165F495}" sibTransId="{4F5C7681-99B6-4A37-A750-1435D9E61D37}"/>
    <dgm:cxn modelId="{E2AE9B35-C009-4799-86C8-E9B2650C908F}" type="presOf" srcId="{B467B266-F251-4D41-9A3B-C51B363A5D3D}" destId="{C6F5F4DD-2F85-4BF3-84EE-54DE14F2B335}" srcOrd="0" destOrd="0" presId="urn:microsoft.com/office/officeart/2005/8/layout/vList2"/>
    <dgm:cxn modelId="{B8B2B239-D00A-4473-98DA-1EB88BF79999}" type="presOf" srcId="{FB8C9ED8-7F09-407E-BCBC-85060A57412F}" destId="{02D825CB-E753-4A24-8174-3B34927F7385}" srcOrd="0" destOrd="0" presId="urn:microsoft.com/office/officeart/2005/8/layout/vList2"/>
    <dgm:cxn modelId="{A703514A-4CBF-4981-A4EB-51FAF22388DA}" srcId="{C2294E13-FD94-40E8-A7E4-DF2D37218556}" destId="{F4ECBE22-836E-4411-8924-E124C51D037A}" srcOrd="2" destOrd="0" parTransId="{B31ABF5B-64E6-481B-AA3C-67D6CC9A62A0}" sibTransId="{D49C8D55-A01F-47C9-B25F-5BD74C2E329D}"/>
    <dgm:cxn modelId="{5A9A266B-DDA6-4BA5-88CD-9921528D8C54}" type="presOf" srcId="{9B72A643-F3A6-424E-8FD0-09C3F37BA679}" destId="{B30A3E56-8F62-4A91-AFFA-E3D1546A9760}" srcOrd="0" destOrd="0" presId="urn:microsoft.com/office/officeart/2005/8/layout/vList2"/>
    <dgm:cxn modelId="{B8532F4F-3076-4A51-94E5-9F68F4AD350E}" srcId="{C2294E13-FD94-40E8-A7E4-DF2D37218556}" destId="{FB8C9ED8-7F09-407E-BCBC-85060A57412F}" srcOrd="1" destOrd="0" parTransId="{2604915B-13CC-4B5C-B707-0EBB533735F8}" sibTransId="{1F411BCB-E26E-464E-8468-CEFE3272676F}"/>
    <dgm:cxn modelId="{2F0FD055-4572-4168-86E7-284AB164A396}" type="presOf" srcId="{C2294E13-FD94-40E8-A7E4-DF2D37218556}" destId="{8CD6815D-CD45-4C63-AF45-A647989BEB0F}" srcOrd="0" destOrd="0" presId="urn:microsoft.com/office/officeart/2005/8/layout/vList2"/>
    <dgm:cxn modelId="{DCF72B85-80B1-4D31-AD57-8B18A4170283}" type="presOf" srcId="{885750F7-FFE7-447C-A82C-A510BBB45C11}" destId="{442262A2-3F33-419B-99FA-70D921221CF8}" srcOrd="0" destOrd="0" presId="urn:microsoft.com/office/officeart/2005/8/layout/vList2"/>
    <dgm:cxn modelId="{AFA7D086-FC0A-4A69-9284-A0168230E101}" srcId="{C2294E13-FD94-40E8-A7E4-DF2D37218556}" destId="{885750F7-FFE7-447C-A82C-A510BBB45C11}" srcOrd="6" destOrd="0" parTransId="{0F05D463-F95E-4D88-B743-B47AE0EE63EB}" sibTransId="{55DE4390-53CE-491A-AE90-D35B5AF70DAB}"/>
    <dgm:cxn modelId="{3B60FC97-558F-427C-BF87-208556EC6680}" type="presOf" srcId="{C1E36075-67EA-4529-9200-D60672595324}" destId="{842ABE52-D41B-49DA-A14E-9383293DD713}" srcOrd="0" destOrd="0" presId="urn:microsoft.com/office/officeart/2005/8/layout/vList2"/>
    <dgm:cxn modelId="{E94B23B5-905E-40A2-A30F-44DDF00FF0CE}" srcId="{C2294E13-FD94-40E8-A7E4-DF2D37218556}" destId="{76DBC8F0-443B-43A8-AC83-EFB3A273A778}" srcOrd="0" destOrd="0" parTransId="{CC3756CE-18AB-4010-89F9-A47B379D3729}" sibTransId="{7F808071-901F-4E12-96E0-44B2B78014F9}"/>
    <dgm:cxn modelId="{FBA7C8C7-2FC3-414F-ADE2-013D65F7BC3E}" srcId="{C2294E13-FD94-40E8-A7E4-DF2D37218556}" destId="{9B72A643-F3A6-424E-8FD0-09C3F37BA679}" srcOrd="4" destOrd="0" parTransId="{22938B89-B6D3-48FB-B518-BA8FC00EF01A}" sibTransId="{4F4FADA1-5826-4D9B-82FC-1C98F4B53E5A}"/>
    <dgm:cxn modelId="{918F5CE3-7913-4DA4-A1AA-9FD348307BAB}" type="presOf" srcId="{76DBC8F0-443B-43A8-AC83-EFB3A273A778}" destId="{2E2D4421-B7DE-4979-932A-39E2F14D8C99}" srcOrd="0" destOrd="0" presId="urn:microsoft.com/office/officeart/2005/8/layout/vList2"/>
    <dgm:cxn modelId="{AC0D68F0-7E4C-47FA-BBCE-26A72831276E}" srcId="{C2294E13-FD94-40E8-A7E4-DF2D37218556}" destId="{B467B266-F251-4D41-9A3B-C51B363A5D3D}" srcOrd="5" destOrd="0" parTransId="{62D3DF81-CD2C-4433-BE54-9E2F97E7D15B}" sibTransId="{F37DC526-6CC1-4D26-B233-0587AC94B748}"/>
    <dgm:cxn modelId="{8F9B4BF0-B64D-4A5A-ADC3-BAFF6263D59C}" type="presOf" srcId="{7B99A906-53F5-4883-96AD-ED700795B32B}" destId="{F91C5581-6216-4F97-994E-CE10A40F573D}" srcOrd="0" destOrd="0" presId="urn:microsoft.com/office/officeart/2005/8/layout/vList2"/>
    <dgm:cxn modelId="{3E6FDAF1-CD1C-4115-A272-30E9C46F7523}" type="presOf" srcId="{F4ECBE22-836E-4411-8924-E124C51D037A}" destId="{02F126AD-1691-49BA-8140-76A74BC9C834}" srcOrd="0" destOrd="0" presId="urn:microsoft.com/office/officeart/2005/8/layout/vList2"/>
    <dgm:cxn modelId="{E2C204FC-36AC-47CD-9DB1-C0034ABEA132}" srcId="{C2294E13-FD94-40E8-A7E4-DF2D37218556}" destId="{C1E36075-67EA-4529-9200-D60672595324}" srcOrd="3" destOrd="0" parTransId="{F970421B-BF72-4802-9661-7DBDF4F74B9E}" sibTransId="{03C25B9A-48A2-4EE1-ABB7-55FE6C895D77}"/>
    <dgm:cxn modelId="{3B720A58-E51E-4F40-81CF-1FCC01658994}" type="presParOf" srcId="{8CD6815D-CD45-4C63-AF45-A647989BEB0F}" destId="{2E2D4421-B7DE-4979-932A-39E2F14D8C99}" srcOrd="0" destOrd="0" presId="urn:microsoft.com/office/officeart/2005/8/layout/vList2"/>
    <dgm:cxn modelId="{E73F1188-17A7-4D38-AD6A-C07A211BA865}" type="presParOf" srcId="{8CD6815D-CD45-4C63-AF45-A647989BEB0F}" destId="{3273B9FE-C339-4C56-8F08-9C56E054D6F7}" srcOrd="1" destOrd="0" presId="urn:microsoft.com/office/officeart/2005/8/layout/vList2"/>
    <dgm:cxn modelId="{D284126A-4D87-4865-A603-EF56B039502D}" type="presParOf" srcId="{8CD6815D-CD45-4C63-AF45-A647989BEB0F}" destId="{02D825CB-E753-4A24-8174-3B34927F7385}" srcOrd="2" destOrd="0" presId="urn:microsoft.com/office/officeart/2005/8/layout/vList2"/>
    <dgm:cxn modelId="{067BC114-BA0B-4C60-93C6-F72720AC25AE}" type="presParOf" srcId="{8CD6815D-CD45-4C63-AF45-A647989BEB0F}" destId="{F30870AC-D2E0-4DCD-8A6A-61F5FE0D1012}" srcOrd="3" destOrd="0" presId="urn:microsoft.com/office/officeart/2005/8/layout/vList2"/>
    <dgm:cxn modelId="{5F24F0BF-ECCB-475C-8ACA-F2F2EBFC79EA}" type="presParOf" srcId="{8CD6815D-CD45-4C63-AF45-A647989BEB0F}" destId="{02F126AD-1691-49BA-8140-76A74BC9C834}" srcOrd="4" destOrd="0" presId="urn:microsoft.com/office/officeart/2005/8/layout/vList2"/>
    <dgm:cxn modelId="{C6EDC5BF-61F9-4B49-91E7-1BF9780F1684}" type="presParOf" srcId="{8CD6815D-CD45-4C63-AF45-A647989BEB0F}" destId="{AE8F7562-4D46-4AA6-9F84-37813FC52592}" srcOrd="5" destOrd="0" presId="urn:microsoft.com/office/officeart/2005/8/layout/vList2"/>
    <dgm:cxn modelId="{9114CE1E-ED89-4A71-8885-CA4C47955256}" type="presParOf" srcId="{8CD6815D-CD45-4C63-AF45-A647989BEB0F}" destId="{842ABE52-D41B-49DA-A14E-9383293DD713}" srcOrd="6" destOrd="0" presId="urn:microsoft.com/office/officeart/2005/8/layout/vList2"/>
    <dgm:cxn modelId="{B8098913-560C-418C-A279-31BA0293BC11}" type="presParOf" srcId="{8CD6815D-CD45-4C63-AF45-A647989BEB0F}" destId="{C527318A-2D44-4C7F-A23D-A56368C8AAEB}" srcOrd="7" destOrd="0" presId="urn:microsoft.com/office/officeart/2005/8/layout/vList2"/>
    <dgm:cxn modelId="{9C8373CE-D041-4796-8CA0-FFB661A57C35}" type="presParOf" srcId="{8CD6815D-CD45-4C63-AF45-A647989BEB0F}" destId="{B30A3E56-8F62-4A91-AFFA-E3D1546A9760}" srcOrd="8" destOrd="0" presId="urn:microsoft.com/office/officeart/2005/8/layout/vList2"/>
    <dgm:cxn modelId="{B4C5982C-8857-41A4-A134-356452108F63}" type="presParOf" srcId="{8CD6815D-CD45-4C63-AF45-A647989BEB0F}" destId="{CDC5EE5B-5136-4977-9676-152387BA3275}" srcOrd="9" destOrd="0" presId="urn:microsoft.com/office/officeart/2005/8/layout/vList2"/>
    <dgm:cxn modelId="{8A64DD95-8A90-413F-BAF6-DEFD984E326C}" type="presParOf" srcId="{8CD6815D-CD45-4C63-AF45-A647989BEB0F}" destId="{C6F5F4DD-2F85-4BF3-84EE-54DE14F2B335}" srcOrd="10" destOrd="0" presId="urn:microsoft.com/office/officeart/2005/8/layout/vList2"/>
    <dgm:cxn modelId="{66899D58-0EA4-45C0-978E-4F1A88DB745F}" type="presParOf" srcId="{8CD6815D-CD45-4C63-AF45-A647989BEB0F}" destId="{8FA03731-09EF-4084-9DA5-5411F9617845}" srcOrd="11" destOrd="0" presId="urn:microsoft.com/office/officeart/2005/8/layout/vList2"/>
    <dgm:cxn modelId="{0EBB10B5-2B84-43CF-910F-95C4F456D3B8}" type="presParOf" srcId="{8CD6815D-CD45-4C63-AF45-A647989BEB0F}" destId="{442262A2-3F33-419B-99FA-70D921221CF8}" srcOrd="12" destOrd="0" presId="urn:microsoft.com/office/officeart/2005/8/layout/vList2"/>
    <dgm:cxn modelId="{F12A2B8C-5FBB-4956-B0A5-23AD145A3EB1}" type="presParOf" srcId="{8CD6815D-CD45-4C63-AF45-A647989BEB0F}" destId="{FA033E72-1A6D-4B80-AC4D-9BAABAEEF3AF}" srcOrd="13" destOrd="0" presId="urn:microsoft.com/office/officeart/2005/8/layout/vList2"/>
    <dgm:cxn modelId="{3F08CAC1-CFE4-49ED-A6DE-E0489302D75D}" type="presParOf" srcId="{8CD6815D-CD45-4C63-AF45-A647989BEB0F}" destId="{F91C5581-6216-4F97-994E-CE10A40F573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014FFD-561F-4CC2-A94B-8D781DF60AB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845C1B-3245-40A8-A4EC-77E111657A2C}">
      <dgm:prSet custT="1"/>
      <dgm:spPr/>
      <dgm:t>
        <a:bodyPr/>
        <a:lstStyle/>
        <a:p>
          <a:r>
            <a:rPr kumimoji="1" lang="en-US" sz="2400" dirty="0"/>
            <a:t>Low 5: </a:t>
          </a:r>
          <a:endParaRPr lang="en-US" sz="2400" dirty="0"/>
        </a:p>
      </dgm:t>
    </dgm:pt>
    <dgm:pt modelId="{3F62215E-9306-49A8-949A-B24C91D9E8CB}" type="parTrans" cxnId="{45E74402-5D35-43E0-9956-1D1840A75893}">
      <dgm:prSet/>
      <dgm:spPr/>
      <dgm:t>
        <a:bodyPr/>
        <a:lstStyle/>
        <a:p>
          <a:endParaRPr lang="en-US"/>
        </a:p>
      </dgm:t>
    </dgm:pt>
    <dgm:pt modelId="{BE1E70FA-1EBC-4093-846A-9C4C72A62C5C}" type="sibTrans" cxnId="{45E74402-5D35-43E0-9956-1D1840A75893}">
      <dgm:prSet/>
      <dgm:spPr/>
      <dgm:t>
        <a:bodyPr/>
        <a:lstStyle/>
        <a:p>
          <a:endParaRPr lang="en-US"/>
        </a:p>
      </dgm:t>
    </dgm:pt>
    <dgm:pt modelId="{CC12D80B-9BFE-4B5B-841E-075227E01437}">
      <dgm:prSet custT="1"/>
      <dgm:spPr/>
      <dgm:t>
        <a:bodyPr/>
        <a:lstStyle/>
        <a:p>
          <a:r>
            <a:rPr kumimoji="1" lang="en-US" sz="2400" dirty="0"/>
            <a:t>Mali				0.1(2010)</a:t>
          </a:r>
          <a:endParaRPr lang="en-US" sz="2400" dirty="0"/>
        </a:p>
      </dgm:t>
    </dgm:pt>
    <dgm:pt modelId="{B350B60F-A405-48AC-99CC-A318D1C3BD0E}" type="parTrans" cxnId="{DFD0714F-2058-4B7E-BBFC-B2050706B5B2}">
      <dgm:prSet/>
      <dgm:spPr/>
      <dgm:t>
        <a:bodyPr/>
        <a:lstStyle/>
        <a:p>
          <a:endParaRPr lang="en-US"/>
        </a:p>
      </dgm:t>
    </dgm:pt>
    <dgm:pt modelId="{EF464A27-ACDD-45FB-ABB2-91146BAAA299}" type="sibTrans" cxnId="{DFD0714F-2058-4B7E-BBFC-B2050706B5B2}">
      <dgm:prSet/>
      <dgm:spPr/>
      <dgm:t>
        <a:bodyPr/>
        <a:lstStyle/>
        <a:p>
          <a:endParaRPr lang="en-US"/>
        </a:p>
      </dgm:t>
    </dgm:pt>
    <dgm:pt modelId="{4F250FB8-57B1-4AAC-9FD8-3E3F280E87B5}">
      <dgm:prSet custT="1"/>
      <dgm:spPr/>
      <dgm:t>
        <a:bodyPr/>
        <a:lstStyle/>
        <a:p>
          <a:r>
            <a:rPr lang="en-US" sz="2400"/>
            <a:t>Madagascar			0.2(2010)</a:t>
          </a:r>
        </a:p>
      </dgm:t>
    </dgm:pt>
    <dgm:pt modelId="{EA7527B7-379C-4414-B9BB-35EE2FDA6197}" type="parTrans" cxnId="{81486632-6DC7-4281-BD3D-83F8AAA28EB3}">
      <dgm:prSet/>
      <dgm:spPr/>
      <dgm:t>
        <a:bodyPr/>
        <a:lstStyle/>
        <a:p>
          <a:endParaRPr lang="en-US"/>
        </a:p>
      </dgm:t>
    </dgm:pt>
    <dgm:pt modelId="{39DF9646-EE7C-4831-BE3D-F0D56739522E}" type="sibTrans" cxnId="{81486632-6DC7-4281-BD3D-83F8AAA28EB3}">
      <dgm:prSet/>
      <dgm:spPr/>
      <dgm:t>
        <a:bodyPr/>
        <a:lstStyle/>
        <a:p>
          <a:endParaRPr lang="en-US"/>
        </a:p>
      </dgm:t>
    </dgm:pt>
    <dgm:pt modelId="{952E151E-06A1-4CC9-86DB-1FA567168C62}">
      <dgm:prSet custT="1"/>
      <dgm:spPr/>
      <dgm:t>
        <a:bodyPr/>
        <a:lstStyle/>
        <a:p>
          <a:r>
            <a:rPr kumimoji="1" lang="en-US" sz="2400" dirty="0"/>
            <a:t>Guinea				0.</a:t>
          </a:r>
          <a:r>
            <a:rPr lang="en-US" sz="2400" dirty="0"/>
            <a:t>3(2011)</a:t>
          </a:r>
        </a:p>
      </dgm:t>
    </dgm:pt>
    <dgm:pt modelId="{020C8904-3C0E-4D1E-A3B6-F6272FAD8C2D}" type="parTrans" cxnId="{7FCBD2BC-8F45-4275-BF81-C64FDD3CE11A}">
      <dgm:prSet/>
      <dgm:spPr/>
      <dgm:t>
        <a:bodyPr/>
        <a:lstStyle/>
        <a:p>
          <a:endParaRPr lang="en-US"/>
        </a:p>
      </dgm:t>
    </dgm:pt>
    <dgm:pt modelId="{2DAE8D66-2F84-4398-A77F-7524BB03FA9E}" type="sibTrans" cxnId="{7FCBD2BC-8F45-4275-BF81-C64FDD3CE11A}">
      <dgm:prSet/>
      <dgm:spPr/>
      <dgm:t>
        <a:bodyPr/>
        <a:lstStyle/>
        <a:p>
          <a:endParaRPr lang="en-US"/>
        </a:p>
      </dgm:t>
    </dgm:pt>
    <dgm:pt modelId="{A33267B6-3062-4720-A894-334503C4A198}">
      <dgm:prSet custT="1"/>
      <dgm:spPr/>
      <dgm:t>
        <a:bodyPr/>
        <a:lstStyle/>
        <a:p>
          <a:r>
            <a:rPr kumimoji="1" lang="en-US" sz="2400" dirty="0"/>
            <a:t>Ethiopia			</a:t>
          </a:r>
          <a:r>
            <a:rPr lang="en-US" sz="2400" dirty="0"/>
            <a:t>0.3(2015)</a:t>
          </a:r>
        </a:p>
      </dgm:t>
    </dgm:pt>
    <dgm:pt modelId="{914E3AD9-F17A-4316-8EA6-583D8DF0D65E}" type="parTrans" cxnId="{2585173F-5E22-45D5-A8C3-5D72E33BD795}">
      <dgm:prSet/>
      <dgm:spPr/>
      <dgm:t>
        <a:bodyPr/>
        <a:lstStyle/>
        <a:p>
          <a:endParaRPr lang="en-US"/>
        </a:p>
      </dgm:t>
    </dgm:pt>
    <dgm:pt modelId="{B82D8EB9-D5FC-46C7-A31B-5D18DCBD27AA}" type="sibTrans" cxnId="{2585173F-5E22-45D5-A8C3-5D72E33BD795}">
      <dgm:prSet/>
      <dgm:spPr/>
      <dgm:t>
        <a:bodyPr/>
        <a:lstStyle/>
        <a:p>
          <a:endParaRPr lang="en-US"/>
        </a:p>
      </dgm:t>
    </dgm:pt>
    <dgm:pt modelId="{A25DAB21-F587-4F33-8716-BA4442F0BBD9}">
      <dgm:prSet custT="1"/>
      <dgm:spPr/>
      <dgm:t>
        <a:bodyPr/>
        <a:lstStyle/>
        <a:p>
          <a:r>
            <a:rPr kumimoji="1" lang="en-US" sz="2400" dirty="0"/>
            <a:t>Niger				0.3(2015)</a:t>
          </a:r>
          <a:endParaRPr lang="en-US" sz="2400" dirty="0"/>
        </a:p>
      </dgm:t>
    </dgm:pt>
    <dgm:pt modelId="{EE614156-43E5-4163-ABFE-2DBAC2D77A58}" type="parTrans" cxnId="{482ACC4A-2DB3-4170-8647-DB2D13D49F18}">
      <dgm:prSet/>
      <dgm:spPr/>
      <dgm:t>
        <a:bodyPr/>
        <a:lstStyle/>
        <a:p>
          <a:endParaRPr lang="en-US"/>
        </a:p>
      </dgm:t>
    </dgm:pt>
    <dgm:pt modelId="{F4CB7611-6262-4BE2-9E31-5FE2F2930F5F}" type="sibTrans" cxnId="{482ACC4A-2DB3-4170-8647-DB2D13D49F18}">
      <dgm:prSet/>
      <dgm:spPr/>
      <dgm:t>
        <a:bodyPr/>
        <a:lstStyle/>
        <a:p>
          <a:endParaRPr lang="en-US"/>
        </a:p>
      </dgm:t>
    </dgm:pt>
    <dgm:pt modelId="{C929712D-7406-415B-A26A-FB9678007099}" type="pres">
      <dgm:prSet presAssocID="{C4014FFD-561F-4CC2-A94B-8D781DF60AB4}" presName="linear" presStyleCnt="0">
        <dgm:presLayoutVars>
          <dgm:dir/>
          <dgm:animLvl val="lvl"/>
          <dgm:resizeHandles val="exact"/>
        </dgm:presLayoutVars>
      </dgm:prSet>
      <dgm:spPr/>
    </dgm:pt>
    <dgm:pt modelId="{46ABE754-1565-4E66-B974-5F0CF5B0731F}" type="pres">
      <dgm:prSet presAssocID="{46845C1B-3245-40A8-A4EC-77E111657A2C}" presName="parentLin" presStyleCnt="0"/>
      <dgm:spPr/>
    </dgm:pt>
    <dgm:pt modelId="{42DBBCAC-50CF-4EA6-87E3-53E47FD33575}" type="pres">
      <dgm:prSet presAssocID="{46845C1B-3245-40A8-A4EC-77E111657A2C}" presName="parentLeftMargin" presStyleLbl="node1" presStyleIdx="0" presStyleCnt="6"/>
      <dgm:spPr/>
    </dgm:pt>
    <dgm:pt modelId="{C4F3D755-09C3-4D63-A4C5-7D47F4FCA1E1}" type="pres">
      <dgm:prSet presAssocID="{46845C1B-3245-40A8-A4EC-77E111657A2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5F303F9-9F55-4118-B568-DEA1A6A1EB05}" type="pres">
      <dgm:prSet presAssocID="{46845C1B-3245-40A8-A4EC-77E111657A2C}" presName="negativeSpace" presStyleCnt="0"/>
      <dgm:spPr/>
    </dgm:pt>
    <dgm:pt modelId="{97D859B0-32F7-489F-B69C-CFFB8C32C01F}" type="pres">
      <dgm:prSet presAssocID="{46845C1B-3245-40A8-A4EC-77E111657A2C}" presName="childText" presStyleLbl="conFgAcc1" presStyleIdx="0" presStyleCnt="6">
        <dgm:presLayoutVars>
          <dgm:bulletEnabled val="1"/>
        </dgm:presLayoutVars>
      </dgm:prSet>
      <dgm:spPr/>
    </dgm:pt>
    <dgm:pt modelId="{8BBB5604-CED2-437C-ADF2-71958328FB44}" type="pres">
      <dgm:prSet presAssocID="{BE1E70FA-1EBC-4093-846A-9C4C72A62C5C}" presName="spaceBetweenRectangles" presStyleCnt="0"/>
      <dgm:spPr/>
    </dgm:pt>
    <dgm:pt modelId="{4AD741DD-4ACC-4B78-A4F1-72ECAE6E0C49}" type="pres">
      <dgm:prSet presAssocID="{CC12D80B-9BFE-4B5B-841E-075227E01437}" presName="parentLin" presStyleCnt="0"/>
      <dgm:spPr/>
    </dgm:pt>
    <dgm:pt modelId="{1FBC5480-1F7A-48AF-813F-0A1D8F134A51}" type="pres">
      <dgm:prSet presAssocID="{CC12D80B-9BFE-4B5B-841E-075227E01437}" presName="parentLeftMargin" presStyleLbl="node1" presStyleIdx="0" presStyleCnt="6"/>
      <dgm:spPr/>
    </dgm:pt>
    <dgm:pt modelId="{C3A877D9-7F3B-47A7-B3D7-54251A901A23}" type="pres">
      <dgm:prSet presAssocID="{CC12D80B-9BFE-4B5B-841E-075227E0143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42B1D3C-7041-40B0-9E2B-E597A6BB1302}" type="pres">
      <dgm:prSet presAssocID="{CC12D80B-9BFE-4B5B-841E-075227E01437}" presName="negativeSpace" presStyleCnt="0"/>
      <dgm:spPr/>
    </dgm:pt>
    <dgm:pt modelId="{13D0E9C6-57B5-4299-AAB0-AE2F2156396F}" type="pres">
      <dgm:prSet presAssocID="{CC12D80B-9BFE-4B5B-841E-075227E01437}" presName="childText" presStyleLbl="conFgAcc1" presStyleIdx="1" presStyleCnt="6">
        <dgm:presLayoutVars>
          <dgm:bulletEnabled val="1"/>
        </dgm:presLayoutVars>
      </dgm:prSet>
      <dgm:spPr/>
    </dgm:pt>
    <dgm:pt modelId="{2B73D95A-1AE3-484C-A2A4-B30FAE14A87C}" type="pres">
      <dgm:prSet presAssocID="{EF464A27-ACDD-45FB-ABB2-91146BAAA299}" presName="spaceBetweenRectangles" presStyleCnt="0"/>
      <dgm:spPr/>
    </dgm:pt>
    <dgm:pt modelId="{288ECBFA-EF44-4E65-B562-11D72A2EBA1B}" type="pres">
      <dgm:prSet presAssocID="{4F250FB8-57B1-4AAC-9FD8-3E3F280E87B5}" presName="parentLin" presStyleCnt="0"/>
      <dgm:spPr/>
    </dgm:pt>
    <dgm:pt modelId="{970E9690-76E3-4EC9-93B3-D4F4909C9C39}" type="pres">
      <dgm:prSet presAssocID="{4F250FB8-57B1-4AAC-9FD8-3E3F280E87B5}" presName="parentLeftMargin" presStyleLbl="node1" presStyleIdx="1" presStyleCnt="6"/>
      <dgm:spPr/>
    </dgm:pt>
    <dgm:pt modelId="{21D80438-03D6-4763-A305-52894E89070C}" type="pres">
      <dgm:prSet presAssocID="{4F250FB8-57B1-4AAC-9FD8-3E3F280E87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89D72C9-08C8-4178-B957-A5AB9F1CBCDF}" type="pres">
      <dgm:prSet presAssocID="{4F250FB8-57B1-4AAC-9FD8-3E3F280E87B5}" presName="negativeSpace" presStyleCnt="0"/>
      <dgm:spPr/>
    </dgm:pt>
    <dgm:pt modelId="{70708561-CAE7-4003-A875-FA696BF63E16}" type="pres">
      <dgm:prSet presAssocID="{4F250FB8-57B1-4AAC-9FD8-3E3F280E87B5}" presName="childText" presStyleLbl="conFgAcc1" presStyleIdx="2" presStyleCnt="6">
        <dgm:presLayoutVars>
          <dgm:bulletEnabled val="1"/>
        </dgm:presLayoutVars>
      </dgm:prSet>
      <dgm:spPr/>
    </dgm:pt>
    <dgm:pt modelId="{D4BA0B2E-5CC8-4B22-89A4-AF27C0EB1478}" type="pres">
      <dgm:prSet presAssocID="{39DF9646-EE7C-4831-BE3D-F0D56739522E}" presName="spaceBetweenRectangles" presStyleCnt="0"/>
      <dgm:spPr/>
    </dgm:pt>
    <dgm:pt modelId="{B9C019B7-54DD-45CF-BC71-59B7DBF2A977}" type="pres">
      <dgm:prSet presAssocID="{952E151E-06A1-4CC9-86DB-1FA567168C62}" presName="parentLin" presStyleCnt="0"/>
      <dgm:spPr/>
    </dgm:pt>
    <dgm:pt modelId="{33E7F586-CF6C-4C0C-9072-FE9FE9394BE2}" type="pres">
      <dgm:prSet presAssocID="{952E151E-06A1-4CC9-86DB-1FA567168C62}" presName="parentLeftMargin" presStyleLbl="node1" presStyleIdx="2" presStyleCnt="6"/>
      <dgm:spPr/>
    </dgm:pt>
    <dgm:pt modelId="{8672D915-DDF6-4BB0-8370-B2FD38B0F375}" type="pres">
      <dgm:prSet presAssocID="{952E151E-06A1-4CC9-86DB-1FA567168C6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1E20F68-16A3-4677-8128-28C990ED81F4}" type="pres">
      <dgm:prSet presAssocID="{952E151E-06A1-4CC9-86DB-1FA567168C62}" presName="negativeSpace" presStyleCnt="0"/>
      <dgm:spPr/>
    </dgm:pt>
    <dgm:pt modelId="{15543A9E-C413-45F5-9D9A-A292C583533A}" type="pres">
      <dgm:prSet presAssocID="{952E151E-06A1-4CC9-86DB-1FA567168C62}" presName="childText" presStyleLbl="conFgAcc1" presStyleIdx="3" presStyleCnt="6">
        <dgm:presLayoutVars>
          <dgm:bulletEnabled val="1"/>
        </dgm:presLayoutVars>
      </dgm:prSet>
      <dgm:spPr/>
    </dgm:pt>
    <dgm:pt modelId="{83AFB50F-07C0-4A6D-87D0-389AF47AEF47}" type="pres">
      <dgm:prSet presAssocID="{2DAE8D66-2F84-4398-A77F-7524BB03FA9E}" presName="spaceBetweenRectangles" presStyleCnt="0"/>
      <dgm:spPr/>
    </dgm:pt>
    <dgm:pt modelId="{4287CD1E-9EC6-4150-AD27-A6DD42EE4D07}" type="pres">
      <dgm:prSet presAssocID="{A33267B6-3062-4720-A894-334503C4A198}" presName="parentLin" presStyleCnt="0"/>
      <dgm:spPr/>
    </dgm:pt>
    <dgm:pt modelId="{FCA48F26-5400-4BA0-8D0E-AE39ABDD9C70}" type="pres">
      <dgm:prSet presAssocID="{A33267B6-3062-4720-A894-334503C4A198}" presName="parentLeftMargin" presStyleLbl="node1" presStyleIdx="3" presStyleCnt="6"/>
      <dgm:spPr/>
    </dgm:pt>
    <dgm:pt modelId="{D2E711C0-F11E-4879-B2E7-554527CB27A9}" type="pres">
      <dgm:prSet presAssocID="{A33267B6-3062-4720-A894-334503C4A19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40E78A0-E50A-43AC-8663-F62AF134AC0E}" type="pres">
      <dgm:prSet presAssocID="{A33267B6-3062-4720-A894-334503C4A198}" presName="negativeSpace" presStyleCnt="0"/>
      <dgm:spPr/>
    </dgm:pt>
    <dgm:pt modelId="{6E8D7430-E694-48E9-A893-3382878E6BFF}" type="pres">
      <dgm:prSet presAssocID="{A33267B6-3062-4720-A894-334503C4A198}" presName="childText" presStyleLbl="conFgAcc1" presStyleIdx="4" presStyleCnt="6">
        <dgm:presLayoutVars>
          <dgm:bulletEnabled val="1"/>
        </dgm:presLayoutVars>
      </dgm:prSet>
      <dgm:spPr/>
    </dgm:pt>
    <dgm:pt modelId="{41A4E098-B370-46C3-A48A-93850180E8EC}" type="pres">
      <dgm:prSet presAssocID="{B82D8EB9-D5FC-46C7-A31B-5D18DCBD27AA}" presName="spaceBetweenRectangles" presStyleCnt="0"/>
      <dgm:spPr/>
    </dgm:pt>
    <dgm:pt modelId="{CCE0F238-FFCD-4EA8-B398-65C3C1520CAB}" type="pres">
      <dgm:prSet presAssocID="{A25DAB21-F587-4F33-8716-BA4442F0BBD9}" presName="parentLin" presStyleCnt="0"/>
      <dgm:spPr/>
    </dgm:pt>
    <dgm:pt modelId="{9F6F1A97-6053-44C3-B9A4-D3E0AD42269A}" type="pres">
      <dgm:prSet presAssocID="{A25DAB21-F587-4F33-8716-BA4442F0BBD9}" presName="parentLeftMargin" presStyleLbl="node1" presStyleIdx="4" presStyleCnt="6"/>
      <dgm:spPr/>
    </dgm:pt>
    <dgm:pt modelId="{053E58E2-5D57-406A-A96C-D09BB0D15E25}" type="pres">
      <dgm:prSet presAssocID="{A25DAB21-F587-4F33-8716-BA4442F0BBD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8CC28F0-A2A7-4EA9-B474-6EE2AE493044}" type="pres">
      <dgm:prSet presAssocID="{A25DAB21-F587-4F33-8716-BA4442F0BBD9}" presName="negativeSpace" presStyleCnt="0"/>
      <dgm:spPr/>
    </dgm:pt>
    <dgm:pt modelId="{5770495C-00E8-4EBA-A059-4EE5F17710B7}" type="pres">
      <dgm:prSet presAssocID="{A25DAB21-F587-4F33-8716-BA4442F0BBD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5E74402-5D35-43E0-9956-1D1840A75893}" srcId="{C4014FFD-561F-4CC2-A94B-8D781DF60AB4}" destId="{46845C1B-3245-40A8-A4EC-77E111657A2C}" srcOrd="0" destOrd="0" parTransId="{3F62215E-9306-49A8-949A-B24C91D9E8CB}" sibTransId="{BE1E70FA-1EBC-4093-846A-9C4C72A62C5C}"/>
    <dgm:cxn modelId="{7FCAEF13-324C-49C9-8BB8-005B0180395B}" type="presOf" srcId="{952E151E-06A1-4CC9-86DB-1FA567168C62}" destId="{8672D915-DDF6-4BB0-8370-B2FD38B0F375}" srcOrd="1" destOrd="0" presId="urn:microsoft.com/office/officeart/2005/8/layout/list1"/>
    <dgm:cxn modelId="{A8332714-7BDF-47FA-8DE6-8E1CC393893B}" type="presOf" srcId="{46845C1B-3245-40A8-A4EC-77E111657A2C}" destId="{42DBBCAC-50CF-4EA6-87E3-53E47FD33575}" srcOrd="0" destOrd="0" presId="urn:microsoft.com/office/officeart/2005/8/layout/list1"/>
    <dgm:cxn modelId="{81486632-6DC7-4281-BD3D-83F8AAA28EB3}" srcId="{C4014FFD-561F-4CC2-A94B-8D781DF60AB4}" destId="{4F250FB8-57B1-4AAC-9FD8-3E3F280E87B5}" srcOrd="2" destOrd="0" parTransId="{EA7527B7-379C-4414-B9BB-35EE2FDA6197}" sibTransId="{39DF9646-EE7C-4831-BE3D-F0D56739522E}"/>
    <dgm:cxn modelId="{2585173F-5E22-45D5-A8C3-5D72E33BD795}" srcId="{C4014FFD-561F-4CC2-A94B-8D781DF60AB4}" destId="{A33267B6-3062-4720-A894-334503C4A198}" srcOrd="4" destOrd="0" parTransId="{914E3AD9-F17A-4316-8EA6-583D8DF0D65E}" sibTransId="{B82D8EB9-D5FC-46C7-A31B-5D18DCBD27AA}"/>
    <dgm:cxn modelId="{054B3643-F277-443F-9055-B702D1B466EE}" type="presOf" srcId="{4F250FB8-57B1-4AAC-9FD8-3E3F280E87B5}" destId="{970E9690-76E3-4EC9-93B3-D4F4909C9C39}" srcOrd="0" destOrd="0" presId="urn:microsoft.com/office/officeart/2005/8/layout/list1"/>
    <dgm:cxn modelId="{B3D4BB68-8FA6-4AC9-9588-4E16CA302F65}" type="presOf" srcId="{A33267B6-3062-4720-A894-334503C4A198}" destId="{D2E711C0-F11E-4879-B2E7-554527CB27A9}" srcOrd="1" destOrd="0" presId="urn:microsoft.com/office/officeart/2005/8/layout/list1"/>
    <dgm:cxn modelId="{482ACC4A-2DB3-4170-8647-DB2D13D49F18}" srcId="{C4014FFD-561F-4CC2-A94B-8D781DF60AB4}" destId="{A25DAB21-F587-4F33-8716-BA4442F0BBD9}" srcOrd="5" destOrd="0" parTransId="{EE614156-43E5-4163-ABFE-2DBAC2D77A58}" sibTransId="{F4CB7611-6262-4BE2-9E31-5FE2F2930F5F}"/>
    <dgm:cxn modelId="{DFD0714F-2058-4B7E-BBFC-B2050706B5B2}" srcId="{C4014FFD-561F-4CC2-A94B-8D781DF60AB4}" destId="{CC12D80B-9BFE-4B5B-841E-075227E01437}" srcOrd="1" destOrd="0" parTransId="{B350B60F-A405-48AC-99CC-A318D1C3BD0E}" sibTransId="{EF464A27-ACDD-45FB-ABB2-91146BAAA299}"/>
    <dgm:cxn modelId="{165CCD79-E818-466A-BD95-6B8F89FA943F}" type="presOf" srcId="{A33267B6-3062-4720-A894-334503C4A198}" destId="{FCA48F26-5400-4BA0-8D0E-AE39ABDD9C70}" srcOrd="0" destOrd="0" presId="urn:microsoft.com/office/officeart/2005/8/layout/list1"/>
    <dgm:cxn modelId="{B8540199-2ED9-4B72-B03F-D3C1783E9947}" type="presOf" srcId="{C4014FFD-561F-4CC2-A94B-8D781DF60AB4}" destId="{C929712D-7406-415B-A26A-FB9678007099}" srcOrd="0" destOrd="0" presId="urn:microsoft.com/office/officeart/2005/8/layout/list1"/>
    <dgm:cxn modelId="{BBFBC0A2-F823-42F7-85A6-31521A2B4BBC}" type="presOf" srcId="{CC12D80B-9BFE-4B5B-841E-075227E01437}" destId="{C3A877D9-7F3B-47A7-B3D7-54251A901A23}" srcOrd="1" destOrd="0" presId="urn:microsoft.com/office/officeart/2005/8/layout/list1"/>
    <dgm:cxn modelId="{1965CFAD-FEE6-475A-BB88-43FB0667E937}" type="presOf" srcId="{4F250FB8-57B1-4AAC-9FD8-3E3F280E87B5}" destId="{21D80438-03D6-4763-A305-52894E89070C}" srcOrd="1" destOrd="0" presId="urn:microsoft.com/office/officeart/2005/8/layout/list1"/>
    <dgm:cxn modelId="{3F458ABC-EDBD-4080-9B1E-11D0D076A6C3}" type="presOf" srcId="{A25DAB21-F587-4F33-8716-BA4442F0BBD9}" destId="{9F6F1A97-6053-44C3-B9A4-D3E0AD42269A}" srcOrd="0" destOrd="0" presId="urn:microsoft.com/office/officeart/2005/8/layout/list1"/>
    <dgm:cxn modelId="{7FCBD2BC-8F45-4275-BF81-C64FDD3CE11A}" srcId="{C4014FFD-561F-4CC2-A94B-8D781DF60AB4}" destId="{952E151E-06A1-4CC9-86DB-1FA567168C62}" srcOrd="3" destOrd="0" parTransId="{020C8904-3C0E-4D1E-A3B6-F6272FAD8C2D}" sibTransId="{2DAE8D66-2F84-4398-A77F-7524BB03FA9E}"/>
    <dgm:cxn modelId="{83B218C5-583A-4B1B-AB56-37DDEF6D3461}" type="presOf" srcId="{A25DAB21-F587-4F33-8716-BA4442F0BBD9}" destId="{053E58E2-5D57-406A-A96C-D09BB0D15E25}" srcOrd="1" destOrd="0" presId="urn:microsoft.com/office/officeart/2005/8/layout/list1"/>
    <dgm:cxn modelId="{6CBB1EDB-6315-47C7-AB4E-1CF7A98649C9}" type="presOf" srcId="{CC12D80B-9BFE-4B5B-841E-075227E01437}" destId="{1FBC5480-1F7A-48AF-813F-0A1D8F134A51}" srcOrd="0" destOrd="0" presId="urn:microsoft.com/office/officeart/2005/8/layout/list1"/>
    <dgm:cxn modelId="{9B6C20E4-F349-45A8-8183-FF6FCC48EA15}" type="presOf" srcId="{952E151E-06A1-4CC9-86DB-1FA567168C62}" destId="{33E7F586-CF6C-4C0C-9072-FE9FE9394BE2}" srcOrd="0" destOrd="0" presId="urn:microsoft.com/office/officeart/2005/8/layout/list1"/>
    <dgm:cxn modelId="{5967CEF0-B988-4B00-A28E-79438BFD5AEA}" type="presOf" srcId="{46845C1B-3245-40A8-A4EC-77E111657A2C}" destId="{C4F3D755-09C3-4D63-A4C5-7D47F4FCA1E1}" srcOrd="1" destOrd="0" presId="urn:microsoft.com/office/officeart/2005/8/layout/list1"/>
    <dgm:cxn modelId="{49B7C883-8178-48C6-8A66-81AC5C6EE7A0}" type="presParOf" srcId="{C929712D-7406-415B-A26A-FB9678007099}" destId="{46ABE754-1565-4E66-B974-5F0CF5B0731F}" srcOrd="0" destOrd="0" presId="urn:microsoft.com/office/officeart/2005/8/layout/list1"/>
    <dgm:cxn modelId="{A56CC8A3-C315-4221-85AE-A18D99562A42}" type="presParOf" srcId="{46ABE754-1565-4E66-B974-5F0CF5B0731F}" destId="{42DBBCAC-50CF-4EA6-87E3-53E47FD33575}" srcOrd="0" destOrd="0" presId="urn:microsoft.com/office/officeart/2005/8/layout/list1"/>
    <dgm:cxn modelId="{D040C0C0-8BDD-48F7-9429-48E446C06DB0}" type="presParOf" srcId="{46ABE754-1565-4E66-B974-5F0CF5B0731F}" destId="{C4F3D755-09C3-4D63-A4C5-7D47F4FCA1E1}" srcOrd="1" destOrd="0" presId="urn:microsoft.com/office/officeart/2005/8/layout/list1"/>
    <dgm:cxn modelId="{B32EE597-C943-429F-A4E0-4FDEED55C3FC}" type="presParOf" srcId="{C929712D-7406-415B-A26A-FB9678007099}" destId="{D5F303F9-9F55-4118-B568-DEA1A6A1EB05}" srcOrd="1" destOrd="0" presId="urn:microsoft.com/office/officeart/2005/8/layout/list1"/>
    <dgm:cxn modelId="{57F51561-3844-417C-8996-5894336DED6E}" type="presParOf" srcId="{C929712D-7406-415B-A26A-FB9678007099}" destId="{97D859B0-32F7-489F-B69C-CFFB8C32C01F}" srcOrd="2" destOrd="0" presId="urn:microsoft.com/office/officeart/2005/8/layout/list1"/>
    <dgm:cxn modelId="{F68F4E8F-7841-48E5-B0CD-4FB7582084AC}" type="presParOf" srcId="{C929712D-7406-415B-A26A-FB9678007099}" destId="{8BBB5604-CED2-437C-ADF2-71958328FB44}" srcOrd="3" destOrd="0" presId="urn:microsoft.com/office/officeart/2005/8/layout/list1"/>
    <dgm:cxn modelId="{C7328F2F-2220-4A1D-87C3-5C1625C5D53C}" type="presParOf" srcId="{C929712D-7406-415B-A26A-FB9678007099}" destId="{4AD741DD-4ACC-4B78-A4F1-72ECAE6E0C49}" srcOrd="4" destOrd="0" presId="urn:microsoft.com/office/officeart/2005/8/layout/list1"/>
    <dgm:cxn modelId="{0FF4C950-BF17-4E31-A8B2-AE6DBD4517BF}" type="presParOf" srcId="{4AD741DD-4ACC-4B78-A4F1-72ECAE6E0C49}" destId="{1FBC5480-1F7A-48AF-813F-0A1D8F134A51}" srcOrd="0" destOrd="0" presId="urn:microsoft.com/office/officeart/2005/8/layout/list1"/>
    <dgm:cxn modelId="{E52B6ABA-18F8-40CA-8720-D4E6C8B2732A}" type="presParOf" srcId="{4AD741DD-4ACC-4B78-A4F1-72ECAE6E0C49}" destId="{C3A877D9-7F3B-47A7-B3D7-54251A901A23}" srcOrd="1" destOrd="0" presId="urn:microsoft.com/office/officeart/2005/8/layout/list1"/>
    <dgm:cxn modelId="{AEE813FD-324D-48C6-9BC6-BA04DC6B746F}" type="presParOf" srcId="{C929712D-7406-415B-A26A-FB9678007099}" destId="{542B1D3C-7041-40B0-9E2B-E597A6BB1302}" srcOrd="5" destOrd="0" presId="urn:microsoft.com/office/officeart/2005/8/layout/list1"/>
    <dgm:cxn modelId="{9CB6D101-1274-454F-AEDA-F9A953A30DA6}" type="presParOf" srcId="{C929712D-7406-415B-A26A-FB9678007099}" destId="{13D0E9C6-57B5-4299-AAB0-AE2F2156396F}" srcOrd="6" destOrd="0" presId="urn:microsoft.com/office/officeart/2005/8/layout/list1"/>
    <dgm:cxn modelId="{EBE708B0-6880-4D31-BDD7-3E36DA2E3E1D}" type="presParOf" srcId="{C929712D-7406-415B-A26A-FB9678007099}" destId="{2B73D95A-1AE3-484C-A2A4-B30FAE14A87C}" srcOrd="7" destOrd="0" presId="urn:microsoft.com/office/officeart/2005/8/layout/list1"/>
    <dgm:cxn modelId="{A428DD28-FB22-4429-BA20-FF691EE024EF}" type="presParOf" srcId="{C929712D-7406-415B-A26A-FB9678007099}" destId="{288ECBFA-EF44-4E65-B562-11D72A2EBA1B}" srcOrd="8" destOrd="0" presId="urn:microsoft.com/office/officeart/2005/8/layout/list1"/>
    <dgm:cxn modelId="{56B2B370-E9DB-429B-87D4-3980E9694319}" type="presParOf" srcId="{288ECBFA-EF44-4E65-B562-11D72A2EBA1B}" destId="{970E9690-76E3-4EC9-93B3-D4F4909C9C39}" srcOrd="0" destOrd="0" presId="urn:microsoft.com/office/officeart/2005/8/layout/list1"/>
    <dgm:cxn modelId="{DE1372F9-AD64-47FE-B049-AA7314475811}" type="presParOf" srcId="{288ECBFA-EF44-4E65-B562-11D72A2EBA1B}" destId="{21D80438-03D6-4763-A305-52894E89070C}" srcOrd="1" destOrd="0" presId="urn:microsoft.com/office/officeart/2005/8/layout/list1"/>
    <dgm:cxn modelId="{0CA026C7-11E7-463C-ACC5-088D3AF6D020}" type="presParOf" srcId="{C929712D-7406-415B-A26A-FB9678007099}" destId="{E89D72C9-08C8-4178-B957-A5AB9F1CBCDF}" srcOrd="9" destOrd="0" presId="urn:microsoft.com/office/officeart/2005/8/layout/list1"/>
    <dgm:cxn modelId="{858FE52C-A743-4A62-818E-7EAB4349B626}" type="presParOf" srcId="{C929712D-7406-415B-A26A-FB9678007099}" destId="{70708561-CAE7-4003-A875-FA696BF63E16}" srcOrd="10" destOrd="0" presId="urn:microsoft.com/office/officeart/2005/8/layout/list1"/>
    <dgm:cxn modelId="{F49E607F-3597-4EA1-8510-98492DBDA2F7}" type="presParOf" srcId="{C929712D-7406-415B-A26A-FB9678007099}" destId="{D4BA0B2E-5CC8-4B22-89A4-AF27C0EB1478}" srcOrd="11" destOrd="0" presId="urn:microsoft.com/office/officeart/2005/8/layout/list1"/>
    <dgm:cxn modelId="{2C980734-73E9-49B2-95D7-D6D273760431}" type="presParOf" srcId="{C929712D-7406-415B-A26A-FB9678007099}" destId="{B9C019B7-54DD-45CF-BC71-59B7DBF2A977}" srcOrd="12" destOrd="0" presId="urn:microsoft.com/office/officeart/2005/8/layout/list1"/>
    <dgm:cxn modelId="{22B8C230-65BC-4D5D-8EB2-DE8DB1E18592}" type="presParOf" srcId="{B9C019B7-54DD-45CF-BC71-59B7DBF2A977}" destId="{33E7F586-CF6C-4C0C-9072-FE9FE9394BE2}" srcOrd="0" destOrd="0" presId="urn:microsoft.com/office/officeart/2005/8/layout/list1"/>
    <dgm:cxn modelId="{75D052E3-2361-44F3-ADD7-30712428ABCB}" type="presParOf" srcId="{B9C019B7-54DD-45CF-BC71-59B7DBF2A977}" destId="{8672D915-DDF6-4BB0-8370-B2FD38B0F375}" srcOrd="1" destOrd="0" presId="urn:microsoft.com/office/officeart/2005/8/layout/list1"/>
    <dgm:cxn modelId="{8F0E8639-1315-46EF-BBF1-958B01183BB1}" type="presParOf" srcId="{C929712D-7406-415B-A26A-FB9678007099}" destId="{91E20F68-16A3-4677-8128-28C990ED81F4}" srcOrd="13" destOrd="0" presId="urn:microsoft.com/office/officeart/2005/8/layout/list1"/>
    <dgm:cxn modelId="{A18B1EDF-FB7E-46F0-8F25-3A452F9560A1}" type="presParOf" srcId="{C929712D-7406-415B-A26A-FB9678007099}" destId="{15543A9E-C413-45F5-9D9A-A292C583533A}" srcOrd="14" destOrd="0" presId="urn:microsoft.com/office/officeart/2005/8/layout/list1"/>
    <dgm:cxn modelId="{F52FFD4E-0281-4E41-A5CF-B04300EE30B3}" type="presParOf" srcId="{C929712D-7406-415B-A26A-FB9678007099}" destId="{83AFB50F-07C0-4A6D-87D0-389AF47AEF47}" srcOrd="15" destOrd="0" presId="urn:microsoft.com/office/officeart/2005/8/layout/list1"/>
    <dgm:cxn modelId="{FF3BCBD5-CE3D-42CC-A213-17C4E1711FC1}" type="presParOf" srcId="{C929712D-7406-415B-A26A-FB9678007099}" destId="{4287CD1E-9EC6-4150-AD27-A6DD42EE4D07}" srcOrd="16" destOrd="0" presId="urn:microsoft.com/office/officeart/2005/8/layout/list1"/>
    <dgm:cxn modelId="{9545A031-1A7C-4D2E-9707-8B3E038D8A7B}" type="presParOf" srcId="{4287CD1E-9EC6-4150-AD27-A6DD42EE4D07}" destId="{FCA48F26-5400-4BA0-8D0E-AE39ABDD9C70}" srcOrd="0" destOrd="0" presId="urn:microsoft.com/office/officeart/2005/8/layout/list1"/>
    <dgm:cxn modelId="{83281579-12D9-4BFB-BFCB-113340C5229B}" type="presParOf" srcId="{4287CD1E-9EC6-4150-AD27-A6DD42EE4D07}" destId="{D2E711C0-F11E-4879-B2E7-554527CB27A9}" srcOrd="1" destOrd="0" presId="urn:microsoft.com/office/officeart/2005/8/layout/list1"/>
    <dgm:cxn modelId="{77B24A0D-FD91-4355-99D1-140834556312}" type="presParOf" srcId="{C929712D-7406-415B-A26A-FB9678007099}" destId="{040E78A0-E50A-43AC-8663-F62AF134AC0E}" srcOrd="17" destOrd="0" presId="urn:microsoft.com/office/officeart/2005/8/layout/list1"/>
    <dgm:cxn modelId="{0A518798-6464-4D55-9DA0-AF5F4E179D2D}" type="presParOf" srcId="{C929712D-7406-415B-A26A-FB9678007099}" destId="{6E8D7430-E694-48E9-A893-3382878E6BFF}" srcOrd="18" destOrd="0" presId="urn:microsoft.com/office/officeart/2005/8/layout/list1"/>
    <dgm:cxn modelId="{170ABA41-F986-48C7-9E1D-84A722C6D6FC}" type="presParOf" srcId="{C929712D-7406-415B-A26A-FB9678007099}" destId="{41A4E098-B370-46C3-A48A-93850180E8EC}" srcOrd="19" destOrd="0" presId="urn:microsoft.com/office/officeart/2005/8/layout/list1"/>
    <dgm:cxn modelId="{7270CADB-ED33-4C8E-9F6E-73A3D1108F2F}" type="presParOf" srcId="{C929712D-7406-415B-A26A-FB9678007099}" destId="{CCE0F238-FFCD-4EA8-B398-65C3C1520CAB}" srcOrd="20" destOrd="0" presId="urn:microsoft.com/office/officeart/2005/8/layout/list1"/>
    <dgm:cxn modelId="{68D06134-7A57-493A-A85B-9020EA38FE6B}" type="presParOf" srcId="{CCE0F238-FFCD-4EA8-B398-65C3C1520CAB}" destId="{9F6F1A97-6053-44C3-B9A4-D3E0AD42269A}" srcOrd="0" destOrd="0" presId="urn:microsoft.com/office/officeart/2005/8/layout/list1"/>
    <dgm:cxn modelId="{930F9DEF-23C5-423B-9385-103B3750267C}" type="presParOf" srcId="{CCE0F238-FFCD-4EA8-B398-65C3C1520CAB}" destId="{053E58E2-5D57-406A-A96C-D09BB0D15E25}" srcOrd="1" destOrd="0" presId="urn:microsoft.com/office/officeart/2005/8/layout/list1"/>
    <dgm:cxn modelId="{67AF2E53-673F-431D-A4D8-FFD0220C3CFD}" type="presParOf" srcId="{C929712D-7406-415B-A26A-FB9678007099}" destId="{E8CC28F0-A2A7-4EA9-B474-6EE2AE493044}" srcOrd="21" destOrd="0" presId="urn:microsoft.com/office/officeart/2005/8/layout/list1"/>
    <dgm:cxn modelId="{734E92AE-94B2-4643-88AA-27A54521199A}" type="presParOf" srcId="{C929712D-7406-415B-A26A-FB9678007099}" destId="{5770495C-00E8-4EBA-A059-4EE5F17710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41A268-942F-4801-A11E-AD5AD90EF0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7DEA7F-822D-4E85-BC44-2ACA5E754D44}">
      <dgm:prSet/>
      <dgm:spPr/>
      <dgm:t>
        <a:bodyPr/>
        <a:lstStyle/>
        <a:p>
          <a:r>
            <a:rPr kumimoji="1" lang="en-US"/>
            <a:t>Top 5: (in U.S. dollars)</a:t>
          </a:r>
          <a:endParaRPr lang="en-US"/>
        </a:p>
      </dgm:t>
    </dgm:pt>
    <dgm:pt modelId="{8C6D7304-7EDA-433F-8B39-46985C652C91}" type="parTrans" cxnId="{BCDADA76-229E-4268-9F31-82320EA96E0C}">
      <dgm:prSet/>
      <dgm:spPr/>
      <dgm:t>
        <a:bodyPr/>
        <a:lstStyle/>
        <a:p>
          <a:endParaRPr lang="en-US"/>
        </a:p>
      </dgm:t>
    </dgm:pt>
    <dgm:pt modelId="{34DE2324-70C2-40ED-889A-FB7D81F8566D}" type="sibTrans" cxnId="{BCDADA76-229E-4268-9F31-82320EA96E0C}">
      <dgm:prSet/>
      <dgm:spPr/>
      <dgm:t>
        <a:bodyPr/>
        <a:lstStyle/>
        <a:p>
          <a:endParaRPr lang="en-US"/>
        </a:p>
      </dgm:t>
    </dgm:pt>
    <dgm:pt modelId="{6F28594D-BDF2-476F-8BE9-546D13FAD7CF}">
      <dgm:prSet/>
      <dgm:spPr/>
      <dgm:t>
        <a:bodyPr/>
        <a:lstStyle/>
        <a:p>
          <a:r>
            <a:rPr lang="en-US" dirty="0"/>
            <a:t>Switzerland				9,818</a:t>
          </a:r>
        </a:p>
      </dgm:t>
    </dgm:pt>
    <dgm:pt modelId="{B941B941-E37A-40DB-98E0-F658F39089B0}" type="parTrans" cxnId="{0610F0DD-AEF0-4D77-A8D3-BC2ECC2D3431}">
      <dgm:prSet/>
      <dgm:spPr/>
      <dgm:t>
        <a:bodyPr/>
        <a:lstStyle/>
        <a:p>
          <a:endParaRPr lang="en-US"/>
        </a:p>
      </dgm:t>
    </dgm:pt>
    <dgm:pt modelId="{DCB51A3D-0385-450F-BBDE-948E8506BA57}" type="sibTrans" cxnId="{0610F0DD-AEF0-4D77-A8D3-BC2ECC2D3431}">
      <dgm:prSet/>
      <dgm:spPr/>
      <dgm:t>
        <a:bodyPr/>
        <a:lstStyle/>
        <a:p>
          <a:endParaRPr lang="en-US"/>
        </a:p>
      </dgm:t>
    </dgm:pt>
    <dgm:pt modelId="{27837D65-E062-4125-B338-D42DAD50671A}">
      <dgm:prSet/>
      <dgm:spPr/>
      <dgm:t>
        <a:bodyPr/>
        <a:lstStyle/>
        <a:p>
          <a:r>
            <a:rPr kumimoji="1" lang="en-US"/>
            <a:t>United States of America		9,536</a:t>
          </a:r>
          <a:endParaRPr lang="en-US"/>
        </a:p>
      </dgm:t>
    </dgm:pt>
    <dgm:pt modelId="{F020142F-7551-4C7A-8803-946FD9838DFB}" type="parTrans" cxnId="{4077BD14-703B-403A-991C-1EE007370E3C}">
      <dgm:prSet/>
      <dgm:spPr/>
      <dgm:t>
        <a:bodyPr/>
        <a:lstStyle/>
        <a:p>
          <a:endParaRPr lang="en-US"/>
        </a:p>
      </dgm:t>
    </dgm:pt>
    <dgm:pt modelId="{1DB3A3A9-5A41-471D-9CC5-59D86CD9543D}" type="sibTrans" cxnId="{4077BD14-703B-403A-991C-1EE007370E3C}">
      <dgm:prSet/>
      <dgm:spPr/>
      <dgm:t>
        <a:bodyPr/>
        <a:lstStyle/>
        <a:p>
          <a:endParaRPr lang="en-US"/>
        </a:p>
      </dgm:t>
    </dgm:pt>
    <dgm:pt modelId="{5C8A3D6A-BEA4-4D09-9262-67A68F4B98A9}">
      <dgm:prSet/>
      <dgm:spPr/>
      <dgm:t>
        <a:bodyPr/>
        <a:lstStyle/>
        <a:p>
          <a:r>
            <a:rPr lang="en-US" dirty="0"/>
            <a:t>Norway					7,464</a:t>
          </a:r>
        </a:p>
      </dgm:t>
    </dgm:pt>
    <dgm:pt modelId="{25210115-9F0D-4312-B0E7-C845A80BBD37}" type="parTrans" cxnId="{A95900CF-FC90-42D1-9F02-A7824E874248}">
      <dgm:prSet/>
      <dgm:spPr/>
      <dgm:t>
        <a:bodyPr/>
        <a:lstStyle/>
        <a:p>
          <a:endParaRPr lang="en-US"/>
        </a:p>
      </dgm:t>
    </dgm:pt>
    <dgm:pt modelId="{CB0F85C4-BB7E-4606-890D-FA485A6CF833}" type="sibTrans" cxnId="{A95900CF-FC90-42D1-9F02-A7824E874248}">
      <dgm:prSet/>
      <dgm:spPr/>
      <dgm:t>
        <a:bodyPr/>
        <a:lstStyle/>
        <a:p>
          <a:endParaRPr lang="en-US"/>
        </a:p>
      </dgm:t>
    </dgm:pt>
    <dgm:pt modelId="{3E8C7E7E-ABC1-40A2-86F0-53BB886EC37B}">
      <dgm:prSet/>
      <dgm:spPr/>
      <dgm:t>
        <a:bodyPr/>
        <a:lstStyle/>
        <a:p>
          <a:r>
            <a:rPr kumimoji="1" lang="en-US" dirty="0"/>
            <a:t>Luxembourg				6,236</a:t>
          </a:r>
          <a:endParaRPr lang="en-US" dirty="0"/>
        </a:p>
      </dgm:t>
    </dgm:pt>
    <dgm:pt modelId="{48B9BE97-0D8A-4DA4-9D33-1FBDDA9D99D5}" type="parTrans" cxnId="{CEC8BB8D-F371-42C5-91AB-833645025166}">
      <dgm:prSet/>
      <dgm:spPr/>
      <dgm:t>
        <a:bodyPr/>
        <a:lstStyle/>
        <a:p>
          <a:endParaRPr lang="en-US"/>
        </a:p>
      </dgm:t>
    </dgm:pt>
    <dgm:pt modelId="{CC34450F-478A-4C84-B45C-6D74645F3C6E}" type="sibTrans" cxnId="{CEC8BB8D-F371-42C5-91AB-833645025166}">
      <dgm:prSet/>
      <dgm:spPr/>
      <dgm:t>
        <a:bodyPr/>
        <a:lstStyle/>
        <a:p>
          <a:endParaRPr lang="en-US"/>
        </a:p>
      </dgm:t>
    </dgm:pt>
    <dgm:pt modelId="{BA6A195D-7FE2-45EE-8607-1B5EDAC4AE6D}">
      <dgm:prSet/>
      <dgm:spPr/>
      <dgm:t>
        <a:bodyPr/>
        <a:lstStyle/>
        <a:p>
          <a:r>
            <a:rPr lang="en-US" dirty="0"/>
            <a:t>Sweden					5,600</a:t>
          </a:r>
        </a:p>
      </dgm:t>
    </dgm:pt>
    <dgm:pt modelId="{0A35DB1C-BF42-4054-9555-EB0182C7643A}" type="parTrans" cxnId="{DE473F89-4995-492D-8C8F-9BD9FD1621EA}">
      <dgm:prSet/>
      <dgm:spPr/>
      <dgm:t>
        <a:bodyPr/>
        <a:lstStyle/>
        <a:p>
          <a:endParaRPr lang="en-US"/>
        </a:p>
      </dgm:t>
    </dgm:pt>
    <dgm:pt modelId="{3B343E25-F445-426D-9D68-BAE4EA3C34FA}" type="sibTrans" cxnId="{DE473F89-4995-492D-8C8F-9BD9FD1621EA}">
      <dgm:prSet/>
      <dgm:spPr/>
      <dgm:t>
        <a:bodyPr/>
        <a:lstStyle/>
        <a:p>
          <a:endParaRPr lang="en-US"/>
        </a:p>
      </dgm:t>
    </dgm:pt>
    <dgm:pt modelId="{46C8AF03-348C-47C5-B599-D5BE807E4D5B}" type="pres">
      <dgm:prSet presAssocID="{7B41A268-942F-4801-A11E-AD5AD90EF0F1}" presName="linear" presStyleCnt="0">
        <dgm:presLayoutVars>
          <dgm:animLvl val="lvl"/>
          <dgm:resizeHandles val="exact"/>
        </dgm:presLayoutVars>
      </dgm:prSet>
      <dgm:spPr/>
    </dgm:pt>
    <dgm:pt modelId="{D4AA2D81-EBF2-44DB-870E-D99EEE8E107B}" type="pres">
      <dgm:prSet presAssocID="{ED7DEA7F-822D-4E85-BC44-2ACA5E754D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BB6C338-06DD-4C58-B042-5A3E84CA475C}" type="pres">
      <dgm:prSet presAssocID="{34DE2324-70C2-40ED-889A-FB7D81F8566D}" presName="spacer" presStyleCnt="0"/>
      <dgm:spPr/>
    </dgm:pt>
    <dgm:pt modelId="{F9746AB9-4037-4CE6-BC8E-28D6D202517E}" type="pres">
      <dgm:prSet presAssocID="{6F28594D-BDF2-476F-8BE9-546D13FAD7C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C0DE1DE-C856-405B-946B-93DE9D4B718C}" type="pres">
      <dgm:prSet presAssocID="{DCB51A3D-0385-450F-BBDE-948E8506BA57}" presName="spacer" presStyleCnt="0"/>
      <dgm:spPr/>
    </dgm:pt>
    <dgm:pt modelId="{AA27EB08-33D0-4CA4-94CD-5845E9CE427E}" type="pres">
      <dgm:prSet presAssocID="{27837D65-E062-4125-B338-D42DAD50671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F2FB007-5BCB-4A45-9BC6-D87B89009079}" type="pres">
      <dgm:prSet presAssocID="{1DB3A3A9-5A41-471D-9CC5-59D86CD9543D}" presName="spacer" presStyleCnt="0"/>
      <dgm:spPr/>
    </dgm:pt>
    <dgm:pt modelId="{E599F4A6-D926-44F0-A0A4-5F12ABE31DB0}" type="pres">
      <dgm:prSet presAssocID="{5C8A3D6A-BEA4-4D09-9262-67A68F4B98A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0BC09EC-96E8-4EDC-9238-7FEED31B4C0E}" type="pres">
      <dgm:prSet presAssocID="{CB0F85C4-BB7E-4606-890D-FA485A6CF833}" presName="spacer" presStyleCnt="0"/>
      <dgm:spPr/>
    </dgm:pt>
    <dgm:pt modelId="{6ACB9F34-5017-4B2F-B2F7-BE15C1FB0BB5}" type="pres">
      <dgm:prSet presAssocID="{3E8C7E7E-ABC1-40A2-86F0-53BB886EC37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B623E4D-F032-4EE2-8204-0DBA8A35A515}" type="pres">
      <dgm:prSet presAssocID="{CC34450F-478A-4C84-B45C-6D74645F3C6E}" presName="spacer" presStyleCnt="0"/>
      <dgm:spPr/>
    </dgm:pt>
    <dgm:pt modelId="{1C6A9802-5F4F-42F5-9770-2E45BA665ED9}" type="pres">
      <dgm:prSet presAssocID="{BA6A195D-7FE2-45EE-8607-1B5EDAC4AE6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077BD14-703B-403A-991C-1EE007370E3C}" srcId="{7B41A268-942F-4801-A11E-AD5AD90EF0F1}" destId="{27837D65-E062-4125-B338-D42DAD50671A}" srcOrd="2" destOrd="0" parTransId="{F020142F-7551-4C7A-8803-946FD9838DFB}" sibTransId="{1DB3A3A9-5A41-471D-9CC5-59D86CD9543D}"/>
    <dgm:cxn modelId="{B42E1821-F3EB-4B2B-9460-1A93F792A70A}" type="presOf" srcId="{BA6A195D-7FE2-45EE-8607-1B5EDAC4AE6D}" destId="{1C6A9802-5F4F-42F5-9770-2E45BA665ED9}" srcOrd="0" destOrd="0" presId="urn:microsoft.com/office/officeart/2005/8/layout/vList2"/>
    <dgm:cxn modelId="{826D6245-98AB-4947-88A6-B1940567F0BD}" type="presOf" srcId="{27837D65-E062-4125-B338-D42DAD50671A}" destId="{AA27EB08-33D0-4CA4-94CD-5845E9CE427E}" srcOrd="0" destOrd="0" presId="urn:microsoft.com/office/officeart/2005/8/layout/vList2"/>
    <dgm:cxn modelId="{61365945-8572-4D5A-A22D-E18B4F60F3B3}" type="presOf" srcId="{3E8C7E7E-ABC1-40A2-86F0-53BB886EC37B}" destId="{6ACB9F34-5017-4B2F-B2F7-BE15C1FB0BB5}" srcOrd="0" destOrd="0" presId="urn:microsoft.com/office/officeart/2005/8/layout/vList2"/>
    <dgm:cxn modelId="{8D4ADE4B-D1B7-4D00-9D6F-4B1530B6A62F}" type="presOf" srcId="{ED7DEA7F-822D-4E85-BC44-2ACA5E754D44}" destId="{D4AA2D81-EBF2-44DB-870E-D99EEE8E107B}" srcOrd="0" destOrd="0" presId="urn:microsoft.com/office/officeart/2005/8/layout/vList2"/>
    <dgm:cxn modelId="{BCDADA76-229E-4268-9F31-82320EA96E0C}" srcId="{7B41A268-942F-4801-A11E-AD5AD90EF0F1}" destId="{ED7DEA7F-822D-4E85-BC44-2ACA5E754D44}" srcOrd="0" destOrd="0" parTransId="{8C6D7304-7EDA-433F-8B39-46985C652C91}" sibTransId="{34DE2324-70C2-40ED-889A-FB7D81F8566D}"/>
    <dgm:cxn modelId="{A463E577-5BF9-4C90-AA28-5472DF091BE5}" type="presOf" srcId="{6F28594D-BDF2-476F-8BE9-546D13FAD7CF}" destId="{F9746AB9-4037-4CE6-BC8E-28D6D202517E}" srcOrd="0" destOrd="0" presId="urn:microsoft.com/office/officeart/2005/8/layout/vList2"/>
    <dgm:cxn modelId="{DE473F89-4995-492D-8C8F-9BD9FD1621EA}" srcId="{7B41A268-942F-4801-A11E-AD5AD90EF0F1}" destId="{BA6A195D-7FE2-45EE-8607-1B5EDAC4AE6D}" srcOrd="5" destOrd="0" parTransId="{0A35DB1C-BF42-4054-9555-EB0182C7643A}" sibTransId="{3B343E25-F445-426D-9D68-BAE4EA3C34FA}"/>
    <dgm:cxn modelId="{CEC8BB8D-F371-42C5-91AB-833645025166}" srcId="{7B41A268-942F-4801-A11E-AD5AD90EF0F1}" destId="{3E8C7E7E-ABC1-40A2-86F0-53BB886EC37B}" srcOrd="4" destOrd="0" parTransId="{48B9BE97-0D8A-4DA4-9D33-1FBDDA9D99D5}" sibTransId="{CC34450F-478A-4C84-B45C-6D74645F3C6E}"/>
    <dgm:cxn modelId="{47F344CA-011F-4C11-8A25-1401DDF01206}" type="presOf" srcId="{7B41A268-942F-4801-A11E-AD5AD90EF0F1}" destId="{46C8AF03-348C-47C5-B599-D5BE807E4D5B}" srcOrd="0" destOrd="0" presId="urn:microsoft.com/office/officeart/2005/8/layout/vList2"/>
    <dgm:cxn modelId="{A95900CF-FC90-42D1-9F02-A7824E874248}" srcId="{7B41A268-942F-4801-A11E-AD5AD90EF0F1}" destId="{5C8A3D6A-BEA4-4D09-9262-67A68F4B98A9}" srcOrd="3" destOrd="0" parTransId="{25210115-9F0D-4312-B0E7-C845A80BBD37}" sibTransId="{CB0F85C4-BB7E-4606-890D-FA485A6CF833}"/>
    <dgm:cxn modelId="{BF3221DD-C986-4D7D-860C-7F9F369C8E03}" type="presOf" srcId="{5C8A3D6A-BEA4-4D09-9262-67A68F4B98A9}" destId="{E599F4A6-D926-44F0-A0A4-5F12ABE31DB0}" srcOrd="0" destOrd="0" presId="urn:microsoft.com/office/officeart/2005/8/layout/vList2"/>
    <dgm:cxn modelId="{0610F0DD-AEF0-4D77-A8D3-BC2ECC2D3431}" srcId="{7B41A268-942F-4801-A11E-AD5AD90EF0F1}" destId="{6F28594D-BDF2-476F-8BE9-546D13FAD7CF}" srcOrd="1" destOrd="0" parTransId="{B941B941-E37A-40DB-98E0-F658F39089B0}" sibTransId="{DCB51A3D-0385-450F-BBDE-948E8506BA57}"/>
    <dgm:cxn modelId="{F6B0A129-0D10-4482-900A-F3A07EFFAF2E}" type="presParOf" srcId="{46C8AF03-348C-47C5-B599-D5BE807E4D5B}" destId="{D4AA2D81-EBF2-44DB-870E-D99EEE8E107B}" srcOrd="0" destOrd="0" presId="urn:microsoft.com/office/officeart/2005/8/layout/vList2"/>
    <dgm:cxn modelId="{695F434F-6EB6-475C-A40F-1736782489A4}" type="presParOf" srcId="{46C8AF03-348C-47C5-B599-D5BE807E4D5B}" destId="{6BB6C338-06DD-4C58-B042-5A3E84CA475C}" srcOrd="1" destOrd="0" presId="urn:microsoft.com/office/officeart/2005/8/layout/vList2"/>
    <dgm:cxn modelId="{6C55C102-8786-4E62-A3D2-B5DD6F31C741}" type="presParOf" srcId="{46C8AF03-348C-47C5-B599-D5BE807E4D5B}" destId="{F9746AB9-4037-4CE6-BC8E-28D6D202517E}" srcOrd="2" destOrd="0" presId="urn:microsoft.com/office/officeart/2005/8/layout/vList2"/>
    <dgm:cxn modelId="{C5A75789-3CF9-4563-A835-D67062A7C94A}" type="presParOf" srcId="{46C8AF03-348C-47C5-B599-D5BE807E4D5B}" destId="{4C0DE1DE-C856-405B-946B-93DE9D4B718C}" srcOrd="3" destOrd="0" presId="urn:microsoft.com/office/officeart/2005/8/layout/vList2"/>
    <dgm:cxn modelId="{E49FD86A-422F-43BB-B65A-EC22969C8718}" type="presParOf" srcId="{46C8AF03-348C-47C5-B599-D5BE807E4D5B}" destId="{AA27EB08-33D0-4CA4-94CD-5845E9CE427E}" srcOrd="4" destOrd="0" presId="urn:microsoft.com/office/officeart/2005/8/layout/vList2"/>
    <dgm:cxn modelId="{00F42F14-22ED-42EA-812A-5C27BF9CD3EF}" type="presParOf" srcId="{46C8AF03-348C-47C5-B599-D5BE807E4D5B}" destId="{4F2FB007-5BCB-4A45-9BC6-D87B89009079}" srcOrd="5" destOrd="0" presId="urn:microsoft.com/office/officeart/2005/8/layout/vList2"/>
    <dgm:cxn modelId="{840CBB98-9857-432F-98DC-8DF3A327B12A}" type="presParOf" srcId="{46C8AF03-348C-47C5-B599-D5BE807E4D5B}" destId="{E599F4A6-D926-44F0-A0A4-5F12ABE31DB0}" srcOrd="6" destOrd="0" presId="urn:microsoft.com/office/officeart/2005/8/layout/vList2"/>
    <dgm:cxn modelId="{D900FB82-574A-4D37-9EEC-6B6E7AF59A2E}" type="presParOf" srcId="{46C8AF03-348C-47C5-B599-D5BE807E4D5B}" destId="{90BC09EC-96E8-4EDC-9238-7FEED31B4C0E}" srcOrd="7" destOrd="0" presId="urn:microsoft.com/office/officeart/2005/8/layout/vList2"/>
    <dgm:cxn modelId="{11F06515-7884-4C2C-BA02-335260742898}" type="presParOf" srcId="{46C8AF03-348C-47C5-B599-D5BE807E4D5B}" destId="{6ACB9F34-5017-4B2F-B2F7-BE15C1FB0BB5}" srcOrd="8" destOrd="0" presId="urn:microsoft.com/office/officeart/2005/8/layout/vList2"/>
    <dgm:cxn modelId="{F87E104C-D8D5-4086-89C3-167B594F09C5}" type="presParOf" srcId="{46C8AF03-348C-47C5-B599-D5BE807E4D5B}" destId="{3B623E4D-F032-4EE2-8204-0DBA8A35A515}" srcOrd="9" destOrd="0" presId="urn:microsoft.com/office/officeart/2005/8/layout/vList2"/>
    <dgm:cxn modelId="{0BBAF670-6B99-4A32-A194-EF4129B8398A}" type="presParOf" srcId="{46C8AF03-348C-47C5-B599-D5BE807E4D5B}" destId="{1C6A9802-5F4F-42F5-9770-2E45BA665E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CC32AC-DFA7-4447-B491-7939B9DA6FB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E39DA5-B255-4567-ADEE-2BE0B923BAC8}">
      <dgm:prSet/>
      <dgm:spPr/>
      <dgm:t>
        <a:bodyPr/>
        <a:lstStyle/>
        <a:p>
          <a:r>
            <a:rPr kumimoji="1" lang="en-US"/>
            <a:t>Low 5: (in U.S. dollars)</a:t>
          </a:r>
          <a:endParaRPr lang="en-US"/>
        </a:p>
      </dgm:t>
    </dgm:pt>
    <dgm:pt modelId="{63D21CBB-A260-4606-A28B-B9BD0A3D7903}" type="parTrans" cxnId="{E73CD340-6872-4D29-BF41-F85B5C8DE815}">
      <dgm:prSet/>
      <dgm:spPr/>
      <dgm:t>
        <a:bodyPr/>
        <a:lstStyle/>
        <a:p>
          <a:endParaRPr lang="en-US"/>
        </a:p>
      </dgm:t>
    </dgm:pt>
    <dgm:pt modelId="{82D7AD02-FA29-480E-B584-7C2CFEED6026}" type="sibTrans" cxnId="{E73CD340-6872-4D29-BF41-F85B5C8DE815}">
      <dgm:prSet/>
      <dgm:spPr/>
      <dgm:t>
        <a:bodyPr/>
        <a:lstStyle/>
        <a:p>
          <a:endParaRPr lang="en-US"/>
        </a:p>
      </dgm:t>
    </dgm:pt>
    <dgm:pt modelId="{5AFE97B7-EF59-4349-AB51-D94F27AB3DFA}">
      <dgm:prSet/>
      <dgm:spPr/>
      <dgm:t>
        <a:bodyPr/>
        <a:lstStyle/>
        <a:p>
          <a:r>
            <a:rPr kumimoji="1" lang="en-US" dirty="0"/>
            <a:t>Central African Republic		17</a:t>
          </a:r>
          <a:endParaRPr lang="en-US" dirty="0"/>
        </a:p>
      </dgm:t>
    </dgm:pt>
    <dgm:pt modelId="{6516A5B2-A020-4ECD-8932-77DFF9493111}" type="parTrans" cxnId="{E27F19C0-E3DE-473E-BC1F-17FE5435B607}">
      <dgm:prSet/>
      <dgm:spPr/>
      <dgm:t>
        <a:bodyPr/>
        <a:lstStyle/>
        <a:p>
          <a:endParaRPr lang="en-US"/>
        </a:p>
      </dgm:t>
    </dgm:pt>
    <dgm:pt modelId="{077F4473-2F93-4607-98C0-80B1A0AA2C38}" type="sibTrans" cxnId="{E27F19C0-E3DE-473E-BC1F-17FE5435B607}">
      <dgm:prSet/>
      <dgm:spPr/>
      <dgm:t>
        <a:bodyPr/>
        <a:lstStyle/>
        <a:p>
          <a:endParaRPr lang="en-US"/>
        </a:p>
      </dgm:t>
    </dgm:pt>
    <dgm:pt modelId="{9A3F3DB1-00C4-41BD-BBB7-00567FEE99B8}">
      <dgm:prSet/>
      <dgm:spPr/>
      <dgm:t>
        <a:bodyPr/>
        <a:lstStyle/>
        <a:p>
          <a:r>
            <a:rPr lang="en-US" dirty="0"/>
            <a:t>Democratic Republic of the Congo	20</a:t>
          </a:r>
        </a:p>
      </dgm:t>
    </dgm:pt>
    <dgm:pt modelId="{D0169B37-1FAE-40A2-B22D-69DDE4FBA068}" type="parTrans" cxnId="{ECA453B0-CC09-4440-AB53-6C3087D89EFC}">
      <dgm:prSet/>
      <dgm:spPr/>
      <dgm:t>
        <a:bodyPr/>
        <a:lstStyle/>
        <a:p>
          <a:endParaRPr lang="en-US"/>
        </a:p>
      </dgm:t>
    </dgm:pt>
    <dgm:pt modelId="{80474AFA-5E83-4FB2-A7EC-EE3830933D0F}" type="sibTrans" cxnId="{ECA453B0-CC09-4440-AB53-6C3087D89EFC}">
      <dgm:prSet/>
      <dgm:spPr/>
      <dgm:t>
        <a:bodyPr/>
        <a:lstStyle/>
        <a:p>
          <a:endParaRPr lang="en-US"/>
        </a:p>
      </dgm:t>
    </dgm:pt>
    <dgm:pt modelId="{DCBC5F6E-E339-486C-91F5-F349370E8C4A}">
      <dgm:prSet/>
      <dgm:spPr/>
      <dgm:t>
        <a:bodyPr/>
        <a:lstStyle/>
        <a:p>
          <a:r>
            <a:rPr kumimoji="1" lang="en-US" dirty="0"/>
            <a:t>Madagascar				21</a:t>
          </a:r>
          <a:endParaRPr lang="en-US" dirty="0"/>
        </a:p>
      </dgm:t>
    </dgm:pt>
    <dgm:pt modelId="{3B53057D-1A3C-42C8-A3BE-AFBA046476D6}" type="parTrans" cxnId="{B1ED4CE2-1591-42CA-8155-D9BB4344FB4D}">
      <dgm:prSet/>
      <dgm:spPr/>
      <dgm:t>
        <a:bodyPr/>
        <a:lstStyle/>
        <a:p>
          <a:endParaRPr lang="en-US"/>
        </a:p>
      </dgm:t>
    </dgm:pt>
    <dgm:pt modelId="{95483621-38C7-4A75-9130-DD7BC6523A7B}" type="sibTrans" cxnId="{B1ED4CE2-1591-42CA-8155-D9BB4344FB4D}">
      <dgm:prSet/>
      <dgm:spPr/>
      <dgm:t>
        <a:bodyPr/>
        <a:lstStyle/>
        <a:p>
          <a:endParaRPr lang="en-US"/>
        </a:p>
      </dgm:t>
    </dgm:pt>
    <dgm:pt modelId="{B1E33086-D530-4FBD-86A2-CC43894C934B}">
      <dgm:prSet/>
      <dgm:spPr/>
      <dgm:t>
        <a:bodyPr/>
        <a:lstStyle/>
        <a:p>
          <a:r>
            <a:rPr lang="en-US" dirty="0"/>
            <a:t>Burundi					24</a:t>
          </a:r>
        </a:p>
      </dgm:t>
    </dgm:pt>
    <dgm:pt modelId="{2F57E09C-C823-4867-AC6D-D6E5CD61F10D}" type="parTrans" cxnId="{6B9FD39E-EC6A-4287-B999-5437776AC05D}">
      <dgm:prSet/>
      <dgm:spPr/>
      <dgm:t>
        <a:bodyPr/>
        <a:lstStyle/>
        <a:p>
          <a:endParaRPr lang="en-US"/>
        </a:p>
      </dgm:t>
    </dgm:pt>
    <dgm:pt modelId="{38717BA9-2E3C-4472-A083-D68D1DBC1AF6}" type="sibTrans" cxnId="{6B9FD39E-EC6A-4287-B999-5437776AC05D}">
      <dgm:prSet/>
      <dgm:spPr/>
      <dgm:t>
        <a:bodyPr/>
        <a:lstStyle/>
        <a:p>
          <a:endParaRPr lang="en-US"/>
        </a:p>
      </dgm:t>
    </dgm:pt>
    <dgm:pt modelId="{A13FD14C-1CAB-4FF1-AB00-F9445BE6273E}">
      <dgm:prSet/>
      <dgm:spPr/>
      <dgm:t>
        <a:bodyPr/>
        <a:lstStyle/>
        <a:p>
          <a:r>
            <a:rPr lang="en-US" dirty="0"/>
            <a:t>Ethiopia				24</a:t>
          </a:r>
        </a:p>
      </dgm:t>
    </dgm:pt>
    <dgm:pt modelId="{E751E876-07D8-422E-B7AF-8731B3D087D6}" type="parTrans" cxnId="{A72E89C8-BB5A-4647-899A-94EB1FF2B795}">
      <dgm:prSet/>
      <dgm:spPr/>
      <dgm:t>
        <a:bodyPr/>
        <a:lstStyle/>
        <a:p>
          <a:endParaRPr lang="en-US"/>
        </a:p>
      </dgm:t>
    </dgm:pt>
    <dgm:pt modelId="{9E8F4284-10A0-4D69-A3D6-BA00E546804A}" type="sibTrans" cxnId="{A72E89C8-BB5A-4647-899A-94EB1FF2B795}">
      <dgm:prSet/>
      <dgm:spPr/>
      <dgm:t>
        <a:bodyPr/>
        <a:lstStyle/>
        <a:p>
          <a:endParaRPr lang="en-US"/>
        </a:p>
      </dgm:t>
    </dgm:pt>
    <dgm:pt modelId="{53392159-5DEE-473B-B797-0CFF141E63D3}" type="pres">
      <dgm:prSet presAssocID="{4ACC32AC-DFA7-4447-B491-7939B9DA6FB2}" presName="linear" presStyleCnt="0">
        <dgm:presLayoutVars>
          <dgm:animLvl val="lvl"/>
          <dgm:resizeHandles val="exact"/>
        </dgm:presLayoutVars>
      </dgm:prSet>
      <dgm:spPr/>
    </dgm:pt>
    <dgm:pt modelId="{ED1DA686-36FE-4436-881A-9D533BD0A779}" type="pres">
      <dgm:prSet presAssocID="{E9E39DA5-B255-4567-ADEE-2BE0B923BAC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E961FCF-A33D-40F9-9D60-65B902E56BAE}" type="pres">
      <dgm:prSet presAssocID="{82D7AD02-FA29-480E-B584-7C2CFEED6026}" presName="spacer" presStyleCnt="0"/>
      <dgm:spPr/>
    </dgm:pt>
    <dgm:pt modelId="{E490267C-6B8A-4804-9A7E-B1C561E94A21}" type="pres">
      <dgm:prSet presAssocID="{5AFE97B7-EF59-4349-AB51-D94F27AB3DF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D9E8F3A-3A1D-48FD-B5C2-D829EB0D8F95}" type="pres">
      <dgm:prSet presAssocID="{077F4473-2F93-4607-98C0-80B1A0AA2C38}" presName="spacer" presStyleCnt="0"/>
      <dgm:spPr/>
    </dgm:pt>
    <dgm:pt modelId="{2126DAB2-3545-4790-A07F-46BE5F20B441}" type="pres">
      <dgm:prSet presAssocID="{9A3F3DB1-00C4-41BD-BBB7-00567FEE99B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BCA6750-A420-4B89-9441-30907C22F54D}" type="pres">
      <dgm:prSet presAssocID="{80474AFA-5E83-4FB2-A7EC-EE3830933D0F}" presName="spacer" presStyleCnt="0"/>
      <dgm:spPr/>
    </dgm:pt>
    <dgm:pt modelId="{BB1A40F2-01C3-4D33-993E-E3D1CE63B6A5}" type="pres">
      <dgm:prSet presAssocID="{DCBC5F6E-E339-486C-91F5-F349370E8C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9176593-7C57-457F-A7ED-BFB3EDC9D153}" type="pres">
      <dgm:prSet presAssocID="{95483621-38C7-4A75-9130-DD7BC6523A7B}" presName="spacer" presStyleCnt="0"/>
      <dgm:spPr/>
    </dgm:pt>
    <dgm:pt modelId="{79C44009-4B52-445B-9D81-77C69F80867D}" type="pres">
      <dgm:prSet presAssocID="{B1E33086-D530-4FBD-86A2-CC43894C934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5E1A7D9-0F4F-4B45-B81F-8757D24ADB6A}" type="pres">
      <dgm:prSet presAssocID="{38717BA9-2E3C-4472-A083-D68D1DBC1AF6}" presName="spacer" presStyleCnt="0"/>
      <dgm:spPr/>
    </dgm:pt>
    <dgm:pt modelId="{46B8284F-7272-4F09-A544-A1A084173EC7}" type="pres">
      <dgm:prSet presAssocID="{A13FD14C-1CAB-4FF1-AB00-F9445BE6273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766C330-C098-4EEA-A5FC-38C557923FD1}" type="presOf" srcId="{A13FD14C-1CAB-4FF1-AB00-F9445BE6273E}" destId="{46B8284F-7272-4F09-A544-A1A084173EC7}" srcOrd="0" destOrd="0" presId="urn:microsoft.com/office/officeart/2005/8/layout/vList2"/>
    <dgm:cxn modelId="{E73CD340-6872-4D29-BF41-F85B5C8DE815}" srcId="{4ACC32AC-DFA7-4447-B491-7939B9DA6FB2}" destId="{E9E39DA5-B255-4567-ADEE-2BE0B923BAC8}" srcOrd="0" destOrd="0" parTransId="{63D21CBB-A260-4606-A28B-B9BD0A3D7903}" sibTransId="{82D7AD02-FA29-480E-B584-7C2CFEED6026}"/>
    <dgm:cxn modelId="{807A0779-4C8C-4E7C-B80B-ECC05A161497}" type="presOf" srcId="{B1E33086-D530-4FBD-86A2-CC43894C934B}" destId="{79C44009-4B52-445B-9D81-77C69F80867D}" srcOrd="0" destOrd="0" presId="urn:microsoft.com/office/officeart/2005/8/layout/vList2"/>
    <dgm:cxn modelId="{E8593480-296C-4C2A-8D1E-1062C7789623}" type="presOf" srcId="{DCBC5F6E-E339-486C-91F5-F349370E8C4A}" destId="{BB1A40F2-01C3-4D33-993E-E3D1CE63B6A5}" srcOrd="0" destOrd="0" presId="urn:microsoft.com/office/officeart/2005/8/layout/vList2"/>
    <dgm:cxn modelId="{44B25B85-D4C9-471D-8ADB-87DD7224239E}" type="presOf" srcId="{E9E39DA5-B255-4567-ADEE-2BE0B923BAC8}" destId="{ED1DA686-36FE-4436-881A-9D533BD0A779}" srcOrd="0" destOrd="0" presId="urn:microsoft.com/office/officeart/2005/8/layout/vList2"/>
    <dgm:cxn modelId="{D6447B92-72D8-481E-A922-A6B8D91D63CC}" type="presOf" srcId="{4ACC32AC-DFA7-4447-B491-7939B9DA6FB2}" destId="{53392159-5DEE-473B-B797-0CFF141E63D3}" srcOrd="0" destOrd="0" presId="urn:microsoft.com/office/officeart/2005/8/layout/vList2"/>
    <dgm:cxn modelId="{6B9FD39E-EC6A-4287-B999-5437776AC05D}" srcId="{4ACC32AC-DFA7-4447-B491-7939B9DA6FB2}" destId="{B1E33086-D530-4FBD-86A2-CC43894C934B}" srcOrd="4" destOrd="0" parTransId="{2F57E09C-C823-4867-AC6D-D6E5CD61F10D}" sibTransId="{38717BA9-2E3C-4472-A083-D68D1DBC1AF6}"/>
    <dgm:cxn modelId="{53F2029F-AA31-44A6-B6B6-97BECE96BBCF}" type="presOf" srcId="{9A3F3DB1-00C4-41BD-BBB7-00567FEE99B8}" destId="{2126DAB2-3545-4790-A07F-46BE5F20B441}" srcOrd="0" destOrd="0" presId="urn:microsoft.com/office/officeart/2005/8/layout/vList2"/>
    <dgm:cxn modelId="{ECA453B0-CC09-4440-AB53-6C3087D89EFC}" srcId="{4ACC32AC-DFA7-4447-B491-7939B9DA6FB2}" destId="{9A3F3DB1-00C4-41BD-BBB7-00567FEE99B8}" srcOrd="2" destOrd="0" parTransId="{D0169B37-1FAE-40A2-B22D-69DDE4FBA068}" sibTransId="{80474AFA-5E83-4FB2-A7EC-EE3830933D0F}"/>
    <dgm:cxn modelId="{E27F19C0-E3DE-473E-BC1F-17FE5435B607}" srcId="{4ACC32AC-DFA7-4447-B491-7939B9DA6FB2}" destId="{5AFE97B7-EF59-4349-AB51-D94F27AB3DFA}" srcOrd="1" destOrd="0" parTransId="{6516A5B2-A020-4ECD-8932-77DFF9493111}" sibTransId="{077F4473-2F93-4607-98C0-80B1A0AA2C38}"/>
    <dgm:cxn modelId="{A72E89C8-BB5A-4647-899A-94EB1FF2B795}" srcId="{4ACC32AC-DFA7-4447-B491-7939B9DA6FB2}" destId="{A13FD14C-1CAB-4FF1-AB00-F9445BE6273E}" srcOrd="5" destOrd="0" parTransId="{E751E876-07D8-422E-B7AF-8731B3D087D6}" sibTransId="{9E8F4284-10A0-4D69-A3D6-BA00E546804A}"/>
    <dgm:cxn modelId="{14F2F3C8-1C09-41C6-AFA1-05416FF21AA4}" type="presOf" srcId="{5AFE97B7-EF59-4349-AB51-D94F27AB3DFA}" destId="{E490267C-6B8A-4804-9A7E-B1C561E94A21}" srcOrd="0" destOrd="0" presId="urn:microsoft.com/office/officeart/2005/8/layout/vList2"/>
    <dgm:cxn modelId="{B1ED4CE2-1591-42CA-8155-D9BB4344FB4D}" srcId="{4ACC32AC-DFA7-4447-B491-7939B9DA6FB2}" destId="{DCBC5F6E-E339-486C-91F5-F349370E8C4A}" srcOrd="3" destOrd="0" parTransId="{3B53057D-1A3C-42C8-A3BE-AFBA046476D6}" sibTransId="{95483621-38C7-4A75-9130-DD7BC6523A7B}"/>
    <dgm:cxn modelId="{CCF4A2AC-5C2E-44F4-8F3A-1434DB2A83CB}" type="presParOf" srcId="{53392159-5DEE-473B-B797-0CFF141E63D3}" destId="{ED1DA686-36FE-4436-881A-9D533BD0A779}" srcOrd="0" destOrd="0" presId="urn:microsoft.com/office/officeart/2005/8/layout/vList2"/>
    <dgm:cxn modelId="{ADC6C588-F7EF-410F-9D5A-F0B43309ED9D}" type="presParOf" srcId="{53392159-5DEE-473B-B797-0CFF141E63D3}" destId="{BE961FCF-A33D-40F9-9D60-65B902E56BAE}" srcOrd="1" destOrd="0" presId="urn:microsoft.com/office/officeart/2005/8/layout/vList2"/>
    <dgm:cxn modelId="{6E72133D-6698-45E2-B16A-2C614196BA32}" type="presParOf" srcId="{53392159-5DEE-473B-B797-0CFF141E63D3}" destId="{E490267C-6B8A-4804-9A7E-B1C561E94A21}" srcOrd="2" destOrd="0" presId="urn:microsoft.com/office/officeart/2005/8/layout/vList2"/>
    <dgm:cxn modelId="{BCFCFFF2-01F9-434D-AB2C-69FF98058CB9}" type="presParOf" srcId="{53392159-5DEE-473B-B797-0CFF141E63D3}" destId="{9D9E8F3A-3A1D-48FD-B5C2-D829EB0D8F95}" srcOrd="3" destOrd="0" presId="urn:microsoft.com/office/officeart/2005/8/layout/vList2"/>
    <dgm:cxn modelId="{BECAA25F-BF07-4691-B63F-851C9E9A506A}" type="presParOf" srcId="{53392159-5DEE-473B-B797-0CFF141E63D3}" destId="{2126DAB2-3545-4790-A07F-46BE5F20B441}" srcOrd="4" destOrd="0" presId="urn:microsoft.com/office/officeart/2005/8/layout/vList2"/>
    <dgm:cxn modelId="{F7FA1E10-0E00-4911-9835-F872F1F66068}" type="presParOf" srcId="{53392159-5DEE-473B-B797-0CFF141E63D3}" destId="{EBCA6750-A420-4B89-9441-30907C22F54D}" srcOrd="5" destOrd="0" presId="urn:microsoft.com/office/officeart/2005/8/layout/vList2"/>
    <dgm:cxn modelId="{5F192974-8B62-4263-AD30-2FF1A2CC197F}" type="presParOf" srcId="{53392159-5DEE-473B-B797-0CFF141E63D3}" destId="{BB1A40F2-01C3-4D33-993E-E3D1CE63B6A5}" srcOrd="6" destOrd="0" presId="urn:microsoft.com/office/officeart/2005/8/layout/vList2"/>
    <dgm:cxn modelId="{9A2E98B6-5E76-4B65-BF08-5BB5809783A5}" type="presParOf" srcId="{53392159-5DEE-473B-B797-0CFF141E63D3}" destId="{99176593-7C57-457F-A7ED-BFB3EDC9D153}" srcOrd="7" destOrd="0" presId="urn:microsoft.com/office/officeart/2005/8/layout/vList2"/>
    <dgm:cxn modelId="{749F77A5-99D5-46D5-9EF8-07C5752E64FB}" type="presParOf" srcId="{53392159-5DEE-473B-B797-0CFF141E63D3}" destId="{79C44009-4B52-445B-9D81-77C69F80867D}" srcOrd="8" destOrd="0" presId="urn:microsoft.com/office/officeart/2005/8/layout/vList2"/>
    <dgm:cxn modelId="{2277F61A-1C35-4464-9DCB-5F976A8C89F7}" type="presParOf" srcId="{53392159-5DEE-473B-B797-0CFF141E63D3}" destId="{C5E1A7D9-0F4F-4B45-B81F-8757D24ADB6A}" srcOrd="9" destOrd="0" presId="urn:microsoft.com/office/officeart/2005/8/layout/vList2"/>
    <dgm:cxn modelId="{94B8EC07-6A0B-4F65-879B-71FC13D0BEE8}" type="presParOf" srcId="{53392159-5DEE-473B-B797-0CFF141E63D3}" destId="{46B8284F-7272-4F09-A544-A1A084173EC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50079-1803-46C0-AF29-00FC921CDF10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33C2B-877D-4725-AF39-D8AEA627B94D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B5C5D-7FFC-49E4-A593-D4E8A35D78ED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Rural Areas</a:t>
          </a:r>
          <a:endParaRPr lang="en-US" sz="1900" kern="1200"/>
        </a:p>
      </dsp:txBody>
      <dsp:txXfrm>
        <a:off x="957071" y="3890"/>
        <a:ext cx="5671732" cy="828633"/>
      </dsp:txXfrm>
    </dsp:sp>
    <dsp:sp modelId="{9DA8B09C-2B11-4D01-ABF7-D522EE168646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4D822-0048-47F3-97DC-9D98121CEDA6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7070C-6F6B-4B47-A63F-C6486EB1596D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Distance Areas</a:t>
          </a:r>
          <a:endParaRPr lang="en-US" sz="1900" kern="1200"/>
        </a:p>
      </dsp:txBody>
      <dsp:txXfrm>
        <a:off x="957071" y="1039682"/>
        <a:ext cx="5671732" cy="828633"/>
      </dsp:txXfrm>
    </dsp:sp>
    <dsp:sp modelId="{17D2EB93-0C99-46D1-ACBC-8794EAC967DA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84A83-D8FA-4D17-A0EC-7A20E607B09F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0095E-DB7D-4D44-9111-06750DA66DB9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Anarchy Areas</a:t>
          </a:r>
        </a:p>
      </dsp:txBody>
      <dsp:txXfrm>
        <a:off x="957071" y="2075473"/>
        <a:ext cx="5671732" cy="828633"/>
      </dsp:txXfrm>
    </dsp:sp>
    <dsp:sp modelId="{1DB9B90A-E999-44E1-8A87-6721CF73BF31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6A4B8-3D1C-4DBF-B275-6467AA747B38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D0989-F0BD-4D30-8B09-B8F89FB79DF0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Impoverished Areas</a:t>
          </a:r>
        </a:p>
      </dsp:txBody>
      <dsp:txXfrm>
        <a:off x="957071" y="3111265"/>
        <a:ext cx="5671732" cy="828633"/>
      </dsp:txXfrm>
    </dsp:sp>
    <dsp:sp modelId="{4C603D89-CFEE-4EB4-8757-690C7A4A99DE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5ADA4-CD4E-43CC-A842-8A1B2AAFAFD3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DF53B-2C8F-4204-B14F-6725D73F2468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Non-profitable Areas</a:t>
          </a:r>
          <a:endParaRPr lang="en-US" sz="1900" kern="1200"/>
        </a:p>
      </dsp:txBody>
      <dsp:txXfrm>
        <a:off x="957071" y="4147057"/>
        <a:ext cx="5671732" cy="8286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F0092-1F2C-4FC5-B1B0-3AA71BE008A3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8562F-9DB5-4ADB-B2AD-5F0C11165D34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2C709-0F8D-4E2B-97D6-4DF5D2F6EA4D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Left: life expectancy-hospital</a:t>
          </a:r>
          <a:endParaRPr lang="en-US" sz="2500" kern="1200"/>
        </a:p>
      </dsp:txBody>
      <dsp:txXfrm>
        <a:off x="1725424" y="809181"/>
        <a:ext cx="4903379" cy="1493874"/>
      </dsp:txXfrm>
    </dsp:sp>
    <dsp:sp modelId="{A3CDD291-B34C-49A9-96AF-2ABDE7ABCD1F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16C6D-9055-422A-9BDD-77B487D2EB11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AFB4E-BFB4-4E15-893E-9098635243A4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Right: heathy life expectancy-hospital</a:t>
          </a:r>
        </a:p>
      </dsp:txBody>
      <dsp:txXfrm>
        <a:off x="1725424" y="2676524"/>
        <a:ext cx="4903379" cy="1493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0F1DC-6A8D-40AA-9B7C-4956CA186AA5}">
      <dsp:nvSpPr>
        <dsp:cNvPr id="0" name=""/>
        <dsp:cNvSpPr/>
      </dsp:nvSpPr>
      <dsp:spPr>
        <a:xfrm>
          <a:off x="0" y="39999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/>
            <a:t>Top 5: </a:t>
          </a:r>
          <a:endParaRPr lang="en-US" sz="2700" kern="1200"/>
        </a:p>
      </dsp:txBody>
      <dsp:txXfrm>
        <a:off x="30842" y="430832"/>
        <a:ext cx="6567120" cy="570116"/>
      </dsp:txXfrm>
    </dsp:sp>
    <dsp:sp modelId="{24BAA51F-0EF8-4CB9-ABCF-5887922EC86B}">
      <dsp:nvSpPr>
        <dsp:cNvPr id="0" name=""/>
        <dsp:cNvSpPr/>
      </dsp:nvSpPr>
      <dsp:spPr>
        <a:xfrm>
          <a:off x="0" y="110955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22688"/>
                <a:satOff val="2608"/>
                <a:lumOff val="-2079"/>
                <a:alphaOff val="0"/>
                <a:tint val="96000"/>
                <a:lumMod val="100000"/>
              </a:schemeClr>
            </a:gs>
            <a:gs pos="78000">
              <a:schemeClr val="accent2">
                <a:hueOff val="22688"/>
                <a:satOff val="2608"/>
                <a:lumOff val="-20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Cuba				8.2(2017)</a:t>
          </a:r>
        </a:p>
      </dsp:txBody>
      <dsp:txXfrm>
        <a:off x="30842" y="1140392"/>
        <a:ext cx="6567120" cy="570116"/>
      </dsp:txXfrm>
    </dsp:sp>
    <dsp:sp modelId="{77A3BE48-7B85-4226-A7E1-C429E384D89E}">
      <dsp:nvSpPr>
        <dsp:cNvPr id="0" name=""/>
        <dsp:cNvSpPr/>
      </dsp:nvSpPr>
      <dsp:spPr>
        <a:xfrm>
          <a:off x="0" y="18191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45376"/>
                <a:satOff val="5216"/>
                <a:lumOff val="-4157"/>
                <a:alphaOff val="0"/>
                <a:tint val="96000"/>
                <a:lumMod val="100000"/>
              </a:schemeClr>
            </a:gs>
            <a:gs pos="78000">
              <a:schemeClr val="accent2">
                <a:hueOff val="45376"/>
                <a:satOff val="5216"/>
                <a:lumOff val="-4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/>
            <a:t>Monaco				6.6(2014)</a:t>
          </a:r>
          <a:endParaRPr lang="en-US" sz="2700" kern="1200"/>
        </a:p>
      </dsp:txBody>
      <dsp:txXfrm>
        <a:off x="30842" y="1849952"/>
        <a:ext cx="6567120" cy="570116"/>
      </dsp:txXfrm>
    </dsp:sp>
    <dsp:sp modelId="{35F83DF2-97BA-4F49-906E-9314F7D7AD6F}">
      <dsp:nvSpPr>
        <dsp:cNvPr id="0" name=""/>
        <dsp:cNvSpPr/>
      </dsp:nvSpPr>
      <dsp:spPr>
        <a:xfrm>
          <a:off x="0" y="25286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68064"/>
                <a:satOff val="7823"/>
                <a:lumOff val="-6236"/>
                <a:alphaOff val="0"/>
                <a:tint val="96000"/>
                <a:lumMod val="100000"/>
              </a:schemeClr>
            </a:gs>
            <a:gs pos="78000">
              <a:schemeClr val="accent2">
                <a:hueOff val="68064"/>
                <a:satOff val="7823"/>
                <a:lumOff val="-623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San Marino			6.1(2014)</a:t>
          </a:r>
        </a:p>
      </dsp:txBody>
      <dsp:txXfrm>
        <a:off x="30842" y="2559512"/>
        <a:ext cx="6567120" cy="570116"/>
      </dsp:txXfrm>
    </dsp:sp>
    <dsp:sp modelId="{49F61221-5C68-4361-B0F2-A5531EAE9BDE}">
      <dsp:nvSpPr>
        <dsp:cNvPr id="0" name=""/>
        <dsp:cNvSpPr/>
      </dsp:nvSpPr>
      <dsp:spPr>
        <a:xfrm>
          <a:off x="0" y="323823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90751"/>
                <a:satOff val="10431"/>
                <a:lumOff val="-8314"/>
                <a:alphaOff val="0"/>
                <a:tint val="96000"/>
                <a:lumMod val="100000"/>
              </a:schemeClr>
            </a:gs>
            <a:gs pos="78000">
              <a:schemeClr val="accent2">
                <a:hueOff val="90751"/>
                <a:satOff val="10431"/>
                <a:lumOff val="-8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/>
            <a:t>Sweden				5.4(2016)</a:t>
          </a:r>
          <a:endParaRPr lang="en-US" sz="2700" kern="1200"/>
        </a:p>
      </dsp:txBody>
      <dsp:txXfrm>
        <a:off x="30842" y="3269072"/>
        <a:ext cx="6567120" cy="570116"/>
      </dsp:txXfrm>
    </dsp:sp>
    <dsp:sp modelId="{02437332-EF64-4AD4-9E03-EABD68CBFFAC}">
      <dsp:nvSpPr>
        <dsp:cNvPr id="0" name=""/>
        <dsp:cNvSpPr/>
      </dsp:nvSpPr>
      <dsp:spPr>
        <a:xfrm>
          <a:off x="0" y="394779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6000"/>
                <a:lumMod val="100000"/>
              </a:schemeClr>
            </a:gs>
            <a:gs pos="78000">
              <a:schemeClr val="accent2">
                <a:hueOff val="113439"/>
                <a:satOff val="13039"/>
                <a:lumOff val="-103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Austria				5.1(2016)</a:t>
          </a:r>
        </a:p>
      </dsp:txBody>
      <dsp:txXfrm>
        <a:off x="30842" y="3978632"/>
        <a:ext cx="6567120" cy="570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B6E40-4F25-4C7A-9C32-7C211B54D1B4}">
      <dsp:nvSpPr>
        <dsp:cNvPr id="0" name=""/>
        <dsp:cNvSpPr/>
      </dsp:nvSpPr>
      <dsp:spPr>
        <a:xfrm>
          <a:off x="0" y="3657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Low 5: </a:t>
          </a:r>
          <a:endParaRPr lang="en-US" sz="2100" kern="1200"/>
        </a:p>
      </dsp:txBody>
      <dsp:txXfrm>
        <a:off x="23988" y="60558"/>
        <a:ext cx="6580828" cy="443423"/>
      </dsp:txXfrm>
    </dsp:sp>
    <dsp:sp modelId="{D776C823-6FDB-4E0F-B578-E7C5E6AA277B}">
      <dsp:nvSpPr>
        <dsp:cNvPr id="0" name=""/>
        <dsp:cNvSpPr/>
      </dsp:nvSpPr>
      <dsp:spPr>
        <a:xfrm>
          <a:off x="0" y="58845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14180"/>
                <a:satOff val="1630"/>
                <a:lumOff val="-1299"/>
                <a:alphaOff val="0"/>
                <a:tint val="96000"/>
                <a:lumMod val="100000"/>
              </a:schemeClr>
            </a:gs>
            <a:gs pos="78000">
              <a:schemeClr val="accent2">
                <a:hueOff val="14180"/>
                <a:satOff val="1630"/>
                <a:lumOff val="-129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Qatar				0(2017)</a:t>
          </a:r>
          <a:endParaRPr lang="en-US" sz="2100" kern="1200"/>
        </a:p>
      </dsp:txBody>
      <dsp:txXfrm>
        <a:off x="23988" y="612438"/>
        <a:ext cx="6580828" cy="443423"/>
      </dsp:txXfrm>
    </dsp:sp>
    <dsp:sp modelId="{D06428A2-CCB1-492A-A042-D62B13B3989D}">
      <dsp:nvSpPr>
        <dsp:cNvPr id="0" name=""/>
        <dsp:cNvSpPr/>
      </dsp:nvSpPr>
      <dsp:spPr>
        <a:xfrm>
          <a:off x="0" y="114033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28360"/>
                <a:satOff val="3260"/>
                <a:lumOff val="-2598"/>
                <a:alphaOff val="0"/>
                <a:tint val="96000"/>
                <a:lumMod val="100000"/>
              </a:schemeClr>
            </a:gs>
            <a:gs pos="78000">
              <a:schemeClr val="accent2">
                <a:hueOff val="28360"/>
                <a:satOff val="3260"/>
                <a:lumOff val="-25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Malawi				0(2016)</a:t>
          </a:r>
        </a:p>
      </dsp:txBody>
      <dsp:txXfrm>
        <a:off x="23988" y="1164318"/>
        <a:ext cx="6580828" cy="443423"/>
      </dsp:txXfrm>
    </dsp:sp>
    <dsp:sp modelId="{FC14B14A-C09B-4AF1-BCCA-20C6ED4F46A3}">
      <dsp:nvSpPr>
        <dsp:cNvPr id="0" name=""/>
        <dsp:cNvSpPr/>
      </dsp:nvSpPr>
      <dsp:spPr>
        <a:xfrm>
          <a:off x="0" y="169221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42540"/>
                <a:satOff val="4890"/>
                <a:lumOff val="-3897"/>
                <a:alphaOff val="0"/>
                <a:tint val="96000"/>
                <a:lumMod val="100000"/>
              </a:schemeClr>
            </a:gs>
            <a:gs pos="78000">
              <a:schemeClr val="accent2">
                <a:hueOff val="42540"/>
                <a:satOff val="4890"/>
                <a:lumOff val="-389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Soma</a:t>
          </a:r>
          <a:r>
            <a:rPr lang="en-US" sz="2100" kern="1200"/>
            <a:t>lia				0(2014)</a:t>
          </a:r>
        </a:p>
      </dsp:txBody>
      <dsp:txXfrm>
        <a:off x="23988" y="1716198"/>
        <a:ext cx="6580828" cy="443423"/>
      </dsp:txXfrm>
    </dsp:sp>
    <dsp:sp modelId="{87C327FD-CA65-4DF5-A4D0-329F03731297}">
      <dsp:nvSpPr>
        <dsp:cNvPr id="0" name=""/>
        <dsp:cNvSpPr/>
      </dsp:nvSpPr>
      <dsp:spPr>
        <a:xfrm>
          <a:off x="0" y="224409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56720"/>
                <a:satOff val="6519"/>
                <a:lumOff val="-5196"/>
                <a:alphaOff val="0"/>
                <a:tint val="96000"/>
                <a:lumMod val="100000"/>
              </a:schemeClr>
            </a:gs>
            <a:gs pos="78000">
              <a:schemeClr val="accent2">
                <a:hueOff val="56720"/>
                <a:satOff val="6519"/>
                <a:lumOff val="-519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Sierra Leone			0(2011)</a:t>
          </a:r>
          <a:endParaRPr lang="en-US" sz="2100" kern="1200"/>
        </a:p>
      </dsp:txBody>
      <dsp:txXfrm>
        <a:off x="23988" y="2268078"/>
        <a:ext cx="6580828" cy="443423"/>
      </dsp:txXfrm>
    </dsp:sp>
    <dsp:sp modelId="{E83F0114-5550-4E85-BEA2-96315493F884}">
      <dsp:nvSpPr>
        <dsp:cNvPr id="0" name=""/>
        <dsp:cNvSpPr/>
      </dsp:nvSpPr>
      <dsp:spPr>
        <a:xfrm>
          <a:off x="0" y="279597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70900"/>
                <a:satOff val="8149"/>
                <a:lumOff val="-6496"/>
                <a:alphaOff val="0"/>
                <a:tint val="96000"/>
                <a:lumMod val="100000"/>
              </a:schemeClr>
            </a:gs>
            <a:gs pos="78000">
              <a:schemeClr val="accent2">
                <a:hueOff val="70900"/>
                <a:satOff val="8149"/>
                <a:lumOff val="-649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Liberia				0(2015)</a:t>
          </a:r>
        </a:p>
      </dsp:txBody>
      <dsp:txXfrm>
        <a:off x="23988" y="2819958"/>
        <a:ext cx="6580828" cy="443423"/>
      </dsp:txXfrm>
    </dsp:sp>
    <dsp:sp modelId="{D4142AAA-4148-4D3A-B451-08F35514E3ED}">
      <dsp:nvSpPr>
        <dsp:cNvPr id="0" name=""/>
        <dsp:cNvSpPr/>
      </dsp:nvSpPr>
      <dsp:spPr>
        <a:xfrm>
          <a:off x="0" y="334785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85079"/>
                <a:satOff val="9779"/>
                <a:lumOff val="-7795"/>
                <a:alphaOff val="0"/>
                <a:tint val="96000"/>
                <a:lumMod val="100000"/>
              </a:schemeClr>
            </a:gs>
            <a:gs pos="78000">
              <a:schemeClr val="accent2">
                <a:hueOff val="85079"/>
                <a:satOff val="9779"/>
                <a:lumOff val="-779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 dirty="0"/>
            <a:t>Tanzania			0(2014)</a:t>
          </a:r>
          <a:endParaRPr lang="en-US" sz="2100" kern="1200" dirty="0"/>
        </a:p>
      </dsp:txBody>
      <dsp:txXfrm>
        <a:off x="23988" y="3371838"/>
        <a:ext cx="6580828" cy="443423"/>
      </dsp:txXfrm>
    </dsp:sp>
    <dsp:sp modelId="{3C20E8B9-3CB9-48C7-A991-1F76CC3510F5}">
      <dsp:nvSpPr>
        <dsp:cNvPr id="0" name=""/>
        <dsp:cNvSpPr/>
      </dsp:nvSpPr>
      <dsp:spPr>
        <a:xfrm>
          <a:off x="0" y="389973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99259"/>
                <a:satOff val="11409"/>
                <a:lumOff val="-9094"/>
                <a:alphaOff val="0"/>
                <a:tint val="96000"/>
                <a:lumMod val="100000"/>
              </a:schemeClr>
            </a:gs>
            <a:gs pos="78000">
              <a:schemeClr val="accent2">
                <a:hueOff val="99259"/>
                <a:satOff val="11409"/>
                <a:lumOff val="-909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Chad				0(2016)</a:t>
          </a:r>
        </a:p>
      </dsp:txBody>
      <dsp:txXfrm>
        <a:off x="23988" y="3923718"/>
        <a:ext cx="6580828" cy="443423"/>
      </dsp:txXfrm>
    </dsp:sp>
    <dsp:sp modelId="{38AA633F-94EB-453F-B60B-E2FB818DC18D}">
      <dsp:nvSpPr>
        <dsp:cNvPr id="0" name=""/>
        <dsp:cNvSpPr/>
      </dsp:nvSpPr>
      <dsp:spPr>
        <a:xfrm>
          <a:off x="0" y="445161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6000"/>
                <a:lumMod val="100000"/>
              </a:schemeClr>
            </a:gs>
            <a:gs pos="78000">
              <a:schemeClr val="accent2">
                <a:hueOff val="113439"/>
                <a:satOff val="13039"/>
                <a:lumOff val="-103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/>
            <a:t>Togo				0(2015)</a:t>
          </a:r>
          <a:endParaRPr lang="en-US" sz="2100" kern="1200"/>
        </a:p>
      </dsp:txBody>
      <dsp:txXfrm>
        <a:off x="23988" y="4475598"/>
        <a:ext cx="6580828" cy="443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6CCF5-D202-40FF-9913-5AB02311B92A}">
      <dsp:nvSpPr>
        <dsp:cNvPr id="0" name=""/>
        <dsp:cNvSpPr/>
      </dsp:nvSpPr>
      <dsp:spPr>
        <a:xfrm>
          <a:off x="0" y="150510"/>
          <a:ext cx="6628804" cy="421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Low 5: </a:t>
          </a:r>
          <a:endParaRPr lang="en-US" sz="1800" kern="1200"/>
        </a:p>
      </dsp:txBody>
      <dsp:txXfrm>
        <a:off x="20561" y="171071"/>
        <a:ext cx="6587682" cy="380078"/>
      </dsp:txXfrm>
    </dsp:sp>
    <dsp:sp modelId="{15A13BF3-8616-4B34-80D8-5B8DC8F4D2D2}">
      <dsp:nvSpPr>
        <dsp:cNvPr id="0" name=""/>
        <dsp:cNvSpPr/>
      </dsp:nvSpPr>
      <dsp:spPr>
        <a:xfrm>
          <a:off x="0" y="623550"/>
          <a:ext cx="6628804" cy="421200"/>
        </a:xfrm>
        <a:prstGeom prst="roundRect">
          <a:avLst/>
        </a:prstGeom>
        <a:gradFill rotWithShape="0">
          <a:gsLst>
            <a:gs pos="0">
              <a:schemeClr val="accent2">
                <a:hueOff val="12604"/>
                <a:satOff val="1449"/>
                <a:lumOff val="-1155"/>
                <a:alphaOff val="0"/>
                <a:tint val="96000"/>
                <a:lumMod val="100000"/>
              </a:schemeClr>
            </a:gs>
            <a:gs pos="78000">
              <a:schemeClr val="accent2">
                <a:hueOff val="12604"/>
                <a:satOff val="1449"/>
                <a:lumOff val="-11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Burundi					0.1(2016)</a:t>
          </a:r>
        </a:p>
      </dsp:txBody>
      <dsp:txXfrm>
        <a:off x="20561" y="644111"/>
        <a:ext cx="6587682" cy="380078"/>
      </dsp:txXfrm>
    </dsp:sp>
    <dsp:sp modelId="{3F6ADA21-9DD6-49C0-A7AD-60B662160DEF}">
      <dsp:nvSpPr>
        <dsp:cNvPr id="0" name=""/>
        <dsp:cNvSpPr/>
      </dsp:nvSpPr>
      <dsp:spPr>
        <a:xfrm>
          <a:off x="0" y="1096590"/>
          <a:ext cx="6628804" cy="421200"/>
        </a:xfrm>
        <a:prstGeom prst="roundRect">
          <a:avLst/>
        </a:prstGeom>
        <a:gradFill rotWithShape="0">
          <a:gsLst>
            <a:gs pos="0">
              <a:schemeClr val="accent2">
                <a:hueOff val="25209"/>
                <a:satOff val="2898"/>
                <a:lumOff val="-2310"/>
                <a:alphaOff val="0"/>
                <a:tint val="96000"/>
                <a:lumMod val="100000"/>
              </a:schemeClr>
            </a:gs>
            <a:gs pos="78000">
              <a:schemeClr val="accent2">
                <a:hueOff val="25209"/>
                <a:satOff val="2898"/>
                <a:lumOff val="-23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 dirty="0"/>
            <a:t>Niger					0.1(2014)</a:t>
          </a:r>
          <a:endParaRPr lang="en-US" sz="1800" kern="1200" dirty="0"/>
        </a:p>
      </dsp:txBody>
      <dsp:txXfrm>
        <a:off x="20561" y="1117151"/>
        <a:ext cx="6587682" cy="380078"/>
      </dsp:txXfrm>
    </dsp:sp>
    <dsp:sp modelId="{284CE23A-B217-487C-8002-E6859B4088CA}">
      <dsp:nvSpPr>
        <dsp:cNvPr id="0" name=""/>
        <dsp:cNvSpPr/>
      </dsp:nvSpPr>
      <dsp:spPr>
        <a:xfrm>
          <a:off x="0" y="1569630"/>
          <a:ext cx="6628804" cy="421200"/>
        </a:xfrm>
        <a:prstGeom prst="roundRect">
          <a:avLst/>
        </a:prstGeom>
        <a:gradFill rotWithShape="0">
          <a:gsLst>
            <a:gs pos="0">
              <a:schemeClr val="accent2">
                <a:hueOff val="37813"/>
                <a:satOff val="4346"/>
                <a:lumOff val="-3464"/>
                <a:alphaOff val="0"/>
                <a:tint val="96000"/>
                <a:lumMod val="100000"/>
              </a:schemeClr>
            </a:gs>
            <a:gs pos="78000">
              <a:schemeClr val="accent2">
                <a:hueOff val="37813"/>
                <a:satOff val="4346"/>
                <a:lumOff val="-346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Papua New Guinea			0.1(2010)</a:t>
          </a:r>
        </a:p>
      </dsp:txBody>
      <dsp:txXfrm>
        <a:off x="20561" y="1590191"/>
        <a:ext cx="6587682" cy="380078"/>
      </dsp:txXfrm>
    </dsp:sp>
    <dsp:sp modelId="{0BF0C69A-98E2-497D-B43E-63C343E661AC}">
      <dsp:nvSpPr>
        <dsp:cNvPr id="0" name=""/>
        <dsp:cNvSpPr/>
      </dsp:nvSpPr>
      <dsp:spPr>
        <a:xfrm>
          <a:off x="0" y="2042670"/>
          <a:ext cx="6628804" cy="421200"/>
        </a:xfrm>
        <a:prstGeom prst="roundRect">
          <a:avLst/>
        </a:prstGeom>
        <a:gradFill rotWithShape="0">
          <a:gsLst>
            <a:gs pos="0">
              <a:schemeClr val="accent2">
                <a:hueOff val="50417"/>
                <a:satOff val="5795"/>
                <a:lumOff val="-4619"/>
                <a:alphaOff val="0"/>
                <a:tint val="96000"/>
                <a:lumMod val="100000"/>
              </a:schemeClr>
            </a:gs>
            <a:gs pos="78000">
              <a:schemeClr val="accent2">
                <a:hueOff val="50417"/>
                <a:satOff val="5795"/>
                <a:lumOff val="-461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Eritrea					0.1(2004)	old data</a:t>
          </a:r>
          <a:endParaRPr lang="en-US" sz="1800" kern="1200"/>
        </a:p>
      </dsp:txBody>
      <dsp:txXfrm>
        <a:off x="20561" y="2063231"/>
        <a:ext cx="6587682" cy="380078"/>
      </dsp:txXfrm>
    </dsp:sp>
    <dsp:sp modelId="{B310F996-81E0-466F-B766-9CBD8526256B}">
      <dsp:nvSpPr>
        <dsp:cNvPr id="0" name=""/>
        <dsp:cNvSpPr/>
      </dsp:nvSpPr>
      <dsp:spPr>
        <a:xfrm>
          <a:off x="0" y="2515710"/>
          <a:ext cx="6628804" cy="421200"/>
        </a:xfrm>
        <a:prstGeom prst="roundRect">
          <a:avLst/>
        </a:prstGeom>
        <a:gradFill rotWithShape="0">
          <a:gsLst>
            <a:gs pos="0">
              <a:schemeClr val="accent2">
                <a:hueOff val="63022"/>
                <a:satOff val="7244"/>
                <a:lumOff val="-5774"/>
                <a:alphaOff val="0"/>
                <a:tint val="96000"/>
                <a:lumMod val="100000"/>
              </a:schemeClr>
            </a:gs>
            <a:gs pos="78000">
              <a:schemeClr val="accent2">
                <a:hueOff val="63022"/>
                <a:satOff val="7244"/>
                <a:lumOff val="-577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Burkina Faso				0.1(2016)</a:t>
          </a:r>
        </a:p>
      </dsp:txBody>
      <dsp:txXfrm>
        <a:off x="20561" y="2536271"/>
        <a:ext cx="6587682" cy="380078"/>
      </dsp:txXfrm>
    </dsp:sp>
    <dsp:sp modelId="{78447207-4A5C-410C-B58A-97CF78D88546}">
      <dsp:nvSpPr>
        <dsp:cNvPr id="0" name=""/>
        <dsp:cNvSpPr/>
      </dsp:nvSpPr>
      <dsp:spPr>
        <a:xfrm>
          <a:off x="0" y="2988750"/>
          <a:ext cx="6628804" cy="421200"/>
        </a:xfrm>
        <a:prstGeom prst="roundRect">
          <a:avLst/>
        </a:prstGeom>
        <a:gradFill rotWithShape="0">
          <a:gsLst>
            <a:gs pos="0">
              <a:schemeClr val="accent2">
                <a:hueOff val="75626"/>
                <a:satOff val="8693"/>
                <a:lumOff val="-6929"/>
                <a:alphaOff val="0"/>
                <a:tint val="96000"/>
                <a:lumMod val="100000"/>
              </a:schemeClr>
            </a:gs>
            <a:gs pos="78000">
              <a:schemeClr val="accent2">
                <a:hueOff val="75626"/>
                <a:satOff val="8693"/>
                <a:lumOff val="-692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 dirty="0"/>
            <a:t>Central African Republic		0.1(2015)</a:t>
          </a:r>
          <a:endParaRPr lang="en-US" sz="1800" kern="1200" dirty="0"/>
        </a:p>
      </dsp:txBody>
      <dsp:txXfrm>
        <a:off x="20561" y="3009311"/>
        <a:ext cx="6587682" cy="380078"/>
      </dsp:txXfrm>
    </dsp:sp>
    <dsp:sp modelId="{6678EC81-8D19-4FD2-A05B-268E1F68AA8B}">
      <dsp:nvSpPr>
        <dsp:cNvPr id="0" name=""/>
        <dsp:cNvSpPr/>
      </dsp:nvSpPr>
      <dsp:spPr>
        <a:xfrm>
          <a:off x="0" y="3461790"/>
          <a:ext cx="6628804" cy="421200"/>
        </a:xfrm>
        <a:prstGeom prst="roundRect">
          <a:avLst/>
        </a:prstGeom>
        <a:gradFill rotWithShape="0">
          <a:gsLst>
            <a:gs pos="0">
              <a:schemeClr val="accent2">
                <a:hueOff val="88231"/>
                <a:satOff val="10141"/>
                <a:lumOff val="-8083"/>
                <a:alphaOff val="0"/>
                <a:tint val="96000"/>
                <a:lumMod val="100000"/>
              </a:schemeClr>
            </a:gs>
            <a:gs pos="78000">
              <a:schemeClr val="accent2">
                <a:hueOff val="88231"/>
                <a:satOff val="10141"/>
                <a:lumOff val="-80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Lesotho					0.1(2010)</a:t>
          </a:r>
        </a:p>
      </dsp:txBody>
      <dsp:txXfrm>
        <a:off x="20561" y="3482351"/>
        <a:ext cx="6587682" cy="380078"/>
      </dsp:txXfrm>
    </dsp:sp>
    <dsp:sp modelId="{50974B09-04BD-4C3B-8045-471C363151C0}">
      <dsp:nvSpPr>
        <dsp:cNvPr id="0" name=""/>
        <dsp:cNvSpPr/>
      </dsp:nvSpPr>
      <dsp:spPr>
        <a:xfrm>
          <a:off x="0" y="3934830"/>
          <a:ext cx="6628804" cy="421200"/>
        </a:xfrm>
        <a:prstGeom prst="roundRect">
          <a:avLst/>
        </a:prstGeom>
        <a:gradFill rotWithShape="0">
          <a:gsLst>
            <a:gs pos="0">
              <a:schemeClr val="accent2">
                <a:hueOff val="100835"/>
                <a:satOff val="11590"/>
                <a:lumOff val="-9238"/>
                <a:alphaOff val="0"/>
                <a:tint val="96000"/>
                <a:lumMod val="100000"/>
              </a:schemeClr>
            </a:gs>
            <a:gs pos="78000">
              <a:schemeClr val="accent2">
                <a:hueOff val="100835"/>
                <a:satOff val="11590"/>
                <a:lumOff val="-923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Sen</a:t>
          </a:r>
          <a:r>
            <a:rPr lang="en-US" sz="1800" kern="1200"/>
            <a:t>egal					0.1(2016)</a:t>
          </a:r>
        </a:p>
      </dsp:txBody>
      <dsp:txXfrm>
        <a:off x="20561" y="3955391"/>
        <a:ext cx="6587682" cy="380078"/>
      </dsp:txXfrm>
    </dsp:sp>
    <dsp:sp modelId="{0667804E-2D99-4010-8384-4D3C709A475F}">
      <dsp:nvSpPr>
        <dsp:cNvPr id="0" name=""/>
        <dsp:cNvSpPr/>
      </dsp:nvSpPr>
      <dsp:spPr>
        <a:xfrm>
          <a:off x="0" y="4407870"/>
          <a:ext cx="6628804" cy="42120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6000"/>
                <a:lumMod val="100000"/>
              </a:schemeClr>
            </a:gs>
            <a:gs pos="78000">
              <a:schemeClr val="accent2">
                <a:hueOff val="113439"/>
                <a:satOff val="13039"/>
                <a:lumOff val="-103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……</a:t>
          </a:r>
          <a:endParaRPr lang="en-US" sz="1800" kern="1200"/>
        </a:p>
      </dsp:txBody>
      <dsp:txXfrm>
        <a:off x="20561" y="4428431"/>
        <a:ext cx="6587682" cy="380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4D20F-DAC8-4C32-A984-CE43611A0702}">
      <dsp:nvSpPr>
        <dsp:cNvPr id="0" name=""/>
        <dsp:cNvSpPr/>
      </dsp:nvSpPr>
      <dsp:spPr>
        <a:xfrm>
          <a:off x="2518" y="642037"/>
          <a:ext cx="1997970" cy="11987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Japan			4.6</a:t>
          </a:r>
        </a:p>
      </dsp:txBody>
      <dsp:txXfrm>
        <a:off x="2518" y="642037"/>
        <a:ext cx="1997970" cy="1198782"/>
      </dsp:txXfrm>
    </dsp:sp>
    <dsp:sp modelId="{EFFC9F88-40BD-43F4-993A-0E72DF30301E}">
      <dsp:nvSpPr>
        <dsp:cNvPr id="0" name=""/>
        <dsp:cNvSpPr/>
      </dsp:nvSpPr>
      <dsp:spPr>
        <a:xfrm>
          <a:off x="2200286" y="642037"/>
          <a:ext cx="1997970" cy="11987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Finland			4.6</a:t>
          </a:r>
        </a:p>
      </dsp:txBody>
      <dsp:txXfrm>
        <a:off x="2200286" y="642037"/>
        <a:ext cx="1997970" cy="1198782"/>
      </dsp:txXfrm>
    </dsp:sp>
    <dsp:sp modelId="{A190E8CC-9066-4E62-9F29-B66C455C0292}">
      <dsp:nvSpPr>
        <dsp:cNvPr id="0" name=""/>
        <dsp:cNvSpPr/>
      </dsp:nvSpPr>
      <dsp:spPr>
        <a:xfrm>
          <a:off x="4398054" y="642037"/>
          <a:ext cx="1997970" cy="11987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Denmark		4.6</a:t>
          </a:r>
        </a:p>
      </dsp:txBody>
      <dsp:txXfrm>
        <a:off x="4398054" y="642037"/>
        <a:ext cx="1997970" cy="1198782"/>
      </dsp:txXfrm>
    </dsp:sp>
    <dsp:sp modelId="{4BBA5F31-CEEE-4825-AA0C-10927067E47E}">
      <dsp:nvSpPr>
        <dsp:cNvPr id="0" name=""/>
        <dsp:cNvSpPr/>
      </dsp:nvSpPr>
      <dsp:spPr>
        <a:xfrm>
          <a:off x="6595822" y="642037"/>
          <a:ext cx="1997970" cy="11987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Switzerland		4.3</a:t>
          </a:r>
        </a:p>
      </dsp:txBody>
      <dsp:txXfrm>
        <a:off x="6595822" y="642037"/>
        <a:ext cx="1997970" cy="1198782"/>
      </dsp:txXfrm>
    </dsp:sp>
    <dsp:sp modelId="{5076CC61-6AE8-4704-A670-5225FAD90352}">
      <dsp:nvSpPr>
        <dsp:cNvPr id="0" name=""/>
        <dsp:cNvSpPr/>
      </dsp:nvSpPr>
      <dsp:spPr>
        <a:xfrm>
          <a:off x="1101402" y="2040617"/>
          <a:ext cx="1997970" cy="11987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United States	4.1</a:t>
          </a:r>
        </a:p>
      </dsp:txBody>
      <dsp:txXfrm>
        <a:off x="1101402" y="2040617"/>
        <a:ext cx="1997970" cy="1198782"/>
      </dsp:txXfrm>
    </dsp:sp>
    <dsp:sp modelId="{1D1940A0-6DEF-4438-A00F-E116050BCD50}">
      <dsp:nvSpPr>
        <dsp:cNvPr id="0" name=""/>
        <dsp:cNvSpPr/>
      </dsp:nvSpPr>
      <dsp:spPr>
        <a:xfrm>
          <a:off x="3299170" y="2040617"/>
          <a:ext cx="1997970" cy="11987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Luxembourg	4.1</a:t>
          </a:r>
        </a:p>
      </dsp:txBody>
      <dsp:txXfrm>
        <a:off x="3299170" y="2040617"/>
        <a:ext cx="1997970" cy="1198782"/>
      </dsp:txXfrm>
    </dsp:sp>
    <dsp:sp modelId="{D23AA55E-F532-4860-8033-0C34CCD583CB}">
      <dsp:nvSpPr>
        <dsp:cNvPr id="0" name=""/>
        <dsp:cNvSpPr/>
      </dsp:nvSpPr>
      <dsp:spPr>
        <a:xfrm>
          <a:off x="5496938" y="2040617"/>
          <a:ext cx="1997970" cy="11987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Iceland			4.1</a:t>
          </a:r>
        </a:p>
      </dsp:txBody>
      <dsp:txXfrm>
        <a:off x="5496938" y="2040617"/>
        <a:ext cx="1997970" cy="1198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4421-B7DE-4979-932A-39E2F14D8C99}">
      <dsp:nvSpPr>
        <dsp:cNvPr id="0" name=""/>
        <dsp:cNvSpPr/>
      </dsp:nvSpPr>
      <dsp:spPr>
        <a:xfrm>
          <a:off x="0" y="416190"/>
          <a:ext cx="6628804" cy="46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Top 5: </a:t>
          </a:r>
          <a:endParaRPr lang="en-US" sz="2000" kern="1200"/>
        </a:p>
      </dsp:txBody>
      <dsp:txXfrm>
        <a:off x="22846" y="439036"/>
        <a:ext cx="6583112" cy="422308"/>
      </dsp:txXfrm>
    </dsp:sp>
    <dsp:sp modelId="{02D825CB-E753-4A24-8174-3B34927F7385}">
      <dsp:nvSpPr>
        <dsp:cNvPr id="0" name=""/>
        <dsp:cNvSpPr/>
      </dsp:nvSpPr>
      <dsp:spPr>
        <a:xfrm>
          <a:off x="0" y="941790"/>
          <a:ext cx="6628804" cy="468000"/>
        </a:xfrm>
        <a:prstGeom prst="roundRect">
          <a:avLst/>
        </a:prstGeom>
        <a:gradFill rotWithShape="0">
          <a:gsLst>
            <a:gs pos="0">
              <a:schemeClr val="accent2">
                <a:hueOff val="16206"/>
                <a:satOff val="1863"/>
                <a:lumOff val="-1485"/>
                <a:alphaOff val="0"/>
                <a:tint val="96000"/>
                <a:lumMod val="100000"/>
              </a:schemeClr>
            </a:gs>
            <a:gs pos="78000">
              <a:schemeClr val="accent2">
                <a:hueOff val="16206"/>
                <a:satOff val="1863"/>
                <a:lumOff val="-148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Virgin Islands(U.S.)		18.7(1996)	old data</a:t>
          </a:r>
        </a:p>
      </dsp:txBody>
      <dsp:txXfrm>
        <a:off x="22846" y="964636"/>
        <a:ext cx="6583112" cy="422308"/>
      </dsp:txXfrm>
    </dsp:sp>
    <dsp:sp modelId="{02F126AD-1691-49BA-8140-76A74BC9C834}">
      <dsp:nvSpPr>
        <dsp:cNvPr id="0" name=""/>
        <dsp:cNvSpPr/>
      </dsp:nvSpPr>
      <dsp:spPr>
        <a:xfrm>
          <a:off x="0" y="1467390"/>
          <a:ext cx="6628804" cy="468000"/>
        </a:xfrm>
        <a:prstGeom prst="roundRect">
          <a:avLst/>
        </a:prstGeom>
        <a:gradFill rotWithShape="0">
          <a:gsLst>
            <a:gs pos="0">
              <a:schemeClr val="accent2">
                <a:hueOff val="32411"/>
                <a:satOff val="3725"/>
                <a:lumOff val="-2969"/>
                <a:alphaOff val="0"/>
                <a:tint val="96000"/>
                <a:lumMod val="100000"/>
              </a:schemeClr>
            </a:gs>
            <a:gs pos="78000">
              <a:schemeClr val="accent2">
                <a:hueOff val="32411"/>
                <a:satOff val="3725"/>
                <a:lumOff val="-29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Greenland</a:t>
          </a:r>
          <a:r>
            <a:rPr lang="en-US" sz="2000" kern="1200"/>
            <a:t>			14.4(1970)	old data</a:t>
          </a:r>
        </a:p>
      </dsp:txBody>
      <dsp:txXfrm>
        <a:off x="22846" y="1490236"/>
        <a:ext cx="6583112" cy="422308"/>
      </dsp:txXfrm>
    </dsp:sp>
    <dsp:sp modelId="{842ABE52-D41B-49DA-A14E-9383293DD713}">
      <dsp:nvSpPr>
        <dsp:cNvPr id="0" name=""/>
        <dsp:cNvSpPr/>
      </dsp:nvSpPr>
      <dsp:spPr>
        <a:xfrm>
          <a:off x="0" y="1992990"/>
          <a:ext cx="6628804" cy="468000"/>
        </a:xfrm>
        <a:prstGeom prst="roundRect">
          <a:avLst/>
        </a:prstGeom>
        <a:gradFill rotWithShape="0">
          <a:gsLst>
            <a:gs pos="0">
              <a:schemeClr val="accent2">
                <a:hueOff val="48617"/>
                <a:satOff val="5588"/>
                <a:lumOff val="-4454"/>
                <a:alphaOff val="0"/>
                <a:tint val="96000"/>
                <a:lumMod val="100000"/>
              </a:schemeClr>
            </a:gs>
            <a:gs pos="78000">
              <a:schemeClr val="accent2">
                <a:hueOff val="48617"/>
                <a:satOff val="5588"/>
                <a:lumOff val="-4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Monaco				13.8(2012)</a:t>
          </a:r>
          <a:endParaRPr lang="en-US" sz="2000" kern="1200"/>
        </a:p>
      </dsp:txBody>
      <dsp:txXfrm>
        <a:off x="22846" y="2015836"/>
        <a:ext cx="6583112" cy="422308"/>
      </dsp:txXfrm>
    </dsp:sp>
    <dsp:sp modelId="{B30A3E56-8F62-4A91-AFFA-E3D1546A9760}">
      <dsp:nvSpPr>
        <dsp:cNvPr id="0" name=""/>
        <dsp:cNvSpPr/>
      </dsp:nvSpPr>
      <dsp:spPr>
        <a:xfrm>
          <a:off x="0" y="2518590"/>
          <a:ext cx="6628804" cy="468000"/>
        </a:xfrm>
        <a:prstGeom prst="roundRect">
          <a:avLst/>
        </a:prstGeom>
        <a:gradFill rotWithShape="0">
          <a:gsLst>
            <a:gs pos="0">
              <a:schemeClr val="accent2">
                <a:hueOff val="64822"/>
                <a:satOff val="7451"/>
                <a:lumOff val="-5939"/>
                <a:alphaOff val="0"/>
                <a:tint val="96000"/>
                <a:lumMod val="100000"/>
              </a:schemeClr>
            </a:gs>
            <a:gs pos="78000">
              <a:schemeClr val="accent2">
                <a:hueOff val="64822"/>
                <a:satOff val="7451"/>
                <a:lumOff val="-59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Japan				13.4(2012)</a:t>
          </a:r>
        </a:p>
      </dsp:txBody>
      <dsp:txXfrm>
        <a:off x="22846" y="2541436"/>
        <a:ext cx="6583112" cy="422308"/>
      </dsp:txXfrm>
    </dsp:sp>
    <dsp:sp modelId="{C6F5F4DD-2F85-4BF3-84EE-54DE14F2B335}">
      <dsp:nvSpPr>
        <dsp:cNvPr id="0" name=""/>
        <dsp:cNvSpPr/>
      </dsp:nvSpPr>
      <dsp:spPr>
        <a:xfrm>
          <a:off x="0" y="3044190"/>
          <a:ext cx="6628804" cy="468000"/>
        </a:xfrm>
        <a:prstGeom prst="roundRect">
          <a:avLst/>
        </a:prstGeom>
        <a:gradFill rotWithShape="0">
          <a:gsLst>
            <a:gs pos="0">
              <a:schemeClr val="accent2">
                <a:hueOff val="81028"/>
                <a:satOff val="9314"/>
                <a:lumOff val="-7424"/>
                <a:alphaOff val="0"/>
                <a:tint val="96000"/>
                <a:lumMod val="100000"/>
              </a:schemeClr>
            </a:gs>
            <a:gs pos="78000">
              <a:schemeClr val="accent2">
                <a:hueOff val="81028"/>
                <a:satOff val="9314"/>
                <a:lumOff val="-742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Korea, Dem. </a:t>
          </a:r>
          <a:r>
            <a:rPr lang="en-US" sz="2000" kern="1200"/>
            <a:t>People’s Rep	13.2(2012)</a:t>
          </a:r>
        </a:p>
      </dsp:txBody>
      <dsp:txXfrm>
        <a:off x="22846" y="3067036"/>
        <a:ext cx="6583112" cy="422308"/>
      </dsp:txXfrm>
    </dsp:sp>
    <dsp:sp modelId="{442262A2-3F33-419B-99FA-70D921221CF8}">
      <dsp:nvSpPr>
        <dsp:cNvPr id="0" name=""/>
        <dsp:cNvSpPr/>
      </dsp:nvSpPr>
      <dsp:spPr>
        <a:xfrm>
          <a:off x="0" y="3569790"/>
          <a:ext cx="6628804" cy="468000"/>
        </a:xfrm>
        <a:prstGeom prst="roundRect">
          <a:avLst/>
        </a:prstGeom>
        <a:gradFill rotWithShape="0">
          <a:gsLst>
            <a:gs pos="0">
              <a:schemeClr val="accent2">
                <a:hueOff val="97234"/>
                <a:satOff val="11176"/>
                <a:lumOff val="-8908"/>
                <a:alphaOff val="0"/>
                <a:tint val="96000"/>
                <a:lumMod val="100000"/>
              </a:schemeClr>
            </a:gs>
            <a:gs pos="78000">
              <a:schemeClr val="accent2">
                <a:hueOff val="97234"/>
                <a:satOff val="11176"/>
                <a:lumOff val="-890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Korea, Rep.			11.5(2015)</a:t>
          </a:r>
        </a:p>
      </dsp:txBody>
      <dsp:txXfrm>
        <a:off x="22846" y="3592636"/>
        <a:ext cx="6583112" cy="422308"/>
      </dsp:txXfrm>
    </dsp:sp>
    <dsp:sp modelId="{F91C5581-6216-4F97-994E-CE10A40F573D}">
      <dsp:nvSpPr>
        <dsp:cNvPr id="0" name=""/>
        <dsp:cNvSpPr/>
      </dsp:nvSpPr>
      <dsp:spPr>
        <a:xfrm>
          <a:off x="0" y="4095390"/>
          <a:ext cx="6628804" cy="46800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6000"/>
                <a:lumMod val="100000"/>
              </a:schemeClr>
            </a:gs>
            <a:gs pos="78000">
              <a:schemeClr val="accent2">
                <a:hueOff val="113439"/>
                <a:satOff val="13039"/>
                <a:lumOff val="-103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Belarus				11.0(2013)</a:t>
          </a:r>
        </a:p>
      </dsp:txBody>
      <dsp:txXfrm>
        <a:off x="22846" y="4118236"/>
        <a:ext cx="6583112" cy="422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859B0-32F7-489F-B69C-CFFB8C32C01F}">
      <dsp:nvSpPr>
        <dsp:cNvPr id="0" name=""/>
        <dsp:cNvSpPr/>
      </dsp:nvSpPr>
      <dsp:spPr>
        <a:xfrm>
          <a:off x="0" y="267441"/>
          <a:ext cx="96181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3D755-09C3-4D63-A4C5-7D47F4FCA1E1}">
      <dsp:nvSpPr>
        <dsp:cNvPr id="0" name=""/>
        <dsp:cNvSpPr/>
      </dsp:nvSpPr>
      <dsp:spPr>
        <a:xfrm>
          <a:off x="480906" y="46041"/>
          <a:ext cx="6732693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/>
            <a:t>Low 5: </a:t>
          </a:r>
          <a:endParaRPr lang="en-US" sz="2400" kern="1200" dirty="0"/>
        </a:p>
      </dsp:txBody>
      <dsp:txXfrm>
        <a:off x="502522" y="67657"/>
        <a:ext cx="6689461" cy="399568"/>
      </dsp:txXfrm>
    </dsp:sp>
    <dsp:sp modelId="{13D0E9C6-57B5-4299-AAB0-AE2F2156396F}">
      <dsp:nvSpPr>
        <dsp:cNvPr id="0" name=""/>
        <dsp:cNvSpPr/>
      </dsp:nvSpPr>
      <dsp:spPr>
        <a:xfrm>
          <a:off x="0" y="947841"/>
          <a:ext cx="96181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22688"/>
              <a:satOff val="2608"/>
              <a:lumOff val="-2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877D9-7F3B-47A7-B3D7-54251A901A23}">
      <dsp:nvSpPr>
        <dsp:cNvPr id="0" name=""/>
        <dsp:cNvSpPr/>
      </dsp:nvSpPr>
      <dsp:spPr>
        <a:xfrm>
          <a:off x="480906" y="726441"/>
          <a:ext cx="6732693" cy="442800"/>
        </a:xfrm>
        <a:prstGeom prst="roundRect">
          <a:avLst/>
        </a:prstGeom>
        <a:solidFill>
          <a:schemeClr val="accent2">
            <a:hueOff val="22688"/>
            <a:satOff val="2608"/>
            <a:lumOff val="-20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/>
            <a:t>Mali				0.1(2010)</a:t>
          </a:r>
          <a:endParaRPr lang="en-US" sz="2400" kern="1200" dirty="0"/>
        </a:p>
      </dsp:txBody>
      <dsp:txXfrm>
        <a:off x="502522" y="748057"/>
        <a:ext cx="6689461" cy="399568"/>
      </dsp:txXfrm>
    </dsp:sp>
    <dsp:sp modelId="{70708561-CAE7-4003-A875-FA696BF63E16}">
      <dsp:nvSpPr>
        <dsp:cNvPr id="0" name=""/>
        <dsp:cNvSpPr/>
      </dsp:nvSpPr>
      <dsp:spPr>
        <a:xfrm>
          <a:off x="0" y="1628241"/>
          <a:ext cx="96181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45376"/>
              <a:satOff val="5216"/>
              <a:lumOff val="-4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80438-03D6-4763-A305-52894E89070C}">
      <dsp:nvSpPr>
        <dsp:cNvPr id="0" name=""/>
        <dsp:cNvSpPr/>
      </dsp:nvSpPr>
      <dsp:spPr>
        <a:xfrm>
          <a:off x="480906" y="1406841"/>
          <a:ext cx="6732693" cy="442800"/>
        </a:xfrm>
        <a:prstGeom prst="roundRect">
          <a:avLst/>
        </a:prstGeom>
        <a:solidFill>
          <a:schemeClr val="accent2">
            <a:hueOff val="45376"/>
            <a:satOff val="5216"/>
            <a:lumOff val="-41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Madagascar			0.2(2010)</a:t>
          </a:r>
        </a:p>
      </dsp:txBody>
      <dsp:txXfrm>
        <a:off x="502522" y="1428457"/>
        <a:ext cx="6689461" cy="399568"/>
      </dsp:txXfrm>
    </dsp:sp>
    <dsp:sp modelId="{15543A9E-C413-45F5-9D9A-A292C583533A}">
      <dsp:nvSpPr>
        <dsp:cNvPr id="0" name=""/>
        <dsp:cNvSpPr/>
      </dsp:nvSpPr>
      <dsp:spPr>
        <a:xfrm>
          <a:off x="0" y="2308641"/>
          <a:ext cx="96181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68064"/>
              <a:satOff val="7823"/>
              <a:lumOff val="-6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D915-DDF6-4BB0-8370-B2FD38B0F375}">
      <dsp:nvSpPr>
        <dsp:cNvPr id="0" name=""/>
        <dsp:cNvSpPr/>
      </dsp:nvSpPr>
      <dsp:spPr>
        <a:xfrm>
          <a:off x="480906" y="2087241"/>
          <a:ext cx="6732693" cy="442800"/>
        </a:xfrm>
        <a:prstGeom prst="roundRect">
          <a:avLst/>
        </a:prstGeom>
        <a:solidFill>
          <a:schemeClr val="accent2">
            <a:hueOff val="68064"/>
            <a:satOff val="7823"/>
            <a:lumOff val="-623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/>
            <a:t>Guinea				0.</a:t>
          </a:r>
          <a:r>
            <a:rPr lang="en-US" sz="2400" kern="1200" dirty="0"/>
            <a:t>3(2011)</a:t>
          </a:r>
        </a:p>
      </dsp:txBody>
      <dsp:txXfrm>
        <a:off x="502522" y="2108857"/>
        <a:ext cx="6689461" cy="399568"/>
      </dsp:txXfrm>
    </dsp:sp>
    <dsp:sp modelId="{6E8D7430-E694-48E9-A893-3382878E6BFF}">
      <dsp:nvSpPr>
        <dsp:cNvPr id="0" name=""/>
        <dsp:cNvSpPr/>
      </dsp:nvSpPr>
      <dsp:spPr>
        <a:xfrm>
          <a:off x="0" y="2989041"/>
          <a:ext cx="96181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90751"/>
              <a:satOff val="10431"/>
              <a:lumOff val="-8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711C0-F11E-4879-B2E7-554527CB27A9}">
      <dsp:nvSpPr>
        <dsp:cNvPr id="0" name=""/>
        <dsp:cNvSpPr/>
      </dsp:nvSpPr>
      <dsp:spPr>
        <a:xfrm>
          <a:off x="480906" y="2767641"/>
          <a:ext cx="6732693" cy="442800"/>
        </a:xfrm>
        <a:prstGeom prst="roundRect">
          <a:avLst/>
        </a:prstGeom>
        <a:solidFill>
          <a:schemeClr val="accent2">
            <a:hueOff val="90751"/>
            <a:satOff val="10431"/>
            <a:lumOff val="-8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/>
            <a:t>Ethiopia			</a:t>
          </a:r>
          <a:r>
            <a:rPr lang="en-US" sz="2400" kern="1200" dirty="0"/>
            <a:t>0.3(2015)</a:t>
          </a:r>
        </a:p>
      </dsp:txBody>
      <dsp:txXfrm>
        <a:off x="502522" y="2789257"/>
        <a:ext cx="6689461" cy="399568"/>
      </dsp:txXfrm>
    </dsp:sp>
    <dsp:sp modelId="{5770495C-00E8-4EBA-A059-4EE5F17710B7}">
      <dsp:nvSpPr>
        <dsp:cNvPr id="0" name=""/>
        <dsp:cNvSpPr/>
      </dsp:nvSpPr>
      <dsp:spPr>
        <a:xfrm>
          <a:off x="0" y="3669441"/>
          <a:ext cx="96181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E58E2-5D57-406A-A96C-D09BB0D15E25}">
      <dsp:nvSpPr>
        <dsp:cNvPr id="0" name=""/>
        <dsp:cNvSpPr/>
      </dsp:nvSpPr>
      <dsp:spPr>
        <a:xfrm>
          <a:off x="480906" y="3448041"/>
          <a:ext cx="6732693" cy="442800"/>
        </a:xfrm>
        <a:prstGeom prst="round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/>
            <a:t>Niger				0.3(2015)</a:t>
          </a:r>
          <a:endParaRPr lang="en-US" sz="2400" kern="1200" dirty="0"/>
        </a:p>
      </dsp:txBody>
      <dsp:txXfrm>
        <a:off x="502522" y="3469657"/>
        <a:ext cx="6689461" cy="399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A2D81-EBF2-44DB-870E-D99EEE8E107B}">
      <dsp:nvSpPr>
        <dsp:cNvPr id="0" name=""/>
        <dsp:cNvSpPr/>
      </dsp:nvSpPr>
      <dsp:spPr>
        <a:xfrm>
          <a:off x="0" y="554790"/>
          <a:ext cx="6628804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Top 5: (in U.S. dollars)</a:t>
          </a:r>
          <a:endParaRPr lang="en-US" sz="2500" kern="1200"/>
        </a:p>
      </dsp:txBody>
      <dsp:txXfrm>
        <a:off x="28557" y="583347"/>
        <a:ext cx="6571690" cy="527886"/>
      </dsp:txXfrm>
    </dsp:sp>
    <dsp:sp modelId="{F9746AB9-4037-4CE6-BC8E-28D6D202517E}">
      <dsp:nvSpPr>
        <dsp:cNvPr id="0" name=""/>
        <dsp:cNvSpPr/>
      </dsp:nvSpPr>
      <dsp:spPr>
        <a:xfrm>
          <a:off x="0" y="1211790"/>
          <a:ext cx="6628804" cy="585000"/>
        </a:xfrm>
        <a:prstGeom prst="roundRect">
          <a:avLst/>
        </a:prstGeom>
        <a:gradFill rotWithShape="0">
          <a:gsLst>
            <a:gs pos="0">
              <a:schemeClr val="accent2">
                <a:hueOff val="22688"/>
                <a:satOff val="2608"/>
                <a:lumOff val="-2079"/>
                <a:alphaOff val="0"/>
                <a:tint val="96000"/>
                <a:lumMod val="100000"/>
              </a:schemeClr>
            </a:gs>
            <a:gs pos="78000">
              <a:schemeClr val="accent2">
                <a:hueOff val="22688"/>
                <a:satOff val="2608"/>
                <a:lumOff val="-20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Switzerland				9,818</a:t>
          </a:r>
        </a:p>
      </dsp:txBody>
      <dsp:txXfrm>
        <a:off x="28557" y="1240347"/>
        <a:ext cx="6571690" cy="527886"/>
      </dsp:txXfrm>
    </dsp:sp>
    <dsp:sp modelId="{AA27EB08-33D0-4CA4-94CD-5845E9CE427E}">
      <dsp:nvSpPr>
        <dsp:cNvPr id="0" name=""/>
        <dsp:cNvSpPr/>
      </dsp:nvSpPr>
      <dsp:spPr>
        <a:xfrm>
          <a:off x="0" y="1868790"/>
          <a:ext cx="6628804" cy="585000"/>
        </a:xfrm>
        <a:prstGeom prst="roundRect">
          <a:avLst/>
        </a:prstGeom>
        <a:gradFill rotWithShape="0">
          <a:gsLst>
            <a:gs pos="0">
              <a:schemeClr val="accent2">
                <a:hueOff val="45376"/>
                <a:satOff val="5216"/>
                <a:lumOff val="-4157"/>
                <a:alphaOff val="0"/>
                <a:tint val="96000"/>
                <a:lumMod val="100000"/>
              </a:schemeClr>
            </a:gs>
            <a:gs pos="78000">
              <a:schemeClr val="accent2">
                <a:hueOff val="45376"/>
                <a:satOff val="5216"/>
                <a:lumOff val="-4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United States of America		9,536</a:t>
          </a:r>
          <a:endParaRPr lang="en-US" sz="2500" kern="1200"/>
        </a:p>
      </dsp:txBody>
      <dsp:txXfrm>
        <a:off x="28557" y="1897347"/>
        <a:ext cx="6571690" cy="527886"/>
      </dsp:txXfrm>
    </dsp:sp>
    <dsp:sp modelId="{E599F4A6-D926-44F0-A0A4-5F12ABE31DB0}">
      <dsp:nvSpPr>
        <dsp:cNvPr id="0" name=""/>
        <dsp:cNvSpPr/>
      </dsp:nvSpPr>
      <dsp:spPr>
        <a:xfrm>
          <a:off x="0" y="2525790"/>
          <a:ext cx="6628804" cy="585000"/>
        </a:xfrm>
        <a:prstGeom prst="roundRect">
          <a:avLst/>
        </a:prstGeom>
        <a:gradFill rotWithShape="0">
          <a:gsLst>
            <a:gs pos="0">
              <a:schemeClr val="accent2">
                <a:hueOff val="68064"/>
                <a:satOff val="7823"/>
                <a:lumOff val="-6236"/>
                <a:alphaOff val="0"/>
                <a:tint val="96000"/>
                <a:lumMod val="100000"/>
              </a:schemeClr>
            </a:gs>
            <a:gs pos="78000">
              <a:schemeClr val="accent2">
                <a:hueOff val="68064"/>
                <a:satOff val="7823"/>
                <a:lumOff val="-623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Norway					7,464</a:t>
          </a:r>
        </a:p>
      </dsp:txBody>
      <dsp:txXfrm>
        <a:off x="28557" y="2554347"/>
        <a:ext cx="6571690" cy="527886"/>
      </dsp:txXfrm>
    </dsp:sp>
    <dsp:sp modelId="{6ACB9F34-5017-4B2F-B2F7-BE15C1FB0BB5}">
      <dsp:nvSpPr>
        <dsp:cNvPr id="0" name=""/>
        <dsp:cNvSpPr/>
      </dsp:nvSpPr>
      <dsp:spPr>
        <a:xfrm>
          <a:off x="0" y="3182790"/>
          <a:ext cx="6628804" cy="585000"/>
        </a:xfrm>
        <a:prstGeom prst="roundRect">
          <a:avLst/>
        </a:prstGeom>
        <a:gradFill rotWithShape="0">
          <a:gsLst>
            <a:gs pos="0">
              <a:schemeClr val="accent2">
                <a:hueOff val="90751"/>
                <a:satOff val="10431"/>
                <a:lumOff val="-8314"/>
                <a:alphaOff val="0"/>
                <a:tint val="96000"/>
                <a:lumMod val="100000"/>
              </a:schemeClr>
            </a:gs>
            <a:gs pos="78000">
              <a:schemeClr val="accent2">
                <a:hueOff val="90751"/>
                <a:satOff val="10431"/>
                <a:lumOff val="-8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 dirty="0"/>
            <a:t>Luxembourg				6,236</a:t>
          </a:r>
          <a:endParaRPr lang="en-US" sz="2500" kern="1200" dirty="0"/>
        </a:p>
      </dsp:txBody>
      <dsp:txXfrm>
        <a:off x="28557" y="3211347"/>
        <a:ext cx="6571690" cy="527886"/>
      </dsp:txXfrm>
    </dsp:sp>
    <dsp:sp modelId="{1C6A9802-5F4F-42F5-9770-2E45BA665ED9}">
      <dsp:nvSpPr>
        <dsp:cNvPr id="0" name=""/>
        <dsp:cNvSpPr/>
      </dsp:nvSpPr>
      <dsp:spPr>
        <a:xfrm>
          <a:off x="0" y="3839790"/>
          <a:ext cx="6628804" cy="58500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6000"/>
                <a:lumMod val="100000"/>
              </a:schemeClr>
            </a:gs>
            <a:gs pos="78000">
              <a:schemeClr val="accent2">
                <a:hueOff val="113439"/>
                <a:satOff val="13039"/>
                <a:lumOff val="-103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Sweden					5,600</a:t>
          </a:r>
        </a:p>
      </dsp:txBody>
      <dsp:txXfrm>
        <a:off x="28557" y="3868347"/>
        <a:ext cx="6571690" cy="5278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DA686-36FE-4436-881A-9D533BD0A779}">
      <dsp:nvSpPr>
        <dsp:cNvPr id="0" name=""/>
        <dsp:cNvSpPr/>
      </dsp:nvSpPr>
      <dsp:spPr>
        <a:xfrm>
          <a:off x="0" y="39999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/>
            <a:t>Low 5: (in U.S. dollars)</a:t>
          </a:r>
          <a:endParaRPr lang="en-US" sz="2700" kern="1200"/>
        </a:p>
      </dsp:txBody>
      <dsp:txXfrm>
        <a:off x="30842" y="430832"/>
        <a:ext cx="6567120" cy="570116"/>
      </dsp:txXfrm>
    </dsp:sp>
    <dsp:sp modelId="{E490267C-6B8A-4804-9A7E-B1C561E94A21}">
      <dsp:nvSpPr>
        <dsp:cNvPr id="0" name=""/>
        <dsp:cNvSpPr/>
      </dsp:nvSpPr>
      <dsp:spPr>
        <a:xfrm>
          <a:off x="0" y="110955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22688"/>
                <a:satOff val="2608"/>
                <a:lumOff val="-2079"/>
                <a:alphaOff val="0"/>
                <a:tint val="96000"/>
                <a:lumMod val="100000"/>
              </a:schemeClr>
            </a:gs>
            <a:gs pos="78000">
              <a:schemeClr val="accent2">
                <a:hueOff val="22688"/>
                <a:satOff val="2608"/>
                <a:lumOff val="-20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 dirty="0"/>
            <a:t>Central African Republic		17</a:t>
          </a:r>
          <a:endParaRPr lang="en-US" sz="2700" kern="1200" dirty="0"/>
        </a:p>
      </dsp:txBody>
      <dsp:txXfrm>
        <a:off x="30842" y="1140392"/>
        <a:ext cx="6567120" cy="570116"/>
      </dsp:txXfrm>
    </dsp:sp>
    <dsp:sp modelId="{2126DAB2-3545-4790-A07F-46BE5F20B441}">
      <dsp:nvSpPr>
        <dsp:cNvPr id="0" name=""/>
        <dsp:cNvSpPr/>
      </dsp:nvSpPr>
      <dsp:spPr>
        <a:xfrm>
          <a:off x="0" y="18191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45376"/>
                <a:satOff val="5216"/>
                <a:lumOff val="-4157"/>
                <a:alphaOff val="0"/>
                <a:tint val="96000"/>
                <a:lumMod val="100000"/>
              </a:schemeClr>
            </a:gs>
            <a:gs pos="78000">
              <a:schemeClr val="accent2">
                <a:hueOff val="45376"/>
                <a:satOff val="5216"/>
                <a:lumOff val="-4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Democratic Republic of the Congo	20</a:t>
          </a:r>
        </a:p>
      </dsp:txBody>
      <dsp:txXfrm>
        <a:off x="30842" y="1849952"/>
        <a:ext cx="6567120" cy="570116"/>
      </dsp:txXfrm>
    </dsp:sp>
    <dsp:sp modelId="{BB1A40F2-01C3-4D33-993E-E3D1CE63B6A5}">
      <dsp:nvSpPr>
        <dsp:cNvPr id="0" name=""/>
        <dsp:cNvSpPr/>
      </dsp:nvSpPr>
      <dsp:spPr>
        <a:xfrm>
          <a:off x="0" y="25286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68064"/>
                <a:satOff val="7823"/>
                <a:lumOff val="-6236"/>
                <a:alphaOff val="0"/>
                <a:tint val="96000"/>
                <a:lumMod val="100000"/>
              </a:schemeClr>
            </a:gs>
            <a:gs pos="78000">
              <a:schemeClr val="accent2">
                <a:hueOff val="68064"/>
                <a:satOff val="7823"/>
                <a:lumOff val="-623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 dirty="0"/>
            <a:t>Madagascar				21</a:t>
          </a:r>
          <a:endParaRPr lang="en-US" sz="2700" kern="1200" dirty="0"/>
        </a:p>
      </dsp:txBody>
      <dsp:txXfrm>
        <a:off x="30842" y="2559512"/>
        <a:ext cx="6567120" cy="570116"/>
      </dsp:txXfrm>
    </dsp:sp>
    <dsp:sp modelId="{79C44009-4B52-445B-9D81-77C69F80867D}">
      <dsp:nvSpPr>
        <dsp:cNvPr id="0" name=""/>
        <dsp:cNvSpPr/>
      </dsp:nvSpPr>
      <dsp:spPr>
        <a:xfrm>
          <a:off x="0" y="323823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90751"/>
                <a:satOff val="10431"/>
                <a:lumOff val="-8314"/>
                <a:alphaOff val="0"/>
                <a:tint val="96000"/>
                <a:lumMod val="100000"/>
              </a:schemeClr>
            </a:gs>
            <a:gs pos="78000">
              <a:schemeClr val="accent2">
                <a:hueOff val="90751"/>
                <a:satOff val="10431"/>
                <a:lumOff val="-8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Burundi					24</a:t>
          </a:r>
        </a:p>
      </dsp:txBody>
      <dsp:txXfrm>
        <a:off x="30842" y="3269072"/>
        <a:ext cx="6567120" cy="570116"/>
      </dsp:txXfrm>
    </dsp:sp>
    <dsp:sp modelId="{46B8284F-7272-4F09-A544-A1A084173EC7}">
      <dsp:nvSpPr>
        <dsp:cNvPr id="0" name=""/>
        <dsp:cNvSpPr/>
      </dsp:nvSpPr>
      <dsp:spPr>
        <a:xfrm>
          <a:off x="0" y="394779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6000"/>
                <a:lumMod val="100000"/>
              </a:schemeClr>
            </a:gs>
            <a:gs pos="78000">
              <a:schemeClr val="accent2">
                <a:hueOff val="113439"/>
                <a:satOff val="13039"/>
                <a:lumOff val="-103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Ethiopia				24</a:t>
          </a:r>
        </a:p>
      </dsp:txBody>
      <dsp:txXfrm>
        <a:off x="30842" y="3978632"/>
        <a:ext cx="6567120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7A962-0231-421F-8BB8-E5F18C50CD2D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7971C-2EF3-4E38-9704-BBB9D47A9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78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Anarchy: a state of disorder due to absence or non-recognition of authority or other controlling systems.</a:t>
            </a:r>
          </a:p>
          <a:p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Impoverished: made poor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7971C-2EF3-4E38-9704-BBB9D47A9B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65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https://data.worldbank.org/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7971C-2EF3-4E38-9704-BBB9D47A9B7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49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https://data.worldbank.org/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7971C-2EF3-4E38-9704-BBB9D47A9B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5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https://data.worldbank.org/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7971C-2EF3-4E38-9704-BBB9D47A9B7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14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https://data.worldbank.org/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7971C-2EF3-4E38-9704-BBB9D47A9B7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37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https://data.worldbank.org/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7971C-2EF3-4E38-9704-BBB9D47A9B7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90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Wiki from who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7971C-2EF3-4E38-9704-BBB9D47A9B7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36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Wiki from who</a:t>
            </a:r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7971C-2EF3-4E38-9704-BBB9D47A9B7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29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58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4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25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893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08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08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1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8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06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92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76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34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48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D0EF-4002-4BEE-A3AB-7D282D47FEE4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6D7077-C8E7-4B66-96D6-EA687EF7E4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1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438C2-B33D-4A39-9282-BC82E302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Unreached Community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0F9F438-5555-41D3-B859-8DA0E27B3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2716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849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21107-7A89-41EA-BDD4-C2A7CDE9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kumimoji="1" lang="en-US" altLang="ja-JP" sz="4400"/>
              <a:t>Correlation (data from WHO)</a:t>
            </a:r>
            <a:endParaRPr kumimoji="1" lang="ja-JP" altLang="en-US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DC769E3-61B2-4C9A-A43F-981F04681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419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48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67B21A1-5D6B-420B-B8CA-1DB05581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80" y="5487742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400" dirty="0"/>
              <a:t>Health posts, Health centers, Hospitals</a:t>
            </a:r>
            <a:endParaRPr kumimoji="1" lang="en-US" altLang="ja-JP" sz="3400" dirty="0"/>
          </a:p>
        </p:txBody>
      </p:sp>
      <p:pic>
        <p:nvPicPr>
          <p:cNvPr id="14" name="图片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8E3EE9D-2D09-4768-BDC0-1EA903603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" t="6965" r="8391" b="1750"/>
          <a:stretch/>
        </p:blipFill>
        <p:spPr>
          <a:xfrm>
            <a:off x="610184" y="1374732"/>
            <a:ext cx="4882093" cy="3837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BD1C2D-9EE6-4CBF-BABC-2DC9E3FC9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6969" r="8587" b="1745"/>
          <a:stretch/>
        </p:blipFill>
        <p:spPr>
          <a:xfrm>
            <a:off x="6139921" y="1378997"/>
            <a:ext cx="4882093" cy="3837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12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F7DCD-C969-47AA-BCC0-4B55A2D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Heath centers, </a:t>
            </a:r>
            <a:r>
              <a:rPr kumimoji="1" lang="en-US" altLang="ja-JP" dirty="0"/>
              <a:t>Hospitals</a:t>
            </a:r>
            <a:endParaRPr kumimoji="1" lang="ja-JP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74B5DF-EE82-4458-82BE-CE1BE2FC4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t="7101" r="8712" b="2419"/>
          <a:stretch/>
        </p:blipFill>
        <p:spPr>
          <a:xfrm>
            <a:off x="334984" y="1643399"/>
            <a:ext cx="5072584" cy="3971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B5D151-D197-4042-B9AC-8A45F07CD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" t="6981" r="8803" b="2538"/>
          <a:stretch/>
        </p:blipFill>
        <p:spPr>
          <a:xfrm>
            <a:off x="5853495" y="1643399"/>
            <a:ext cx="5072584" cy="3971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20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E6F05-0E1D-4AF7-A2E1-C50B26A4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Hospitals</a:t>
            </a:r>
            <a:endParaRPr kumimoji="1" lang="ja-JP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06DC0E5-1297-440C-B93A-F11375561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t="6949" r="8712" b="2115"/>
          <a:stretch/>
        </p:blipFill>
        <p:spPr>
          <a:xfrm>
            <a:off x="368357" y="1655264"/>
            <a:ext cx="5099282" cy="3991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2957E3-1B6D-43C2-845F-977A7C5DE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6949" r="8744" b="2115"/>
          <a:stretch/>
        </p:blipFill>
        <p:spPr>
          <a:xfrm>
            <a:off x="5701244" y="1655264"/>
            <a:ext cx="5099282" cy="3991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984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0C788F-B01A-41C3-8136-858431BC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altLang="ja-JP" sz="4400"/>
              <a:t>Physicians (per 1,000 people)</a:t>
            </a:r>
            <a:endParaRPr kumimoji="1" lang="ja-JP" altLang="en-US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44C9F5E-CEF6-4BA4-8051-0446D9A5D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8072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85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856171C-C38E-4FFF-A881-36F56243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altLang="ja-JP" sz="4400"/>
              <a:t>Physicians (per 1,000 people)</a:t>
            </a:r>
            <a:endParaRPr kumimoji="1" lang="ja-JP" altLang="en-US" sz="4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9B144C6C-E619-4B11-A105-51552D1DC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02989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141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856171C-C38E-4FFF-A881-36F56243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altLang="ja-JP" sz="4400" dirty="0"/>
              <a:t>Physicians (per 1,000 people)</a:t>
            </a:r>
            <a:endParaRPr kumimoji="1" lang="ja-JP" altLang="en-US" sz="4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内容占位符 2">
            <a:extLst>
              <a:ext uri="{FF2B5EF4-FFF2-40B4-BE49-F238E27FC236}">
                <a16:creationId xmlns:a16="http://schemas.microsoft.com/office/drawing/2014/main" id="{F1906689-372E-4A83-B8B9-E86EB530F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443211"/>
              </p:ext>
            </p:extLst>
          </p:nvPr>
        </p:nvGraphicFramePr>
        <p:xfrm>
          <a:off x="5262436" y="1044679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422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761E-4C0D-424E-94B0-951299D9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486041"/>
            <a:ext cx="8596668" cy="735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Ratio of nurses to doctors 2015</a:t>
            </a:r>
          </a:p>
        </p:txBody>
      </p:sp>
      <p:graphicFrame>
        <p:nvGraphicFramePr>
          <p:cNvPr id="33" name="TextBox 5">
            <a:extLst>
              <a:ext uri="{FF2B5EF4-FFF2-40B4-BE49-F238E27FC236}">
                <a16:creationId xmlns:a16="http://schemas.microsoft.com/office/drawing/2014/main" id="{877FAE1D-B10E-472E-BBE5-DAF7A1351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973468"/>
              </p:ext>
            </p:extLst>
          </p:nvPr>
        </p:nvGraphicFramePr>
        <p:xfrm>
          <a:off x="678046" y="209922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9464B4-EF30-49D1-BC21-2F8A132837B3}"/>
              </a:ext>
            </a:extLst>
          </p:cNvPr>
          <p:cNvSpPr txBox="1"/>
          <p:nvPr/>
        </p:nvSpPr>
        <p:spPr>
          <a:xfrm>
            <a:off x="2286001" y="6333153"/>
            <a:ext cx="464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D6E71"/>
                </a:solidFill>
              </a:rPr>
              <a:t>Source: OECD Health Statistics 2017</a:t>
            </a:r>
          </a:p>
          <a:p>
            <a:r>
              <a:rPr lang="en-US" sz="1400" dirty="0">
                <a:solidFill>
                  <a:srgbClr val="6D6E71"/>
                </a:solidFill>
              </a:rPr>
              <a:t>Available at: http://dx.doi.org/10.1787/888933604761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A79A5-D378-44D6-9D54-EBF23B78362F}"/>
              </a:ext>
            </a:extLst>
          </p:cNvPr>
          <p:cNvSpPr txBox="1"/>
          <p:nvPr/>
        </p:nvSpPr>
        <p:spPr>
          <a:xfrm>
            <a:off x="677690" y="1688107"/>
            <a:ext cx="125825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TOP 5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DF773E-F78D-4510-87A0-F976767ED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183" y="6391786"/>
            <a:ext cx="1591976" cy="4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DB81A6-C39B-4F0B-8CD8-A59D3542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altLang="ja-JP" sz="4400"/>
              <a:t>Hospital beds (per 1,000 people)</a:t>
            </a:r>
            <a:endParaRPr kumimoji="1" lang="ja-JP" altLang="en-US" sz="44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内容占位符 2">
            <a:extLst>
              <a:ext uri="{FF2B5EF4-FFF2-40B4-BE49-F238E27FC236}">
                <a16:creationId xmlns:a16="http://schemas.microsoft.com/office/drawing/2014/main" id="{5AD33862-748C-4D90-AB46-6637B807B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43116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1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69644FC-FC19-432C-BC54-EB6957AD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altLang="ja-JP" dirty="0"/>
              <a:t>Hospital beds (per 1,000 people)</a:t>
            </a:r>
            <a:endParaRPr kumimoji="1" lang="ja-JP" alt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3940D611-DA11-46CB-B75F-36B0E0319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18358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09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FA6600-2959-4422-AFFF-64B1A41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altLang="ja-JP" sz="4400"/>
              <a:t>Total health expenditure per capita (2015)</a:t>
            </a:r>
            <a:endParaRPr kumimoji="1" lang="ja-JP" altLang="en-US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B3E30D9-0D97-4FC8-BBAE-FA899A1E8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26284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737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FA6600-2959-4422-AFFF-64B1A41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altLang="ja-JP" sz="4400"/>
              <a:t>Total health expenditure per capita (2015)</a:t>
            </a:r>
            <a:endParaRPr kumimoji="1" lang="ja-JP" altLang="en-US" sz="4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内容占位符 2">
            <a:extLst>
              <a:ext uri="{FF2B5EF4-FFF2-40B4-BE49-F238E27FC236}">
                <a16:creationId xmlns:a16="http://schemas.microsoft.com/office/drawing/2014/main" id="{93AD9D03-DF51-40BA-B7DA-39ADFA643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7615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0963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1977AFA83253148B9A11DE7E57585DA" ma:contentTypeVersion="10" ma:contentTypeDescription="新しいドキュメントを作成します。" ma:contentTypeScope="" ma:versionID="1ea257402efa2d5b209cea25bdf49f1f">
  <xsd:schema xmlns:xsd="http://www.w3.org/2001/XMLSchema" xmlns:xs="http://www.w3.org/2001/XMLSchema" xmlns:p="http://schemas.microsoft.com/office/2006/metadata/properties" xmlns:ns3="a4af94e1-c1fc-4949-80ee-6d0f2b25a4fd" xmlns:ns4="6e67e666-c3e9-4393-909a-82e166baf630" targetNamespace="http://schemas.microsoft.com/office/2006/metadata/properties" ma:root="true" ma:fieldsID="7e3acdbdac317ae26a9ddf87721514bd" ns3:_="" ns4:_="">
    <xsd:import namespace="a4af94e1-c1fc-4949-80ee-6d0f2b25a4fd"/>
    <xsd:import namespace="6e67e666-c3e9-4393-909a-82e166baf6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f94e1-c1fc-4949-80ee-6d0f2b25a4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7e666-c3e9-4393-909a-82e166baf6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A1339-4BFD-4F8A-A567-D2E57E33E8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af94e1-c1fc-4949-80ee-6d0f2b25a4fd"/>
    <ds:schemaRef ds:uri="6e67e666-c3e9-4393-909a-82e166baf6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4D8B5B-4788-4981-97C7-6AB502B616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283CFF-CD6D-409D-A3CA-3F311744C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573</Words>
  <Application>Microsoft Office PowerPoint</Application>
  <PresentationFormat>Widescreen</PresentationFormat>
  <Paragraphs>98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Trebuchet MS</vt:lpstr>
      <vt:lpstr>Wingdings 3</vt:lpstr>
      <vt:lpstr>Facet</vt:lpstr>
      <vt:lpstr>Unreached Community</vt:lpstr>
      <vt:lpstr>Physicians (per 1,000 people)</vt:lpstr>
      <vt:lpstr>Physicians (per 1,000 people)</vt:lpstr>
      <vt:lpstr>Physicians (per 1,000 people)</vt:lpstr>
      <vt:lpstr>Ratio of nurses to doctors 2015</vt:lpstr>
      <vt:lpstr>Hospital beds (per 1,000 people)</vt:lpstr>
      <vt:lpstr>Hospital beds (per 1,000 people)</vt:lpstr>
      <vt:lpstr>Total health expenditure per capita (2015)</vt:lpstr>
      <vt:lpstr>Total health expenditure per capita (2015)</vt:lpstr>
      <vt:lpstr>Correlation (data from WHO)</vt:lpstr>
      <vt:lpstr>Health posts, Health centers, Hospitals</vt:lpstr>
      <vt:lpstr>Heath centers, Hospitals</vt:lpstr>
      <vt:lpstr>Hospitals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Unreached Community</dc:title>
  <dc:creator>Edogawa Conan</dc:creator>
  <cp:lastModifiedBy>Edogawa Conan</cp:lastModifiedBy>
  <cp:revision>1</cp:revision>
  <dcterms:created xsi:type="dcterms:W3CDTF">2019-12-02T02:04:51Z</dcterms:created>
  <dcterms:modified xsi:type="dcterms:W3CDTF">2019-12-02T06:05:23Z</dcterms:modified>
</cp:coreProperties>
</file>