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329" r:id="rId3"/>
    <p:sldId id="34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12"/>
    <p:restoredTop sz="7740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5167857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r>
              <a:rPr lang="en-US" dirty="0">
                <a:solidFill>
                  <a:schemeClr val="bg1"/>
                </a:solidFill>
              </a:rPr>
              <a:t>CTECH401_01</a:t>
            </a:r>
          </a:p>
          <a:p>
            <a:r>
              <a:rPr lang="en-US" dirty="0">
                <a:solidFill>
                  <a:schemeClr val="bg1"/>
                </a:solidFill>
              </a:rPr>
              <a:t>Certificate Intro</a:t>
            </a:r>
          </a:p>
        </p:txBody>
      </p:sp>
    </p:spTree>
    <p:extLst>
      <p:ext uri="{BB962C8B-B14F-4D97-AF65-F5344CB8AC3E}">
        <p14:creationId xmlns:p14="http://schemas.microsoft.com/office/powerpoint/2010/main" val="161660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32534-2019-6D42-9871-C35A1B5F2E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Welcome!</a:t>
            </a:r>
          </a:p>
          <a:p>
            <a:r>
              <a:rPr lang="en-US" dirty="0"/>
              <a:t>Programming is useful, programming is important.</a:t>
            </a:r>
          </a:p>
          <a:p>
            <a:r>
              <a:rPr lang="en-US" dirty="0"/>
              <a:t>But most of all, learning a little programming opens your eyes to the world, see computers in a different way</a:t>
            </a:r>
          </a:p>
          <a:p>
            <a:r>
              <a:rPr lang="en-US" dirty="0"/>
              <a:t>Like writing a little poetry helps you notice and appreciate the music in people's words, even if you don't quit your job to become a poet.</a:t>
            </a:r>
          </a:p>
        </p:txBody>
      </p:sp>
    </p:spTree>
    <p:extLst>
      <p:ext uri="{BB962C8B-B14F-4D97-AF65-F5344CB8AC3E}">
        <p14:creationId xmlns:p14="http://schemas.microsoft.com/office/powerpoint/2010/main" val="259033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FC7BC4-5E4C-B54E-B747-4FB602D64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t/k</a:t>
            </a:r>
          </a:p>
        </p:txBody>
      </p:sp>
    </p:spTree>
    <p:extLst>
      <p:ext uri="{BB962C8B-B14F-4D97-AF65-F5344CB8AC3E}">
        <p14:creationId xmlns:p14="http://schemas.microsoft.com/office/powerpoint/2010/main" val="2051084104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530</TotalTime>
  <Words>68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20</cp:revision>
  <dcterms:created xsi:type="dcterms:W3CDTF">2018-05-23T17:51:33Z</dcterms:created>
  <dcterms:modified xsi:type="dcterms:W3CDTF">2018-06-06T15:53:44Z</dcterms:modified>
</cp:coreProperties>
</file>