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2"/>
  </p:notesMasterIdLst>
  <p:sldIdLst>
    <p:sldId id="256" r:id="rId2"/>
    <p:sldId id="368" r:id="rId3"/>
    <p:sldId id="325" r:id="rId4"/>
    <p:sldId id="337" r:id="rId5"/>
    <p:sldId id="258" r:id="rId6"/>
    <p:sldId id="351" r:id="rId7"/>
    <p:sldId id="369" r:id="rId8"/>
    <p:sldId id="370" r:id="rId9"/>
    <p:sldId id="260" r:id="rId10"/>
    <p:sldId id="352" r:id="rId11"/>
    <p:sldId id="262" r:id="rId12"/>
    <p:sldId id="353" r:id="rId13"/>
    <p:sldId id="264" r:id="rId14"/>
    <p:sldId id="354" r:id="rId15"/>
    <p:sldId id="266" r:id="rId16"/>
    <p:sldId id="355" r:id="rId17"/>
    <p:sldId id="268" r:id="rId18"/>
    <p:sldId id="356" r:id="rId19"/>
    <p:sldId id="270" r:id="rId20"/>
    <p:sldId id="357" r:id="rId21"/>
    <p:sldId id="371" r:id="rId22"/>
    <p:sldId id="372" r:id="rId23"/>
    <p:sldId id="272" r:id="rId24"/>
    <p:sldId id="358" r:id="rId25"/>
    <p:sldId id="274" r:id="rId26"/>
    <p:sldId id="359" r:id="rId27"/>
    <p:sldId id="276" r:id="rId28"/>
    <p:sldId id="360" r:id="rId29"/>
    <p:sldId id="278" r:id="rId30"/>
    <p:sldId id="361" r:id="rId31"/>
    <p:sldId id="280" r:id="rId32"/>
    <p:sldId id="362" r:id="rId33"/>
    <p:sldId id="373" r:id="rId34"/>
    <p:sldId id="374" r:id="rId35"/>
    <p:sldId id="282" r:id="rId36"/>
    <p:sldId id="363" r:id="rId37"/>
    <p:sldId id="284" r:id="rId38"/>
    <p:sldId id="364" r:id="rId39"/>
    <p:sldId id="286" r:id="rId40"/>
    <p:sldId id="365" r:id="rId41"/>
    <p:sldId id="288" r:id="rId42"/>
    <p:sldId id="366" r:id="rId43"/>
    <p:sldId id="290" r:id="rId44"/>
    <p:sldId id="367" r:id="rId45"/>
    <p:sldId id="292" r:id="rId46"/>
    <p:sldId id="350" r:id="rId47"/>
    <p:sldId id="375" r:id="rId48"/>
    <p:sldId id="376" r:id="rId49"/>
    <p:sldId id="294" r:id="rId50"/>
    <p:sldId id="349" r:id="rId51"/>
    <p:sldId id="296" r:id="rId52"/>
    <p:sldId id="348" r:id="rId53"/>
    <p:sldId id="298" r:id="rId54"/>
    <p:sldId id="347" r:id="rId55"/>
    <p:sldId id="300" r:id="rId56"/>
    <p:sldId id="301" r:id="rId57"/>
    <p:sldId id="377" r:id="rId58"/>
    <p:sldId id="378" r:id="rId59"/>
    <p:sldId id="302" r:id="rId60"/>
    <p:sldId id="342" r:id="rId61"/>
    <p:sldId id="338" r:id="rId62"/>
    <p:sldId id="343" r:id="rId63"/>
    <p:sldId id="339" r:id="rId64"/>
    <p:sldId id="344" r:id="rId65"/>
    <p:sldId id="340" r:id="rId66"/>
    <p:sldId id="345" r:id="rId67"/>
    <p:sldId id="341" r:id="rId68"/>
    <p:sldId id="346" r:id="rId69"/>
    <p:sldId id="304" r:id="rId70"/>
    <p:sldId id="305" r:id="rId71"/>
  </p:sldIdLst>
  <p:sldSz cx="9144000" cy="5143500" type="screen16x9"/>
  <p:notesSz cx="7010400" cy="9296400"/>
  <p:embeddedFontLst>
    <p:embeddedFont>
      <p:font typeface="Open Sans" panose="020B0606030504020204" pitchFamily="34" charset="0"/>
      <p:regular r:id="rId73"/>
      <p:bold r:id="rId74"/>
      <p:italic r:id="rId75"/>
      <p:boldItalic r:id="rId76"/>
    </p:embeddedFont>
    <p:embeddedFont>
      <p:font typeface="Raleway" panose="020B0503030101060003" pitchFamily="34" charset="77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/>
    <p:restoredTop sz="94646"/>
  </p:normalViewPr>
  <p:slideViewPr>
    <p:cSldViewPr snapToGrid="0" snapToObjects="1">
      <p:cViewPr varScale="1">
        <p:scale>
          <a:sx n="128" d="100"/>
          <a:sy n="128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42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a0e5b604_0_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48a0e5b6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403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0e5b604_0_2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8a0e5b60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29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a0e5b604_0_3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8a0e5b6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487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a0e5b604_0_4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8a0e5b60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725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a0e5b604_0_5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48a0e5b60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300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298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a0e5b604_0_6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48a0e5b60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410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a0e5b604_0_7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8a0e5b60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935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a0e5b604_0_8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8a0e5b6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414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a0e5b604_0_9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48a0e5b6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16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a0e5b604_0_9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48a0e5b60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075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a0e5b604_0_10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48a0e5b60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647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a0e5b604_0_11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48a0e5b60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279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8a0e5b604_0_12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48a0e5b60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217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8a0e5b604_0_13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48a0e5b60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778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8a0e5b604_0_14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8a0e5b60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913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9790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8a0e5b604_0_15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48a0e5b60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67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a0e5b604_0_16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48a0e5b60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839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a0e5b604_0_17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48a0e5b60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a0e5b604_0_18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48a0e5b60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462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a0e5b604_0_18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48a0e5b60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42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767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a0e5b604_0_18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48a0e5b60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725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79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a0e5b604_0_18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48a0e5b60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216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574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8a0e5b604_0_18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48a0e5b60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3423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365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33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a0e5b604_0_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a0e5b6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8a0e5b604_0_17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48a0e5b60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34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a0e5b604_0_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8a0e5b60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9026" y="178903"/>
            <a:ext cx="8853281" cy="4860236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4423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9600" y="269498"/>
            <a:ext cx="4508925" cy="76174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35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1843" y="3875893"/>
            <a:ext cx="8216683" cy="450123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35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969650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C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ourseCode#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_M0_00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How to Get Dynamic Data 		from the Web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490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How to Examine HTTP 			Requests You Make on the Web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120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Breaking Apart a URL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668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Looking Up Domain Names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323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Knowing If a Request 			Succeeded or Failed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3569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Documenting Requests as 		Python Libraries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75426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4178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8010F-FDD0-D542-8855-90ADE2FA2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113FA-734A-BE48-997F-EF521EC1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244649"/>
            <a:ext cx="4508925" cy="450123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Program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79B-6153-E043-8704-9BC6C2E35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program.py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75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C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ourseCode#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_M0_00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Using Requests to Grab 			Multiple Pages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8025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dirty="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dirty="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0" i="0" u="none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Creating URL’s for Requests 		Using String Functions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5307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Creating Query Strings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1235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2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Custom Headers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8010F-FDD0-D542-8855-90ADE2FA2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319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Looking Up API 				Documentation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4392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8010F-FDD0-D542-8855-90ADE2FA2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113FA-734A-BE48-997F-EF521EC1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244649"/>
            <a:ext cx="4508925" cy="450123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Program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79B-6153-E043-8704-9BC6C2E35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program.py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31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Other Request Types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5097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Assembling the data for the 		request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6768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>
                <a:solidFill>
                  <a:schemeClr val="bg1"/>
                </a:solidFill>
              </a:rPr>
              <a:t> I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113FA-734A-BE48-997F-EF521EC1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244649"/>
            <a:ext cx="4508925" cy="450123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Program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79B-6153-E043-8704-9BC6C2E35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program.py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9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9933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>
                <a:solidFill>
                  <a:schemeClr val="bg1"/>
                </a:solidFill>
              </a:rPr>
              <a:t> II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5847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3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Putting it all together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74262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What is Flask?</a:t>
            </a:r>
            <a:r>
              <a:rPr lang="en-US" sz="2800" b="1" i="0" u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9794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8010F-FDD0-D542-8855-90ADE2FA2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93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113FA-734A-BE48-997F-EF521EC1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244649"/>
            <a:ext cx="4508925" cy="450123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Program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79B-6153-E043-8704-9BC6C2E35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program.py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8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Flask Routing Patterns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dirty="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dirty="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0" i="0" u="none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Caution with Getting Data 		from the Web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212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Generating Dynamic Content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2552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4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Capturing Query Strings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88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Have a Server that Makes 		Changes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8010F-FDD0-D542-8855-90ADE2FA2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8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113FA-734A-BE48-997F-EF521EC1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244649"/>
            <a:ext cx="4508925" cy="450123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Program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79B-6153-E043-8704-9BC6C2E35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program.py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60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Simple twitter-like service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3079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197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Connect Flask to a Database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7436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18421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Authentication on a server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08459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891531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</a:t>
            </a:r>
            <a:r>
              <a:rPr lang="en-US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Wire up their twitter client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09795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9144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“_____”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48020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457200" y="417443"/>
            <a:ext cx="8229600" cy="41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Talking points 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0" u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0" u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10454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INTRO VIDEO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CTECH404_m0_01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1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“Course Introduction”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8010F-FDD0-D542-8855-90ADE2FA2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5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B31B1B"/>
                </a:solidFill>
                <a:latin typeface="Raleway"/>
                <a:ea typeface="Raleway"/>
                <a:cs typeface="Raleway"/>
                <a:sym typeface="Raleway"/>
              </a:rPr>
              <a:t>Course Introduction</a:t>
            </a:r>
            <a:endParaRPr>
              <a:solidFill>
                <a:srgbClr val="B31B1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1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your 30-60 second enthusiastic overview of the course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1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</a:pPr>
            <a:r>
              <a:rPr lang="en-US" sz="3200" i="1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say your name and title; those will appear onscreen as text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i="1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i="1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113FA-734A-BE48-997F-EF521EC1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244649"/>
            <a:ext cx="4508925" cy="450123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Program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079B-6153-E043-8704-9BC6C2E35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program.py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1B1B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88937" y="5310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i="0" u="none" dirty="0">
              <a:solidFill>
                <a:srgbClr val="8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#: 1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VIDEO #: ___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filename: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560"/>
              </a:spcBef>
              <a:buClr>
                <a:srgbClr val="800000"/>
              </a:buClr>
              <a:buNone/>
            </a:pP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	Title: “</a:t>
            </a:r>
            <a:r>
              <a:rPr lang="en-US" b="1" dirty="0">
                <a:solidFill>
                  <a:schemeClr val="bg1"/>
                </a:solidFill>
              </a:rPr>
              <a:t>Under the Hood of HTTP</a:t>
            </a:r>
            <a:r>
              <a:rPr lang="en-US" sz="2800" b="1" i="0" u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2800" b="1" i="0" u="none" dirty="0">
                <a:solidFill>
                  <a:srgbClr val="8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232</Words>
  <Application>Microsoft Macintosh PowerPoint</Application>
  <PresentationFormat>On-screen Show (16:9)</PresentationFormat>
  <Paragraphs>331</Paragraphs>
  <Slides>70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Calibri</vt:lpstr>
      <vt:lpstr>Open Sans</vt:lpstr>
      <vt:lpstr>Arial</vt:lpstr>
      <vt:lpstr>Raleway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Introduction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Connor J. Pierce</cp:lastModifiedBy>
  <cp:revision>3</cp:revision>
  <dcterms:modified xsi:type="dcterms:W3CDTF">2019-07-10T19:13:05Z</dcterms:modified>
</cp:coreProperties>
</file>