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72" r:id="rId2"/>
    <p:sldId id="273" r:id="rId3"/>
    <p:sldId id="275" r:id="rId4"/>
    <p:sldId id="276" r:id="rId5"/>
    <p:sldId id="277" r:id="rId6"/>
    <p:sldId id="278" r:id="rId7"/>
    <p:sldId id="318" r:id="rId8"/>
    <p:sldId id="319" r:id="rId9"/>
    <p:sldId id="280" r:id="rId10"/>
    <p:sldId id="283" r:id="rId11"/>
    <p:sldId id="284" r:id="rId12"/>
    <p:sldId id="285" r:id="rId13"/>
    <p:sldId id="286" r:id="rId14"/>
    <p:sldId id="287" r:id="rId15"/>
    <p:sldId id="289" r:id="rId16"/>
    <p:sldId id="288" r:id="rId17"/>
    <p:sldId id="290" r:id="rId18"/>
    <p:sldId id="291" r:id="rId19"/>
    <p:sldId id="292" r:id="rId20"/>
    <p:sldId id="293" r:id="rId21"/>
    <p:sldId id="320" r:id="rId22"/>
    <p:sldId id="294" r:id="rId23"/>
    <p:sldId id="296" r:id="rId24"/>
    <p:sldId id="295" r:id="rId25"/>
    <p:sldId id="297" r:id="rId26"/>
    <p:sldId id="298" r:id="rId27"/>
    <p:sldId id="299" r:id="rId28"/>
    <p:sldId id="300" r:id="rId29"/>
    <p:sldId id="302" r:id="rId30"/>
    <p:sldId id="303" r:id="rId31"/>
    <p:sldId id="304" r:id="rId32"/>
    <p:sldId id="305" r:id="rId33"/>
    <p:sldId id="311" r:id="rId34"/>
    <p:sldId id="310" r:id="rId35"/>
    <p:sldId id="307" r:id="rId36"/>
    <p:sldId id="308" r:id="rId37"/>
    <p:sldId id="309" r:id="rId38"/>
    <p:sldId id="313" r:id="rId39"/>
    <p:sldId id="314" r:id="rId40"/>
    <p:sldId id="315" r:id="rId41"/>
    <p:sldId id="316" r:id="rId42"/>
    <p:sldId id="31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17"/>
    <p:restoredTop sz="77388"/>
  </p:normalViewPr>
  <p:slideViewPr>
    <p:cSldViewPr snapToGrid="0" snapToObjects="1">
      <p:cViewPr varScale="1">
        <p:scale>
          <a:sx n="94" d="100"/>
          <a:sy n="94" d="100"/>
        </p:scale>
        <p:origin x="52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27</a:t>
            </a:fld>
            <a:endParaRPr lang="en-US"/>
          </a:p>
        </p:txBody>
      </p:sp>
    </p:spTree>
    <p:extLst>
      <p:ext uri="{BB962C8B-B14F-4D97-AF65-F5344CB8AC3E}">
        <p14:creationId xmlns:p14="http://schemas.microsoft.com/office/powerpoint/2010/main" val="168792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29</a:t>
            </a:fld>
            <a:endParaRPr lang="en-US"/>
          </a:p>
        </p:txBody>
      </p:sp>
    </p:spTree>
    <p:extLst>
      <p:ext uri="{BB962C8B-B14F-4D97-AF65-F5344CB8AC3E}">
        <p14:creationId xmlns:p14="http://schemas.microsoft.com/office/powerpoint/2010/main" val="204041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34</a:t>
            </a:fld>
            <a:endParaRPr lang="en-US"/>
          </a:p>
        </p:txBody>
      </p:sp>
    </p:spTree>
    <p:extLst>
      <p:ext uri="{BB962C8B-B14F-4D97-AF65-F5344CB8AC3E}">
        <p14:creationId xmlns:p14="http://schemas.microsoft.com/office/powerpoint/2010/main" val="3603002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36</a:t>
            </a:fld>
            <a:endParaRPr lang="en-US"/>
          </a:p>
        </p:txBody>
      </p:sp>
    </p:spTree>
    <p:extLst>
      <p:ext uri="{BB962C8B-B14F-4D97-AF65-F5344CB8AC3E}">
        <p14:creationId xmlns:p14="http://schemas.microsoft.com/office/powerpoint/2010/main" val="365746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24421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115702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224749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350528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27650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22</a:t>
            </a:fld>
            <a:endParaRPr lang="en-US"/>
          </a:p>
        </p:txBody>
      </p:sp>
    </p:spTree>
    <p:extLst>
      <p:ext uri="{BB962C8B-B14F-4D97-AF65-F5344CB8AC3E}">
        <p14:creationId xmlns:p14="http://schemas.microsoft.com/office/powerpoint/2010/main" val="4248924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24</a:t>
            </a:fld>
            <a:endParaRPr lang="en-US"/>
          </a:p>
        </p:txBody>
      </p:sp>
    </p:spTree>
    <p:extLst>
      <p:ext uri="{BB962C8B-B14F-4D97-AF65-F5344CB8AC3E}">
        <p14:creationId xmlns:p14="http://schemas.microsoft.com/office/powerpoint/2010/main" val="3551540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a:t>
            </a:r>
            <a:r>
              <a:rPr lang="en-US" dirty="0" err="1"/>
              <a:t>differrent</a:t>
            </a:r>
            <a:r>
              <a:rPr lang="en-US" dirty="0"/>
              <a: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26</a:t>
            </a:fld>
            <a:endParaRPr lang="en-US"/>
          </a:p>
        </p:txBody>
      </p:sp>
    </p:spTree>
    <p:extLst>
      <p:ext uri="{BB962C8B-B14F-4D97-AF65-F5344CB8AC3E}">
        <p14:creationId xmlns:p14="http://schemas.microsoft.com/office/powerpoint/2010/main" val="64618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84B4B-6E60-7342-9D10-B1CB418D1B45}"/>
              </a:ext>
            </a:extLst>
          </p:cNvPr>
          <p:cNvSpPr>
            <a:spLocks noGrp="1"/>
          </p:cNvSpPr>
          <p:nvPr>
            <p:ph type="body" sz="quarter" idx="10"/>
          </p:nvPr>
        </p:nvSpPr>
        <p:spPr/>
        <p:txBody>
          <a:bodyPr/>
          <a:lstStyle/>
          <a:p>
            <a:r>
              <a:rPr lang="en-US" dirty="0"/>
              <a:t>Python is extremely literal. Even if it's "obvious" you forgot the parentheses, Python doesn't know what's obvious to humans. It will do what you typed, not what you meant.</a:t>
            </a:r>
          </a:p>
        </p:txBody>
      </p:sp>
    </p:spTree>
    <p:extLst>
      <p:ext uri="{BB962C8B-B14F-4D97-AF65-F5344CB8AC3E}">
        <p14:creationId xmlns:p14="http://schemas.microsoft.com/office/powerpoint/2010/main" val="317649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Data Types</a:t>
            </a:r>
          </a:p>
        </p:txBody>
      </p:sp>
    </p:spTree>
    <p:extLst>
      <p:ext uri="{BB962C8B-B14F-4D97-AF65-F5344CB8AC3E}">
        <p14:creationId xmlns:p14="http://schemas.microsoft.com/office/powerpoint/2010/main" val="33704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380114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them </a:t>
            </a:r>
            <a:r>
              <a:rPr lang="en-US" dirty="0" err="1"/>
              <a:t>interchangably</a:t>
            </a:r>
            <a:endParaRPr lang="en-US" dirty="0"/>
          </a:p>
        </p:txBody>
      </p:sp>
    </p:spTree>
    <p:extLst>
      <p:ext uri="{BB962C8B-B14F-4D97-AF65-F5344CB8AC3E}">
        <p14:creationId xmlns:p14="http://schemas.microsoft.com/office/powerpoint/2010/main" val="51798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423704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138089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425605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Tree>
    <p:extLst>
      <p:ext uri="{BB962C8B-B14F-4D97-AF65-F5344CB8AC3E}">
        <p14:creationId xmlns:p14="http://schemas.microsoft.com/office/powerpoint/2010/main" val="314102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Variables</a:t>
            </a:r>
          </a:p>
        </p:txBody>
      </p:sp>
    </p:spTree>
    <p:extLst>
      <p:ext uri="{BB962C8B-B14F-4D97-AF65-F5344CB8AC3E}">
        <p14:creationId xmlns:p14="http://schemas.microsoft.com/office/powerpoint/2010/main" val="35192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41115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192161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401358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&gt;&gt;&gt; 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&gt;&gt;&gt; 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214363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85000" lnSpcReduction="20000"/>
          </a:bodyPr>
          <a:lstStyle/>
          <a:p>
            <a:r>
              <a:rPr lang="en-US" dirty="0"/>
              <a:t>&gt;&gt;&gt; x = 1</a:t>
            </a:r>
          </a:p>
          <a:p>
            <a:r>
              <a:rPr lang="en-US" dirty="0"/>
              <a:t>&gt;&gt;&gt; 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i="1" dirty="0"/>
          </a:p>
          <a:p>
            <a:r>
              <a:rPr lang="en-US" dirty="0"/>
              <a:t>&gt;&gt;&gt; x = 2</a:t>
            </a:r>
          </a:p>
          <a:p>
            <a:r>
              <a:rPr lang="en-US" dirty="0"/>
              <a:t>&gt;&gt;&gt; 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i="1" dirty="0"/>
              <a:t>What is x + y?</a:t>
            </a:r>
          </a:p>
          <a:p>
            <a:r>
              <a:rPr lang="en-US" dirty="0"/>
              <a:t>x + y</a:t>
            </a:r>
          </a:p>
        </p:txBody>
      </p:sp>
    </p:spTree>
    <p:extLst>
      <p:ext uri="{BB962C8B-B14F-4D97-AF65-F5344CB8AC3E}">
        <p14:creationId xmlns:p14="http://schemas.microsoft.com/office/powerpoint/2010/main" val="333002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238396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952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a:t>
            </a:r>
            <a:r>
              <a:rPr lang="en-US" dirty="0" err="1"/>
              <a:t>capitalizatiton</a:t>
            </a:r>
            <a:endParaRPr lang="en-US" dirty="0"/>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197830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1340495"/>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5421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Output</a:t>
            </a:r>
          </a:p>
        </p:txBody>
      </p:sp>
    </p:spTree>
    <p:extLst>
      <p:ext uri="{BB962C8B-B14F-4D97-AF65-F5344CB8AC3E}">
        <p14:creationId xmlns:p14="http://schemas.microsoft.com/office/powerpoint/2010/main" val="132373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254092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6109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Arithmetic</a:t>
            </a:r>
          </a:p>
        </p:txBody>
      </p:sp>
    </p:spTree>
    <p:extLst>
      <p:ext uri="{BB962C8B-B14F-4D97-AF65-F5344CB8AC3E}">
        <p14:creationId xmlns:p14="http://schemas.microsoft.com/office/powerpoint/2010/main" val="80446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fontScale="92500"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what makes it </a:t>
            </a:r>
            <a:r>
              <a:rPr lang="en-US" b="1" i="1" dirty="0"/>
              <a:t>interactive</a:t>
            </a:r>
            <a:r>
              <a:rPr lang="en-US" i="1" dirty="0"/>
              <a:t> and why it's so useful to play around with. Not when you run it as a program. Fortunately, we already know how to print from a Python program. It was the very first thing we did!</a:t>
            </a:r>
          </a:p>
        </p:txBody>
      </p:sp>
    </p:spTree>
    <p:extLst>
      <p:ext uri="{BB962C8B-B14F-4D97-AF65-F5344CB8AC3E}">
        <p14:creationId xmlns:p14="http://schemas.microsoft.com/office/powerpoint/2010/main" val="3229034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1188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3430984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4120131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Input</a:t>
            </a:r>
          </a:p>
        </p:txBody>
      </p:sp>
    </p:spTree>
    <p:extLst>
      <p:ext uri="{BB962C8B-B14F-4D97-AF65-F5344CB8AC3E}">
        <p14:creationId xmlns:p14="http://schemas.microsoft.com/office/powerpoint/2010/main" val="105476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2615424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r>
              <a:rPr lang="en-US" dirty="0" err="1"/>
              <a:t>name.py</a:t>
            </a:r>
            <a:endParaRPr lang="en-US" dirty="0"/>
          </a:p>
        </p:txBody>
      </p:sp>
    </p:spTree>
    <p:extLst>
      <p:ext uri="{BB962C8B-B14F-4D97-AF65-F5344CB8AC3E}">
        <p14:creationId xmlns:p14="http://schemas.microsoft.com/office/powerpoint/2010/main" val="2862914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2181300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r>
              <a:rPr lang="en-US" dirty="0"/>
              <a:t>add10.py</a:t>
            </a:r>
          </a:p>
        </p:txBody>
      </p:sp>
    </p:spTree>
    <p:extLst>
      <p:ext uri="{BB962C8B-B14F-4D97-AF65-F5344CB8AC3E}">
        <p14:creationId xmlns:p14="http://schemas.microsoft.com/office/powerpoint/2010/main" val="1717122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10856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413468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36341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822078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357844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p:txBody>
      </p:sp>
    </p:spTree>
    <p:extLst>
      <p:ext uri="{BB962C8B-B14F-4D97-AF65-F5344CB8AC3E}">
        <p14:creationId xmlns:p14="http://schemas.microsoft.com/office/powerpoint/2010/main" val="28270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5771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8 – 3</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458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normAutofit/>
          </a:bodyPr>
          <a:lstStyle/>
          <a:p>
            <a:r>
              <a:rPr lang="en-US" i="1" dirty="0"/>
              <a:t>What will this do:</a:t>
            </a:r>
          </a:p>
          <a:p>
            <a:endParaRPr lang="en-US" dirty="0"/>
          </a:p>
          <a:p>
            <a:r>
              <a:rPr lang="en-US" dirty="0"/>
              <a:t>&gt;&gt;&gt; 1 + 3 + 5</a:t>
            </a:r>
          </a:p>
          <a:p>
            <a:endParaRPr lang="en-US" dirty="0"/>
          </a:p>
          <a:p>
            <a:r>
              <a:rPr lang="en-US" i="1" dirty="0"/>
              <a:t>That's 6. First, Python computes the value of the smaller expression 1 + 3, which is 4. It replaces that smaller expression with its value:</a:t>
            </a:r>
          </a:p>
          <a:p>
            <a:endParaRPr lang="en-US" i="1" dirty="0"/>
          </a:p>
          <a:p>
            <a:r>
              <a:rPr lang="en-US" b="1" i="1" dirty="0"/>
              <a:t>4</a:t>
            </a:r>
            <a:r>
              <a:rPr lang="en-US" i="1" dirty="0"/>
              <a:t> + 5</a:t>
            </a:r>
            <a:endParaRPr lang="en-US" b="1" i="1" dirty="0"/>
          </a:p>
          <a:p>
            <a:endParaRPr lang="en-US" i="1" dirty="0"/>
          </a:p>
          <a:p>
            <a:r>
              <a:rPr lang="en-US" i="1" dirty="0"/>
              <a:t>Now Python computes the value of the overall expression 4 + 5, which is 9</a:t>
            </a:r>
          </a:p>
        </p:txBody>
      </p:sp>
      <p:sp>
        <p:nvSpPr>
          <p:cNvPr id="3" name="TextBox 2">
            <a:extLst>
              <a:ext uri="{FF2B5EF4-FFF2-40B4-BE49-F238E27FC236}">
                <a16:creationId xmlns:a16="http://schemas.microsoft.com/office/drawing/2014/main" id="{33112AD7-5603-C04C-ABC6-17F0268D8DE8}"/>
              </a:ext>
            </a:extLst>
          </p:cNvPr>
          <p:cNvSpPr txBox="1"/>
          <p:nvPr/>
        </p:nvSpPr>
        <p:spPr>
          <a:xfrm>
            <a:off x="1610436" y="39032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280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449300795"/>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664</TotalTime>
  <Words>1541</Words>
  <Application>Microsoft Macintosh PowerPoint</Application>
  <PresentationFormat>Widescreen</PresentationFormat>
  <Paragraphs>242</Paragraphs>
  <Slides>42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48</cp:revision>
  <dcterms:created xsi:type="dcterms:W3CDTF">2018-05-23T17:51:33Z</dcterms:created>
  <dcterms:modified xsi:type="dcterms:W3CDTF">2019-01-22T22:04:00Z</dcterms:modified>
</cp:coreProperties>
</file>