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PT Sans Narrow"/>
      <p:regular r:id="rId6"/>
      <p:bold r:id="rId7"/>
    </p:embeddedFon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font" Target="fonts/PTSansNarrow-regular.fntdata"/><Relationship Id="rId7" Type="http://schemas.openxmlformats.org/officeDocument/2006/relationships/font" Target="fonts/PTSansNarrow-bold.fntdata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