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95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5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3" loCatId="list" qsTypeId="urn:microsoft.com/office/officeart/2005/8/quickstyle/simple1#14" qsCatId="simple" csTypeId="urn:microsoft.com/office/officeart/2005/8/colors/accent1_2#1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ritardi e problemi dall'ultimo aggiornamento dello stato</a:t>
          </a:r>
          <a:endParaRPr lang="it-IT" noProof="0"/>
        </a:p>
      </dgm:t>
    </dgm:pt>
    <dgm:pt modelId="{BB73B217-FF8F-4C8F-8CD2-4750708F0382}" type="parTrans" cxnId="{667C7982-07DA-481C-9497-BB8D1BD54CE6}">
      <dgm:prSet/>
      <dgm:spPr/>
    </dgm:pt>
    <dgm:pt modelId="{F7D5E32B-2816-47FB-95E5-01C708BBC493}" type="sibTrans" cxnId="{667C7982-07DA-481C-9497-BB8D1BD54CE6}">
      <dgm:prSet/>
      <dgm:spPr/>
    </dgm:pt>
    <dgm:pt modelId="{73381DCD-C269-4E6D-9AFB-BECEE2749D18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le azioni correttive in atto</a:t>
          </a:r>
          <a:endParaRPr lang="it-IT" noProof="0"/>
        </a:p>
      </dgm:t>
    </dgm:pt>
    <dgm:pt modelId="{720D56F4-65FC-4CDA-8B3B-12DC7D227BE8}" type="parTrans" cxnId="{60D789E2-7A32-4437-8E2C-8B560B3784C0}">
      <dgm:prSet/>
      <dgm:spPr/>
    </dgm:pt>
    <dgm:pt modelId="{85349A43-5576-44C6-8D13-62F2BF5EFAFB}" type="sibTrans" cxnId="{60D789E2-7A32-4437-8E2C-8B560B3784C0}">
      <dgm:prSet/>
      <dgm:spPr/>
    </dgm:pt>
    <dgm:pt modelId="{4B2578D1-1315-46DD-B6BA-9146A0A1C441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Affrontare le implicazioni per la pianificazione</a:t>
          </a:r>
          <a:endParaRPr lang="it-IT" noProof="0"/>
        </a:p>
      </dgm:t>
    </dgm:pt>
    <dgm:pt modelId="{A12853DA-1BCD-4E8B-AE78-EE8E162CF28F}" type="parTrans" cxnId="{B16CBB69-FDB7-4F16-97C4-B226DF2BFB7D}">
      <dgm:prSet/>
      <dgm:spPr/>
    </dgm:pt>
    <dgm:pt modelId="{9FC62461-0A64-433A-BAB6-E3B6FCE0DCFE}" type="sibTrans" cxnId="{B16CBB69-FDB7-4F16-97C4-B226DF2BFB7D}">
      <dgm:prSet/>
      <dgm:spPr/>
    </dgm:pt>
    <dgm:pt modelId="{9270810E-5EDA-493C-94A3-CD56D6BDC201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Assicurarsi che tutte le informazioni siano chiare</a:t>
          </a:r>
          <a:endParaRPr lang="it-IT" noProof="0"/>
        </a:p>
      </dgm:t>
    </dgm:pt>
    <dgm:pt modelId="{8AFFD4DB-1827-4550-B581-D6836D1A7B41}" type="parTrans" cxnId="{304B3FEF-A04A-4EB6-B224-EBD06900C776}">
      <dgm:prSet/>
      <dgm:spPr/>
    </dgm:pt>
    <dgm:pt modelId="{C6C5529E-8F47-4FCC-A5E6-616381E60A8A}" type="sibTrans" cxnId="{304B3FEF-A04A-4EB6-B224-EBD06900C776}">
      <dgm:prSet/>
      <dgm:spPr/>
    </dgm:pt>
    <dgm:pt modelId="{6A69E878-6E4C-4840-B8F1-E395DA9854AF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Problemi che causano ritardi o intralciano l'avanzamento</a:t>
          </a:r>
          <a:endParaRPr lang="it-IT" noProof="0"/>
        </a:p>
      </dgm:t>
    </dgm:pt>
    <dgm:pt modelId="{E57BA40C-1429-48A7-B536-012502266669}" type="parTrans" cxnId="{606D715F-4BB7-40D4-B96D-3A1EE6FD1F64}">
      <dgm:prSet/>
      <dgm:spPr/>
    </dgm:pt>
    <dgm:pt modelId="{29EBC539-22E0-4AC6-97FB-361BDF867572}" type="sibTrans" cxnId="{606D715F-4BB7-40D4-B96D-3A1EE6FD1F64}">
      <dgm:prSet/>
      <dgm:spPr/>
    </dgm:pt>
    <dgm:pt modelId="{2C08368D-FB80-4EA7-8460-B8157F8B01AE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Motivi che hanno impedito di prevedere il problema</a:t>
          </a:r>
          <a:endParaRPr lang="it-IT" noProof="0"/>
        </a:p>
      </dgm:t>
    </dgm:pt>
    <dgm:pt modelId="{9FED48B3-4081-4565-892A-3A0DF75280B0}" type="parTrans" cxnId="{721322EB-807E-418B-9392-0E739F95722C}">
      <dgm:prSet/>
      <dgm:spPr/>
    </dgm:pt>
    <dgm:pt modelId="{8E534DFF-819C-4F4F-BEB9-05B3D9979EAB}" type="sibTrans" cxnId="{721322EB-807E-418B-9392-0E739F95722C}">
      <dgm:prSet/>
      <dgm:spPr/>
    </dgm:pt>
    <dgm:pt modelId="{5AF0176C-8F9A-4E8D-8D39-3FD43F45BE00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Se il cliente dovesse voler discutere il problema con i i responsabili di livello superiore</a:t>
          </a:r>
        </a:p>
      </dgm:t>
    </dgm:pt>
    <dgm:pt modelId="{D76D0D31-B95C-40F3-B09A-0AD9ECC2545C}" type="parTrans" cxnId="{18831958-5A1C-4F7A-8B9A-E126A044E2CE}">
      <dgm:prSet/>
      <dgm:spPr/>
    </dgm:pt>
    <dgm:pt modelId="{67008235-A7EA-41CE-AB48-C041D3044AE9}" type="sibTrans" cxnId="{18831958-5A1C-4F7A-8B9A-E126A044E2CE}">
      <dgm:prSet/>
      <dgm:spPr/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</dgm:pt>
    <dgm:pt modelId="{D461F7BB-3B77-4F95-B46A-7FF08A71FE23}" type="pres">
      <dgm:prSet presAssocID="{96F225B3-2268-4CB1-9A6D-DD3D78235A90}" presName="textNode" presStyleLbl="bgShp" presStyleIdx="0" presStyleCnt="2"/>
      <dgm:spPr/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</dgm:pt>
    <dgm:pt modelId="{265B3E78-4722-4066-BE9F-8D4390368572}" type="pres">
      <dgm:prSet presAssocID="{9270810E-5EDA-493C-94A3-CD56D6BDC201}" presName="textNode" presStyleLbl="bgShp" presStyleIdx="1" presStyleCnt="2"/>
      <dgm:spPr/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32EC3E0A-DF8C-444C-91F3-43F74FD49B6D}" type="presOf" srcId="{5AF0176C-8F9A-4E8D-8D39-3FD43F45BE00}" destId="{7755B4AC-4A8F-4EF2-9DCD-6704CD311665}" srcOrd="0" destOrd="0" presId="urn:microsoft.com/office/officeart/2005/8/layout/lProcess2#3"/>
    <dgm:cxn modelId="{FA187721-21B9-4215-8729-410AB2FFC4AF}" type="presOf" srcId="{2C08368D-FB80-4EA7-8460-B8157F8B01AE}" destId="{1A58FB3C-35FD-40DE-B927-EDCC1C9F1B16}" srcOrd="0" destOrd="0" presId="urn:microsoft.com/office/officeart/2005/8/layout/lProcess2#3"/>
    <dgm:cxn modelId="{6277DF21-9162-45A8-9A73-B1D71DB34C8F}" type="presOf" srcId="{6A69E878-6E4C-4840-B8F1-E395DA9854AF}" destId="{EDF72615-0715-4061-B359-9884AF0F7B16}" srcOrd="0" destOrd="0" presId="urn:microsoft.com/office/officeart/2005/8/layout/lProcess2#3"/>
    <dgm:cxn modelId="{7323AF33-599D-4BFE-832B-DBF3A1126117}" type="presOf" srcId="{96F225B3-2268-4CB1-9A6D-DD3D78235A90}" destId="{D461F7BB-3B77-4F95-B46A-7FF08A71FE23}" srcOrd="1" destOrd="0" presId="urn:microsoft.com/office/officeart/2005/8/layout/lProcess2#3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4BFC5E50-22E0-42CF-B629-406624714DE1}" type="presOf" srcId="{1E11E206-3F6C-4535-B4C2-1852A1175E7D}" destId="{BE1D709F-8426-4CD6-B91E-B5566C2FC9D6}" srcOrd="0" destOrd="0" presId="urn:microsoft.com/office/officeart/2005/8/layout/lProcess2#3"/>
    <dgm:cxn modelId="{22A07776-1F4D-4404-BE6B-F6AA875939D6}" type="presOf" srcId="{96F225B3-2268-4CB1-9A6D-DD3D78235A90}" destId="{F146003F-8059-4D47-80D9-9DBB8BBD625E}" srcOrd="0" destOrd="0" presId="urn:microsoft.com/office/officeart/2005/8/layout/lProcess2#3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15657097-702B-4DDD-AF87-2368AC98492F}" type="presOf" srcId="{9270810E-5EDA-493C-94A3-CD56D6BDC201}" destId="{265B3E78-4722-4066-BE9F-8D4390368572}" srcOrd="1" destOrd="0" presId="urn:microsoft.com/office/officeart/2005/8/layout/lProcess2#3"/>
    <dgm:cxn modelId="{59FB45B1-2E84-444C-91B9-5A7E42188200}" type="presOf" srcId="{9270810E-5EDA-493C-94A3-CD56D6BDC201}" destId="{EBA1EFD1-9403-4F88-A908-BEEEB03E8DA4}" srcOrd="0" destOrd="0" presId="urn:microsoft.com/office/officeart/2005/8/layout/lProcess2#3"/>
    <dgm:cxn modelId="{9FA08AB3-6DD8-47BF-90FC-1B2A684B3268}" type="presOf" srcId="{4B2578D1-1315-46DD-B6BA-9146A0A1C441}" destId="{87270A9B-AA9D-4460-9C44-522AB853E0DF}" srcOrd="0" destOrd="0" presId="urn:microsoft.com/office/officeart/2005/8/layout/lProcess2#3"/>
    <dgm:cxn modelId="{2563EEDD-6A39-4292-B33A-586F210E8C45}" type="presOf" srcId="{73381DCD-C269-4E6D-9AFB-BECEE2749D18}" destId="{74CFD51A-5E10-4179-ACD2-C4993AE893AE}" srcOrd="0" destOrd="0" presId="urn:microsoft.com/office/officeart/2005/8/layout/lProcess2#3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A8DA9249-B671-43D3-BCE1-1E3D1B48106D}" type="presParOf" srcId="{BE1D709F-8426-4CD6-B91E-B5566C2FC9D6}" destId="{A1743508-3CBA-4827-9A78-16420F60F8B8}" srcOrd="0" destOrd="0" presId="urn:microsoft.com/office/officeart/2005/8/layout/lProcess2#3"/>
    <dgm:cxn modelId="{7E281ACF-4403-4D7F-83DC-FACAE842723F}" type="presParOf" srcId="{A1743508-3CBA-4827-9A78-16420F60F8B8}" destId="{F146003F-8059-4D47-80D9-9DBB8BBD625E}" srcOrd="0" destOrd="0" presId="urn:microsoft.com/office/officeart/2005/8/layout/lProcess2#3"/>
    <dgm:cxn modelId="{2661A823-A2F6-478D-AB72-467100A8DA5E}" type="presParOf" srcId="{A1743508-3CBA-4827-9A78-16420F60F8B8}" destId="{D461F7BB-3B77-4F95-B46A-7FF08A71FE23}" srcOrd="1" destOrd="0" presId="urn:microsoft.com/office/officeart/2005/8/layout/lProcess2#3"/>
    <dgm:cxn modelId="{193698F1-488F-4E94-9CE9-2B221351268D}" type="presParOf" srcId="{A1743508-3CBA-4827-9A78-16420F60F8B8}" destId="{75B23651-6A52-4ACD-987E-CF5BCA194692}" srcOrd="2" destOrd="0" presId="urn:microsoft.com/office/officeart/2005/8/layout/lProcess2#3"/>
    <dgm:cxn modelId="{07921030-2F7A-4EAA-B5DA-9F222213E197}" type="presParOf" srcId="{75B23651-6A52-4ACD-987E-CF5BCA194692}" destId="{18763D12-E753-49D7-9979-D94FE53773BE}" srcOrd="0" destOrd="0" presId="urn:microsoft.com/office/officeart/2005/8/layout/lProcess2#3"/>
    <dgm:cxn modelId="{75C1B7A0-634E-422F-8779-AEC546FD965E}" type="presParOf" srcId="{18763D12-E753-49D7-9979-D94FE53773BE}" destId="{74CFD51A-5E10-4179-ACD2-C4993AE893AE}" srcOrd="0" destOrd="0" presId="urn:microsoft.com/office/officeart/2005/8/layout/lProcess2#3"/>
    <dgm:cxn modelId="{4688FC1F-7BCA-4AC5-B059-FE293106DFE3}" type="presParOf" srcId="{18763D12-E753-49D7-9979-D94FE53773BE}" destId="{292AB798-17E9-4D42-8BC8-E7DB7EFD92E5}" srcOrd="1" destOrd="0" presId="urn:microsoft.com/office/officeart/2005/8/layout/lProcess2#3"/>
    <dgm:cxn modelId="{B2A40585-6AA0-43D2-AD01-C99B11D587B1}" type="presParOf" srcId="{18763D12-E753-49D7-9979-D94FE53773BE}" destId="{87270A9B-AA9D-4460-9C44-522AB853E0DF}" srcOrd="2" destOrd="0" presId="urn:microsoft.com/office/officeart/2005/8/layout/lProcess2#3"/>
    <dgm:cxn modelId="{F31536E7-0555-4663-B4CA-7C0730CB9C9C}" type="presParOf" srcId="{BE1D709F-8426-4CD6-B91E-B5566C2FC9D6}" destId="{7328D5C7-B989-43FA-896F-56EDD9481D31}" srcOrd="1" destOrd="0" presId="urn:microsoft.com/office/officeart/2005/8/layout/lProcess2#3"/>
    <dgm:cxn modelId="{1534E27D-AA35-4871-9AA8-B169CD894806}" type="presParOf" srcId="{BE1D709F-8426-4CD6-B91E-B5566C2FC9D6}" destId="{A7808B54-FD86-4868-B875-DAE54FF64EDA}" srcOrd="2" destOrd="0" presId="urn:microsoft.com/office/officeart/2005/8/layout/lProcess2#3"/>
    <dgm:cxn modelId="{FB912A5F-0040-41BD-98E1-54A6D7E7B0A0}" type="presParOf" srcId="{A7808B54-FD86-4868-B875-DAE54FF64EDA}" destId="{EBA1EFD1-9403-4F88-A908-BEEEB03E8DA4}" srcOrd="0" destOrd="0" presId="urn:microsoft.com/office/officeart/2005/8/layout/lProcess2#3"/>
    <dgm:cxn modelId="{FEE0D76A-828C-49CA-BBA7-CE2904ADFB77}" type="presParOf" srcId="{A7808B54-FD86-4868-B875-DAE54FF64EDA}" destId="{265B3E78-4722-4066-BE9F-8D4390368572}" srcOrd="1" destOrd="0" presId="urn:microsoft.com/office/officeart/2005/8/layout/lProcess2#3"/>
    <dgm:cxn modelId="{EBDA6BC8-A3E0-4F1A-B08E-03646645E15F}" type="presParOf" srcId="{A7808B54-FD86-4868-B875-DAE54FF64EDA}" destId="{0F5EFF47-9F0B-49AD-B424-ABDF2190395F}" srcOrd="2" destOrd="0" presId="urn:microsoft.com/office/officeart/2005/8/layout/lProcess2#3"/>
    <dgm:cxn modelId="{3C82C17A-93FA-448E-B84D-D7858EB7D313}" type="presParOf" srcId="{0F5EFF47-9F0B-49AD-B424-ABDF2190395F}" destId="{7860A91B-B42E-4005-97A1-85DBDEB9F7E7}" srcOrd="0" destOrd="0" presId="urn:microsoft.com/office/officeart/2005/8/layout/lProcess2#3"/>
    <dgm:cxn modelId="{96499456-58B2-4A92-9406-96BDC778ACA5}" type="presParOf" srcId="{7860A91B-B42E-4005-97A1-85DBDEB9F7E7}" destId="{EDF72615-0715-4061-B359-9884AF0F7B16}" srcOrd="0" destOrd="0" presId="urn:microsoft.com/office/officeart/2005/8/layout/lProcess2#3"/>
    <dgm:cxn modelId="{E685A290-7CF3-47DD-B31E-48B66EA64574}" type="presParOf" srcId="{7860A91B-B42E-4005-97A1-85DBDEB9F7E7}" destId="{0DF367D6-0C3F-4E13-A163-DF5FFF139C52}" srcOrd="1" destOrd="0" presId="urn:microsoft.com/office/officeart/2005/8/layout/lProcess2#3"/>
    <dgm:cxn modelId="{C56FFF6C-9E09-495F-B801-81676E261786}" type="presParOf" srcId="{7860A91B-B42E-4005-97A1-85DBDEB9F7E7}" destId="{1A58FB3C-35FD-40DE-B927-EDCC1C9F1B16}" srcOrd="2" destOrd="0" presId="urn:microsoft.com/office/officeart/2005/8/layout/lProcess2#3"/>
    <dgm:cxn modelId="{95F0BB01-7621-48A5-95DE-B6DE57A3A205}" type="presParOf" srcId="{7860A91B-B42E-4005-97A1-85DBDEB9F7E7}" destId="{FA1D1600-ACD4-42C0-A7BD-DC7478233835}" srcOrd="3" destOrd="0" presId="urn:microsoft.com/office/officeart/2005/8/layout/lProcess2#3"/>
    <dgm:cxn modelId="{B022EF18-209F-4AF7-BAF5-9DE10B69E30A}" type="presParOf" srcId="{7860A91B-B42E-4005-97A1-85DBDEB9F7E7}" destId="{7755B4AC-4A8F-4EF2-9DCD-6704CD311665}" srcOrd="4" destOrd="0" presId="urn:microsoft.com/office/officeart/2005/8/layout/lProcess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3" loCatId="list" qsTypeId="urn:microsoft.com/office/officeart/2005/8/quickstyle/simple1#15" qsCatId="simple" csTypeId="urn:microsoft.com/office/officeart/2005/8/colors/accent1_2#1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i principali risultati finali critici</a:t>
          </a:r>
          <a:endParaRPr lang="it-IT" noProof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it-IT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it-IT"/>
        </a:p>
      </dgm:t>
    </dgm:pt>
    <dgm:pt modelId="{17DD9A22-3560-4887-9CD0-4328EC1893F2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Verso il cliente</a:t>
          </a:r>
          <a:endParaRPr lang="it-IT" noProof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it-IT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it-IT"/>
        </a:p>
      </dgm:t>
    </dgm:pt>
    <dgm:pt modelId="{21E99324-078C-4308-B67B-F30AFE4A54BE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Verso un servizio esterno</a:t>
          </a:r>
          <a:endParaRPr lang="it-IT" noProof="0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it-IT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it-IT"/>
        </a:p>
      </dgm:t>
    </dgm:pt>
    <dgm:pt modelId="{37E1ABB8-6CE1-4E86-9566-E3FCEF859A5E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Dai servizi esterni</a:t>
          </a:r>
          <a:endParaRPr lang="it-IT" noProof="0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it-IT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it-IT"/>
        </a:p>
      </dgm:t>
    </dgm:pt>
    <dgm:pt modelId="{F409B30D-40C1-4D88-A852-F4ED28942405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Da altri reparti</a:t>
          </a:r>
          <a:endParaRPr lang="it-IT" noProof="0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it-IT"/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it-IT"/>
        </a:p>
      </dgm:t>
    </dgm:pt>
    <dgm:pt modelId="{D5BDCD57-3FE2-4364-8697-EF0B3F551B8B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Comprendere la propria valutazione di confidenza per ogni risultato finale</a:t>
          </a:r>
          <a:endParaRPr lang="it-IT" noProof="0"/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it-IT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it-IT"/>
        </a:p>
      </dgm:t>
    </dgm:pt>
    <dgm:pt modelId="{82650E3F-D6E2-4296-921D-7DB7037AB094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Indicare il livello di confidenza sulle diapositive, se appropriato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it-IT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it-IT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3"/>
    <dgm:cxn modelId="{C4F8DD1B-633C-46F6-80C7-69AF8D087DC9}" type="presOf" srcId="{6803AE33-8C4D-49FF-A701-3AEB5FFD114C}" destId="{76495F65-323E-4916-B636-C8D6D15ABDE0}" srcOrd="0" destOrd="0" presId="urn:microsoft.com/office/officeart/2005/8/layout/list1#3"/>
    <dgm:cxn modelId="{5805AD22-362A-4090-939F-1078228FD9BE}" type="presOf" srcId="{82650E3F-D6E2-4296-921D-7DB7037AB094}" destId="{84309B57-9335-4504-ADE7-0F6F02733EE1}" srcOrd="0" destOrd="0" presId="urn:microsoft.com/office/officeart/2005/8/layout/list1#3"/>
    <dgm:cxn modelId="{78700935-61A9-4C9A-A00B-B00567B006CC}" type="presOf" srcId="{17DD9A22-3560-4887-9CD0-4328EC1893F2}" destId="{64F3F243-0CC4-4CEF-93F2-5776498F90DB}" srcOrd="0" destOrd="0" presId="urn:microsoft.com/office/officeart/2005/8/layout/list1#3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3"/>
    <dgm:cxn modelId="{256BE456-E5CD-40D8-8B9D-D492D2A2C31F}" type="presOf" srcId="{37E1ABB8-6CE1-4E86-9566-E3FCEF859A5E}" destId="{64F3F243-0CC4-4CEF-93F2-5776498F90DB}" srcOrd="0" destOrd="2" presId="urn:microsoft.com/office/officeart/2005/8/layout/list1#3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3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3"/>
    <dgm:cxn modelId="{5DA867DB-4E75-42E6-8B5A-1F2B65992BA7}" type="presOf" srcId="{B7B4D503-0B80-4460-922F-678D7B3B9A0D}" destId="{01DD0F12-12F5-4D40-B8E1-50F8BA73202A}" srcOrd="0" destOrd="0" presId="urn:microsoft.com/office/officeart/2005/8/layout/list1#3"/>
    <dgm:cxn modelId="{1D7A2BE2-7B6A-4A25-9132-CFD9B8EADD57}" type="presOf" srcId="{6803AE33-8C4D-49FF-A701-3AEB5FFD114C}" destId="{9D1AF6DF-8EBD-4BA9-AB1C-83666B416551}" srcOrd="1" destOrd="0" presId="urn:microsoft.com/office/officeart/2005/8/layout/list1#3"/>
    <dgm:cxn modelId="{E8FACF29-A080-43EA-A24C-36203ACD16AF}" type="presParOf" srcId="{01DD0F12-12F5-4D40-B8E1-50F8BA73202A}" destId="{709D80A6-72FB-4616-B5E3-B5DD741D5F23}" srcOrd="0" destOrd="0" presId="urn:microsoft.com/office/officeart/2005/8/layout/list1#3"/>
    <dgm:cxn modelId="{D5AC9829-7D23-48AB-A1FA-B10BC712696F}" type="presParOf" srcId="{709D80A6-72FB-4616-B5E3-B5DD741D5F23}" destId="{76495F65-323E-4916-B636-C8D6D15ABDE0}" srcOrd="0" destOrd="0" presId="urn:microsoft.com/office/officeart/2005/8/layout/list1#3"/>
    <dgm:cxn modelId="{E4FB87D9-2239-4995-ADCD-5D035A32B7B9}" type="presParOf" srcId="{709D80A6-72FB-4616-B5E3-B5DD741D5F23}" destId="{9D1AF6DF-8EBD-4BA9-AB1C-83666B416551}" srcOrd="1" destOrd="0" presId="urn:microsoft.com/office/officeart/2005/8/layout/list1#3"/>
    <dgm:cxn modelId="{46EF3E35-3450-47F2-BD9C-B2CCC739075B}" type="presParOf" srcId="{01DD0F12-12F5-4D40-B8E1-50F8BA73202A}" destId="{71934524-F682-452D-88D9-5DEC2E6B5015}" srcOrd="1" destOrd="0" presId="urn:microsoft.com/office/officeart/2005/8/layout/list1#3"/>
    <dgm:cxn modelId="{0A4394F6-AA9F-4CF2-A224-5C15EF526B4B}" type="presParOf" srcId="{01DD0F12-12F5-4D40-B8E1-50F8BA73202A}" destId="{64F3F243-0CC4-4CEF-93F2-5776498F90DB}" srcOrd="2" destOrd="0" presId="urn:microsoft.com/office/officeart/2005/8/layout/list1#3"/>
    <dgm:cxn modelId="{ED135B40-356E-4E87-834F-E4667140293C}" type="presParOf" srcId="{01DD0F12-12F5-4D40-B8E1-50F8BA73202A}" destId="{45C074A4-D50D-4582-A1CA-82DFC52CD331}" srcOrd="3" destOrd="0" presId="urn:microsoft.com/office/officeart/2005/8/layout/list1#3"/>
    <dgm:cxn modelId="{39237F93-CADE-4527-9432-40F20720201F}" type="presParOf" srcId="{01DD0F12-12F5-4D40-B8E1-50F8BA73202A}" destId="{E4533D0C-9DAF-48DA-84A6-520527060381}" srcOrd="4" destOrd="0" presId="urn:microsoft.com/office/officeart/2005/8/layout/list1#3"/>
    <dgm:cxn modelId="{DA6071B9-2FC0-4CD8-B4DB-36F3A8F22C82}" type="presParOf" srcId="{E4533D0C-9DAF-48DA-84A6-520527060381}" destId="{A4395476-9DE8-4F6F-8320-3E3F1F0BB7B7}" srcOrd="0" destOrd="0" presId="urn:microsoft.com/office/officeart/2005/8/layout/list1#3"/>
    <dgm:cxn modelId="{3D0D1DEF-9B7D-495A-B683-B026F4CE7768}" type="presParOf" srcId="{E4533D0C-9DAF-48DA-84A6-520527060381}" destId="{D2B8060E-5C25-48B8-8A2C-C7E31B9A4C0B}" srcOrd="1" destOrd="0" presId="urn:microsoft.com/office/officeart/2005/8/layout/list1#3"/>
    <dgm:cxn modelId="{0D581D70-78B9-474C-8132-8D741CA27F73}" type="presParOf" srcId="{01DD0F12-12F5-4D40-B8E1-50F8BA73202A}" destId="{34E5DCBF-B6A4-4E52-90C6-8639E330299B}" srcOrd="5" destOrd="0" presId="urn:microsoft.com/office/officeart/2005/8/layout/list1#3"/>
    <dgm:cxn modelId="{F0BEDFB6-86B6-479B-84A7-64F458E5212E}" type="presParOf" srcId="{01DD0F12-12F5-4D40-B8E1-50F8BA73202A}" destId="{84309B57-9335-4504-ADE7-0F6F02733EE1}" srcOrd="6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5/8/layout/vList2#3" loCatId="list" qsTypeId="urn:microsoft.com/office/officeart/2005/8/quickstyle/simple1#16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i problemi tecnici risolti</a:t>
          </a:r>
          <a:endParaRPr lang="it-IT" noProof="0"/>
        </a:p>
      </dgm:t>
    </dgm:pt>
    <dgm:pt modelId="{AAE210A4-EF93-4699-B6E7-910473CA52F2}" type="parTrans" cxnId="{3E71CC4B-ACCC-4FC3-AD79-AC0748BA0AC1}">
      <dgm:prSet/>
      <dgm:spPr/>
    </dgm:pt>
    <dgm:pt modelId="{251AC55D-5006-4B4B-B073-A2F28AFAB911}" type="sibTrans" cxnId="{3E71CC4B-ACCC-4FC3-AD79-AC0748BA0AC1}">
      <dgm:prSet/>
      <dgm:spPr/>
    </dgm:pt>
    <dgm:pt modelId="{03B21B66-246E-41E0-A64B-29435509BAF3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Elencare i problemi tecnici che è necessario risolvere</a:t>
          </a:r>
          <a:endParaRPr lang="it-IT" noProof="0" dirty="0"/>
        </a:p>
      </dgm:t>
    </dgm:pt>
    <dgm:pt modelId="{9578E430-F3AC-40B0-919C-C41C43628ACB}" type="parTrans" cxnId="{74D864F7-3ACC-4E12-9790-ACEDE4204273}">
      <dgm:prSet/>
      <dgm:spPr/>
    </dgm:pt>
    <dgm:pt modelId="{61BD754F-D4D1-4C50-A227-BDC5F9400709}" type="sibTrans" cxnId="{74D864F7-3ACC-4E12-9790-ACEDE4204273}">
      <dgm:prSet/>
      <dgm:spPr/>
    </dgm:pt>
    <dgm:pt modelId="{D56C152E-CAA0-4270-BDF5-6807A287ADF3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Riepilogare l'impatto sul progetto</a:t>
          </a:r>
          <a:endParaRPr lang="it-IT" noProof="0" dirty="0"/>
        </a:p>
      </dgm:t>
    </dgm:pt>
    <dgm:pt modelId="{A5DCC63B-07A4-49F4-B949-37DF3230824F}" type="parTrans" cxnId="{A04DFF64-7CE3-4486-96E6-0E524C2519AA}">
      <dgm:prSet/>
      <dgm:spPr/>
    </dgm:pt>
    <dgm:pt modelId="{9B5A9BD6-DF5C-4A38-BB9A-4C73867D6B77}" type="sibTrans" cxnId="{A04DFF64-7CE3-4486-96E6-0E524C2519AA}">
      <dgm:prSet/>
      <dgm:spPr/>
    </dgm:pt>
    <dgm:pt modelId="{9F8FF3B4-ACD1-4A5F-AB32-BC02EDB2A159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eventuali dipendenze tecnologiche dubbie per il progetto</a:t>
          </a:r>
          <a:endParaRPr lang="it-IT" noProof="0"/>
        </a:p>
      </dgm:t>
    </dgm:pt>
    <dgm:pt modelId="{4108113A-083D-4E38-87B9-3A10B18EC974}" type="parTrans" cxnId="{9713EC1D-ADFB-4E41-BB5C-4DA09D160930}">
      <dgm:prSet/>
      <dgm:spPr/>
    </dgm:pt>
    <dgm:pt modelId="{1F3F0154-9A57-46FF-94F5-CBDECFC1A958}" type="sibTrans" cxnId="{9713EC1D-ADFB-4E41-BB5C-4DA09D160930}">
      <dgm:prSet/>
      <dgm:spPr/>
    </dgm:pt>
    <dgm:pt modelId="{0590D9A4-2753-459B-BD04-5ADA77A874E4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Indicare l'origine del dubbio</a:t>
          </a:r>
          <a:endParaRPr lang="it-IT" noProof="0" dirty="0"/>
        </a:p>
      </dgm:t>
    </dgm:pt>
    <dgm:pt modelId="{E4C48E2F-8B28-438D-8C68-834E73990FFB}" type="parTrans" cxnId="{5EEE1E7C-C59C-492D-B372-C3C23F95DCF4}">
      <dgm:prSet/>
      <dgm:spPr/>
    </dgm:pt>
    <dgm:pt modelId="{913F7628-467F-4159-A0AE-2C55684299A0}" type="sibTrans" cxnId="{5EEE1E7C-C59C-492D-B372-C3C23F95DCF4}">
      <dgm:prSet/>
      <dgm:spPr/>
    </dgm:pt>
    <dgm:pt modelId="{0CA24DBA-0E39-498C-8B2A-7BAB361FFB09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Riepilogare l'azione adottata per il piano di riserva</a:t>
          </a:r>
        </a:p>
      </dgm:t>
    </dgm:pt>
    <dgm:pt modelId="{58E0A023-EC18-4A01-94FB-693B06E4F66F}" type="parTrans" cxnId="{E2E9B97B-7B20-4985-9571-163027E5A58E}">
      <dgm:prSet/>
      <dgm:spPr/>
    </dgm:pt>
    <dgm:pt modelId="{86F1880B-3C85-4825-8C4A-7C3D8D6E8F92}" type="sibTrans" cxnId="{E2E9B97B-7B20-4985-9571-163027E5A58E}">
      <dgm:prSet/>
      <dgm:spPr/>
    </dgm:pt>
    <dgm:pt modelId="{C0612290-6DB2-4F1E-AD4D-0A7C0D95C804}" type="pres">
      <dgm:prSet presAssocID="{34F1C723-03E7-4F60-A0F2-661655E80CC4}" presName="linear" presStyleCnt="0">
        <dgm:presLayoutVars>
          <dgm:animLvl val="lvl"/>
          <dgm:resizeHandles val="exact"/>
        </dgm:presLayoutVars>
      </dgm:prSet>
      <dgm:spPr/>
    </dgm:pt>
    <dgm:pt modelId="{1E87B334-C9DC-446E-AA47-A31C49F90246}" type="pres">
      <dgm:prSet presAssocID="{00D68B20-1BE4-422E-A7EC-B2A5F88235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53FE5A-C3EC-4128-891F-FAC72BD843F5}" type="pres">
      <dgm:prSet presAssocID="{251AC55D-5006-4B4B-B073-A2F28AFAB911}" presName="spacer" presStyleCnt="0"/>
      <dgm:spPr/>
    </dgm:pt>
    <dgm:pt modelId="{EB7401C0-0B92-4E4D-BCDF-7A7D3AAF24DB}" type="pres">
      <dgm:prSet presAssocID="{03B21B66-246E-41E0-A64B-29435509BA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00F630-48D5-4471-B081-E2D45FFECB33}" type="pres">
      <dgm:prSet presAssocID="{03B21B66-246E-41E0-A64B-29435509BAF3}" presName="childText" presStyleLbl="revTx" presStyleIdx="0" presStyleCnt="2">
        <dgm:presLayoutVars>
          <dgm:bulletEnabled val="1"/>
        </dgm:presLayoutVars>
      </dgm:prSet>
      <dgm:spPr/>
    </dgm:pt>
    <dgm:pt modelId="{D88AA7F6-DCFD-4984-AAE1-B5E75EC69B5F}" type="pres">
      <dgm:prSet presAssocID="{9F8FF3B4-ACD1-4A5F-AB32-BC02EDB2A1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38B884-1834-48F9-B1A5-BC7F3F6CD910}" type="pres">
      <dgm:prSet presAssocID="{9F8FF3B4-ACD1-4A5F-AB32-BC02EDB2A15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9F1E4C60-ACBB-4F01-BE1D-306045134D44}" type="presOf" srcId="{34F1C723-03E7-4F60-A0F2-661655E80CC4}" destId="{C0612290-6DB2-4F1E-AD4D-0A7C0D95C804}" srcOrd="0" destOrd="0" presId="urn:microsoft.com/office/officeart/2005/8/layout/vList2#3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299D2D72-2FF1-47FA-B108-9702AE0E5418}" type="presOf" srcId="{D56C152E-CAA0-4270-BDF5-6807A287ADF3}" destId="{4500F630-48D5-4471-B081-E2D45FFECB33}" srcOrd="0" destOrd="0" presId="urn:microsoft.com/office/officeart/2005/8/layout/vList2#3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CE118A97-FA97-477A-9C38-399F35FA353E}" type="presOf" srcId="{00D68B20-1BE4-422E-A7EC-B2A5F8823595}" destId="{1E87B334-C9DC-446E-AA47-A31C49F90246}" srcOrd="0" destOrd="0" presId="urn:microsoft.com/office/officeart/2005/8/layout/vList2#3"/>
    <dgm:cxn modelId="{DACF37B5-4254-4BD3-9DBB-9593A42466BE}" type="presOf" srcId="{0CA24DBA-0E39-498C-8B2A-7BAB361FFB09}" destId="{D838B884-1834-48F9-B1A5-BC7F3F6CD910}" srcOrd="0" destOrd="1" presId="urn:microsoft.com/office/officeart/2005/8/layout/vList2#3"/>
    <dgm:cxn modelId="{9B1815C4-F9A8-4BE2-99E8-FBDB2D8DA4B3}" type="presOf" srcId="{03B21B66-246E-41E0-A64B-29435509BAF3}" destId="{EB7401C0-0B92-4E4D-BCDF-7A7D3AAF24DB}" srcOrd="0" destOrd="0" presId="urn:microsoft.com/office/officeart/2005/8/layout/vList2#3"/>
    <dgm:cxn modelId="{FEE3A9CB-82C8-4A65-8115-1341CC0E8D07}" type="presOf" srcId="{9F8FF3B4-ACD1-4A5F-AB32-BC02EDB2A159}" destId="{D88AA7F6-DCFD-4984-AAE1-B5E75EC69B5F}" srcOrd="0" destOrd="0" presId="urn:microsoft.com/office/officeart/2005/8/layout/vList2#3"/>
    <dgm:cxn modelId="{51AC25D3-7D24-4747-BA3B-51564CBEACAD}" type="presOf" srcId="{0590D9A4-2753-459B-BD04-5ADA77A874E4}" destId="{D838B884-1834-48F9-B1A5-BC7F3F6CD910}" srcOrd="0" destOrd="0" presId="urn:microsoft.com/office/officeart/2005/8/layout/vList2#3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E39B5DE-0C39-48E0-8876-96E1DE8096A7}" type="presParOf" srcId="{C0612290-6DB2-4F1E-AD4D-0A7C0D95C804}" destId="{1E87B334-C9DC-446E-AA47-A31C49F90246}" srcOrd="0" destOrd="0" presId="urn:microsoft.com/office/officeart/2005/8/layout/vList2#3"/>
    <dgm:cxn modelId="{EF4B40FA-350D-4D8B-B77D-59CBB5528275}" type="presParOf" srcId="{C0612290-6DB2-4F1E-AD4D-0A7C0D95C804}" destId="{6E53FE5A-C3EC-4128-891F-FAC72BD843F5}" srcOrd="1" destOrd="0" presId="urn:microsoft.com/office/officeart/2005/8/layout/vList2#3"/>
    <dgm:cxn modelId="{6C1B808E-3843-4EF5-B199-415CF9A01E8D}" type="presParOf" srcId="{C0612290-6DB2-4F1E-AD4D-0A7C0D95C804}" destId="{EB7401C0-0B92-4E4D-BCDF-7A7D3AAF24DB}" srcOrd="2" destOrd="0" presId="urn:microsoft.com/office/officeart/2005/8/layout/vList2#3"/>
    <dgm:cxn modelId="{EE825F41-B404-4B12-8ED3-CDBC07AE33F5}" type="presParOf" srcId="{C0612290-6DB2-4F1E-AD4D-0A7C0D95C804}" destId="{4500F630-48D5-4471-B081-E2D45FFECB33}" srcOrd="3" destOrd="0" presId="urn:microsoft.com/office/officeart/2005/8/layout/vList2#3"/>
    <dgm:cxn modelId="{B56C52E3-BF95-4F38-93C3-0E62EC1428AD}" type="presParOf" srcId="{C0612290-6DB2-4F1E-AD4D-0A7C0D95C804}" destId="{D88AA7F6-DCFD-4984-AAE1-B5E75EC69B5F}" srcOrd="4" destOrd="0" presId="urn:microsoft.com/office/officeart/2005/8/layout/vList2#3"/>
    <dgm:cxn modelId="{45505D15-CE88-4842-91FA-FB4AAC3DDFF0}" type="presParOf" srcId="{C0612290-6DB2-4F1E-AD4D-0A7C0D95C804}" destId="{D838B884-1834-48F9-B1A5-BC7F3F6CD910}" srcOrd="5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D3496-3AF3-4332-8B7C-45AA3CE368C7}" type="doc">
      <dgm:prSet loTypeId="urn:microsoft.com/office/officeart/2005/8/layout/hList6#3" loCatId="list" qsTypeId="urn:microsoft.com/office/officeart/2005/8/quickstyle/simple1#17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2654E278-C52D-4FC1-B63F-01A3EA264927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Data del prossimo aggiornamento dello stato</a:t>
          </a:r>
          <a:endParaRPr lang="it-IT" noProof="0" dirty="0"/>
        </a:p>
      </dgm:t>
    </dgm:pt>
    <dgm:pt modelId="{A263C302-C000-4E1C-B615-208DEF56C9F5}" type="parTrans" cxnId="{4CFBB0BF-4BC4-4C48-A2C4-54AB1D004104}">
      <dgm:prSet/>
      <dgm:spPr/>
    </dgm:pt>
    <dgm:pt modelId="{151E2960-8519-4946-BBE3-50E03AFF8B81}" type="sibTrans" cxnId="{4CFBB0BF-4BC4-4C48-A2C4-54AB1D004104}">
      <dgm:prSet/>
      <dgm:spPr/>
      <dgm:t>
        <a:bodyPr/>
        <a:lstStyle/>
        <a:p>
          <a:endParaRPr lang="en-US"/>
        </a:p>
      </dgm:t>
    </dgm:pt>
    <dgm:pt modelId="{4012EE83-EB04-435E-A073-6BCCD216A1A8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Elencare gli obiettivi per la verifica successiva</a:t>
          </a:r>
          <a:endParaRPr lang="it-IT" noProof="0"/>
        </a:p>
      </dgm:t>
    </dgm:pt>
    <dgm:pt modelId="{C0C28C51-2C34-4897-BFDD-2317F2161AB6}" type="parTrans" cxnId="{91203558-EDB8-4304-9E53-CE89F2E32801}">
      <dgm:prSet/>
      <dgm:spPr/>
    </dgm:pt>
    <dgm:pt modelId="{69300611-DF34-4A4F-8291-002546710DD0}" type="sibTrans" cxnId="{91203558-EDB8-4304-9E53-CE89F2E32801}">
      <dgm:prSet/>
      <dgm:spPr/>
      <dgm:t>
        <a:bodyPr/>
        <a:lstStyle/>
        <a:p>
          <a:endParaRPr lang="en-US"/>
        </a:p>
      </dgm:t>
    </dgm:pt>
    <dgm:pt modelId="{5359387A-256F-495E-99D7-2CB74FB4FA3F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Elementi specifici che saranno completati</a:t>
          </a:r>
          <a:endParaRPr lang="it-IT" noProof="0"/>
        </a:p>
      </dgm:t>
    </dgm:pt>
    <dgm:pt modelId="{E339F75B-3A6B-43DD-B4F2-62262D7AE810}" type="parTrans" cxnId="{A0813C8E-653A-4B49-B5A2-DA1BF8110015}">
      <dgm:prSet/>
      <dgm:spPr/>
    </dgm:pt>
    <dgm:pt modelId="{D88F8B5D-0B9D-492B-A70E-BA3CA009DA9D}" type="sibTrans" cxnId="{A0813C8E-653A-4B49-B5A2-DA1BF8110015}">
      <dgm:prSet/>
      <dgm:spPr/>
    </dgm:pt>
    <dgm:pt modelId="{F752AB2A-6BA0-4514-947C-CB5BDDE34182}">
      <dgm:prSet/>
      <dgm:spPr/>
      <dgm:t>
        <a:bodyPr/>
        <a:lstStyle/>
        <a:p>
          <a:pPr rtl="0"/>
          <a:r>
            <a:rPr lang="it-IT" noProof="0">
              <a:ea typeface="+mn-ea"/>
              <a:cs typeface="+mn-cs"/>
            </a:rPr>
            <a:t>Problemi che verranno risolti</a:t>
          </a:r>
          <a:endParaRPr lang="it-IT" noProof="0"/>
        </a:p>
      </dgm:t>
    </dgm:pt>
    <dgm:pt modelId="{CE88FDD1-1CA8-4C76-8929-F5E3F39CB90A}" type="parTrans" cxnId="{2AF96F41-0024-4CFA-8738-C0245C89C188}">
      <dgm:prSet/>
      <dgm:spPr/>
    </dgm:pt>
    <dgm:pt modelId="{7D295BE1-3088-44FA-BBEF-04D99B18BAD6}" type="sibTrans" cxnId="{2AF96F41-0024-4CFA-8738-C0245C89C188}">
      <dgm:prSet/>
      <dgm:spPr/>
    </dgm:pt>
    <dgm:pt modelId="{2FDE1719-8446-4585-9D03-FC5CF2A63F8E}">
      <dgm:prSet/>
      <dgm:spPr/>
      <dgm:t>
        <a:bodyPr/>
        <a:lstStyle/>
        <a:p>
          <a:pPr rtl="0"/>
          <a:r>
            <a:rPr lang="it-IT" noProof="0" dirty="0">
              <a:ea typeface="+mn-ea"/>
              <a:cs typeface="+mn-cs"/>
            </a:rPr>
            <a:t>Assicurarsi che chiunque sia coinvolto nel progetto comprenda il piano di azione</a:t>
          </a:r>
        </a:p>
      </dgm:t>
    </dgm:pt>
    <dgm:pt modelId="{9AB3AEB5-90F5-4CC0-ADA6-F9E09A0ECE6F}" type="parTrans" cxnId="{9D145984-011C-41B6-8C22-D8432E1D43A2}">
      <dgm:prSet/>
      <dgm:spPr/>
    </dgm:pt>
    <dgm:pt modelId="{9FD58DE4-C335-4830-8353-6F8AD364BAAA}" type="sibTrans" cxnId="{9D145984-011C-41B6-8C22-D8432E1D43A2}">
      <dgm:prSet/>
      <dgm:spPr/>
      <dgm:t>
        <a:bodyPr/>
        <a:lstStyle/>
        <a:p>
          <a:endParaRPr lang="en-US"/>
        </a:p>
      </dgm:t>
    </dgm:pt>
    <dgm:pt modelId="{2DBFB35B-F833-4E9C-A12E-A3376AB4F394}" type="pres">
      <dgm:prSet presAssocID="{77CD3496-3AF3-4332-8B7C-45AA3CE368C7}" presName="Name0" presStyleCnt="0">
        <dgm:presLayoutVars>
          <dgm:dir/>
          <dgm:resizeHandles val="exact"/>
        </dgm:presLayoutVars>
      </dgm:prSet>
      <dgm:spPr/>
    </dgm:pt>
    <dgm:pt modelId="{0A932FA0-4CF2-4A47-A9E5-C1A045D9DA4F}" type="pres">
      <dgm:prSet presAssocID="{2654E278-C52D-4FC1-B63F-01A3EA264927}" presName="node" presStyleLbl="node1" presStyleIdx="0" presStyleCnt="3">
        <dgm:presLayoutVars>
          <dgm:bulletEnabled val="1"/>
        </dgm:presLayoutVars>
      </dgm:prSet>
      <dgm:spPr/>
    </dgm:pt>
    <dgm:pt modelId="{B4015BA3-87D5-4886-BB3C-8130C5644E32}" type="pres">
      <dgm:prSet presAssocID="{151E2960-8519-4946-BBE3-50E03AFF8B81}" presName="sibTrans" presStyleCnt="0"/>
      <dgm:spPr/>
    </dgm:pt>
    <dgm:pt modelId="{1C784D20-A733-4974-A74A-FEC94FFCBC9A}" type="pres">
      <dgm:prSet presAssocID="{4012EE83-EB04-435E-A073-6BCCD216A1A8}" presName="node" presStyleLbl="node1" presStyleIdx="1" presStyleCnt="3">
        <dgm:presLayoutVars>
          <dgm:bulletEnabled val="1"/>
        </dgm:presLayoutVars>
      </dgm:prSet>
      <dgm:spPr/>
    </dgm:pt>
    <dgm:pt modelId="{9121A828-1FFD-475B-8F07-DFC798A6FC2B}" type="pres">
      <dgm:prSet presAssocID="{69300611-DF34-4A4F-8291-002546710DD0}" presName="sibTrans" presStyleCnt="0"/>
      <dgm:spPr/>
    </dgm:pt>
    <dgm:pt modelId="{BD047AB2-47B5-4DE0-8267-27E7F1DA84CC}" type="pres">
      <dgm:prSet presAssocID="{2FDE1719-8446-4585-9D03-FC5CF2A63F8E}" presName="node" presStyleLbl="node1" presStyleIdx="2" presStyleCnt="3">
        <dgm:presLayoutVars>
          <dgm:bulletEnabled val="1"/>
        </dgm:presLayoutVars>
      </dgm:prSet>
      <dgm:spPr/>
    </dgm:pt>
  </dgm:ptLst>
  <dgm:cxnLst>
    <dgm:cxn modelId="{029E5605-D3BE-4168-A565-6F290CF8AFE8}" type="presOf" srcId="{77CD3496-3AF3-4332-8B7C-45AA3CE368C7}" destId="{2DBFB35B-F833-4E9C-A12E-A3376AB4F394}" srcOrd="0" destOrd="0" presId="urn:microsoft.com/office/officeart/2005/8/layout/hList6#3"/>
    <dgm:cxn modelId="{07B0672A-1F42-4464-970E-190EF65D5AF4}" type="presOf" srcId="{2654E278-C52D-4FC1-B63F-01A3EA264927}" destId="{0A932FA0-4CF2-4A47-A9E5-C1A045D9DA4F}" srcOrd="0" destOrd="0" presId="urn:microsoft.com/office/officeart/2005/8/layout/hList6#3"/>
    <dgm:cxn modelId="{2AF96F41-0024-4CFA-8738-C0245C89C188}" srcId="{4012EE83-EB04-435E-A073-6BCCD216A1A8}" destId="{F752AB2A-6BA0-4514-947C-CB5BDDE34182}" srcOrd="1" destOrd="0" parTransId="{CE88FDD1-1CA8-4C76-8929-F5E3F39CB90A}" sibTransId="{7D295BE1-3088-44FA-BBEF-04D99B18BAD6}"/>
    <dgm:cxn modelId="{B4E3276F-57B9-4358-B314-A1615F8E8F84}" type="presOf" srcId="{2FDE1719-8446-4585-9D03-FC5CF2A63F8E}" destId="{BD047AB2-47B5-4DE0-8267-27E7F1DA84CC}" srcOrd="0" destOrd="0" presId="urn:microsoft.com/office/officeart/2005/8/layout/hList6#3"/>
    <dgm:cxn modelId="{91203558-EDB8-4304-9E53-CE89F2E32801}" srcId="{77CD3496-3AF3-4332-8B7C-45AA3CE368C7}" destId="{4012EE83-EB04-435E-A073-6BCCD216A1A8}" srcOrd="1" destOrd="0" parTransId="{C0C28C51-2C34-4897-BFDD-2317F2161AB6}" sibTransId="{69300611-DF34-4A4F-8291-002546710DD0}"/>
    <dgm:cxn modelId="{9D145984-011C-41B6-8C22-D8432E1D43A2}" srcId="{77CD3496-3AF3-4332-8B7C-45AA3CE368C7}" destId="{2FDE1719-8446-4585-9D03-FC5CF2A63F8E}" srcOrd="2" destOrd="0" parTransId="{9AB3AEB5-90F5-4CC0-ADA6-F9E09A0ECE6F}" sibTransId="{9FD58DE4-C335-4830-8353-6F8AD364BAAA}"/>
    <dgm:cxn modelId="{A0813C8E-653A-4B49-B5A2-DA1BF8110015}" srcId="{4012EE83-EB04-435E-A073-6BCCD216A1A8}" destId="{5359387A-256F-495E-99D7-2CB74FB4FA3F}" srcOrd="0" destOrd="0" parTransId="{E339F75B-3A6B-43DD-B4F2-62262D7AE810}" sibTransId="{D88F8B5D-0B9D-492B-A70E-BA3CA009DA9D}"/>
    <dgm:cxn modelId="{292F6093-DA58-4371-9F14-293B51AB23BE}" type="presOf" srcId="{F752AB2A-6BA0-4514-947C-CB5BDDE34182}" destId="{1C784D20-A733-4974-A74A-FEC94FFCBC9A}" srcOrd="0" destOrd="2" presId="urn:microsoft.com/office/officeart/2005/8/layout/hList6#3"/>
    <dgm:cxn modelId="{1CF9AD94-9DE7-421A-B749-E3DBDA0B6067}" type="presOf" srcId="{5359387A-256F-495E-99D7-2CB74FB4FA3F}" destId="{1C784D20-A733-4974-A74A-FEC94FFCBC9A}" srcOrd="0" destOrd="1" presId="urn:microsoft.com/office/officeart/2005/8/layout/hList6#3"/>
    <dgm:cxn modelId="{4CFBB0BF-4BC4-4C48-A2C4-54AB1D004104}" srcId="{77CD3496-3AF3-4332-8B7C-45AA3CE368C7}" destId="{2654E278-C52D-4FC1-B63F-01A3EA264927}" srcOrd="0" destOrd="0" parTransId="{A263C302-C000-4E1C-B615-208DEF56C9F5}" sibTransId="{151E2960-8519-4946-BBE3-50E03AFF8B81}"/>
    <dgm:cxn modelId="{2305C2E0-FB79-4366-BF8B-8EF6FF00B55B}" type="presOf" srcId="{4012EE83-EB04-435E-A073-6BCCD216A1A8}" destId="{1C784D20-A733-4974-A74A-FEC94FFCBC9A}" srcOrd="0" destOrd="0" presId="urn:microsoft.com/office/officeart/2005/8/layout/hList6#3"/>
    <dgm:cxn modelId="{5BB74D70-5000-4F5E-B5E0-EB50BBF8044A}" type="presParOf" srcId="{2DBFB35B-F833-4E9C-A12E-A3376AB4F394}" destId="{0A932FA0-4CF2-4A47-A9E5-C1A045D9DA4F}" srcOrd="0" destOrd="0" presId="urn:microsoft.com/office/officeart/2005/8/layout/hList6#3"/>
    <dgm:cxn modelId="{57AB6279-26A4-4CAA-A65A-747C3C260A1A}" type="presParOf" srcId="{2DBFB35B-F833-4E9C-A12E-A3376AB4F394}" destId="{B4015BA3-87D5-4886-BB3C-8130C5644E32}" srcOrd="1" destOrd="0" presId="urn:microsoft.com/office/officeart/2005/8/layout/hList6#3"/>
    <dgm:cxn modelId="{B89B4948-AF63-4990-A3D1-7F27C326EEA8}" type="presParOf" srcId="{2DBFB35B-F833-4E9C-A12E-A3376AB4F394}" destId="{1C784D20-A733-4974-A74A-FEC94FFCBC9A}" srcOrd="2" destOrd="0" presId="urn:microsoft.com/office/officeart/2005/8/layout/hList6#3"/>
    <dgm:cxn modelId="{2D26DB00-9E55-41D7-B618-6DCF26674700}" type="presParOf" srcId="{2DBFB35B-F833-4E9C-A12E-A3376AB4F394}" destId="{9121A828-1FFD-475B-8F07-DFC798A6FC2B}" srcOrd="3" destOrd="0" presId="urn:microsoft.com/office/officeart/2005/8/layout/hList6#3"/>
    <dgm:cxn modelId="{EE78BECA-8574-43CC-8FFA-F3424F4C2C5E}" type="presParOf" srcId="{2DBFB35B-F833-4E9C-A12E-A3376AB4F394}" destId="{BD047AB2-47B5-4DE0-8267-27E7F1DA84CC}" srcOrd="4" destOrd="0" presId="urn:microsoft.com/office/officeart/2005/8/layout/hList6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003F-8059-4D47-80D9-9DBB8BBD625E}">
      <dsp:nvSpPr>
        <dsp:cNvPr id="0" name=""/>
        <dsp:cNvSpPr/>
      </dsp:nvSpPr>
      <dsp:spPr>
        <a:xfrm>
          <a:off x="2278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0" tIns="156464" rIns="419100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>
              <a:ea typeface="+mn-ea"/>
              <a:cs typeface="+mn-cs"/>
            </a:rPr>
            <a:t>Elencare ritardi e problemi dall'ultimo aggiornamento dello stato</a:t>
          </a:r>
          <a:endParaRPr lang="it-IT" sz="2200" kern="1200" noProof="0"/>
        </a:p>
      </dsp:txBody>
      <dsp:txXfrm>
        <a:off x="42451" y="40173"/>
        <a:ext cx="3970160" cy="1291254"/>
      </dsp:txXfrm>
    </dsp:sp>
    <dsp:sp modelId="{74CFD51A-5E10-4179-ACD2-C4993AE893AE}">
      <dsp:nvSpPr>
        <dsp:cNvPr id="0" name=""/>
        <dsp:cNvSpPr/>
      </dsp:nvSpPr>
      <dsp:spPr>
        <a:xfrm>
          <a:off x="407328" y="1372398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>
              <a:ea typeface="+mn-ea"/>
              <a:cs typeface="+mn-cs"/>
            </a:rPr>
            <a:t>Elencare le azioni correttive in atto</a:t>
          </a:r>
          <a:endParaRPr lang="it-IT" sz="1500" kern="1200" noProof="0"/>
        </a:p>
      </dsp:txBody>
      <dsp:txXfrm>
        <a:off x="448341" y="1413411"/>
        <a:ext cx="3158378" cy="1318260"/>
      </dsp:txXfrm>
    </dsp:sp>
    <dsp:sp modelId="{87270A9B-AA9D-4460-9C44-522AB853E0DF}">
      <dsp:nvSpPr>
        <dsp:cNvPr id="0" name=""/>
        <dsp:cNvSpPr/>
      </dsp:nvSpPr>
      <dsp:spPr>
        <a:xfrm>
          <a:off x="407328" y="2942314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>
              <a:ea typeface="+mn-ea"/>
              <a:cs typeface="+mn-cs"/>
            </a:rPr>
            <a:t>Affrontare le implicazioni per la pianificazione</a:t>
          </a:r>
          <a:endParaRPr lang="it-IT" sz="1500" kern="1200" noProof="0"/>
        </a:p>
      </dsp:txBody>
      <dsp:txXfrm>
        <a:off x="448341" y="2983327"/>
        <a:ext cx="3158378" cy="1318260"/>
      </dsp:txXfrm>
    </dsp:sp>
    <dsp:sp modelId="{EBA1EFD1-9403-4F88-A908-BEEEB03E8DA4}">
      <dsp:nvSpPr>
        <dsp:cNvPr id="0" name=""/>
        <dsp:cNvSpPr/>
      </dsp:nvSpPr>
      <dsp:spPr>
        <a:xfrm>
          <a:off x="4176815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0" tIns="156464" rIns="419100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>
              <a:ea typeface="+mn-ea"/>
              <a:cs typeface="+mn-cs"/>
            </a:rPr>
            <a:t>Assicurarsi che tutte le informazioni siano chiare</a:t>
          </a:r>
          <a:endParaRPr lang="it-IT" sz="2200" kern="1200" noProof="0"/>
        </a:p>
      </dsp:txBody>
      <dsp:txXfrm>
        <a:off x="4216988" y="40173"/>
        <a:ext cx="3970160" cy="1291254"/>
      </dsp:txXfrm>
    </dsp:sp>
    <dsp:sp modelId="{EDF72615-0715-4061-B359-9884AF0F7B16}">
      <dsp:nvSpPr>
        <dsp:cNvPr id="0" name=""/>
        <dsp:cNvSpPr/>
      </dsp:nvSpPr>
      <dsp:spPr>
        <a:xfrm>
          <a:off x="4581866" y="1373140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>
              <a:ea typeface="+mn-ea"/>
              <a:cs typeface="+mn-cs"/>
            </a:rPr>
            <a:t>Problemi che causano ritardi o intralciano l'avanzamento</a:t>
          </a:r>
          <a:endParaRPr lang="it-IT" sz="1500" kern="1200" noProof="0"/>
        </a:p>
      </dsp:txBody>
      <dsp:txXfrm>
        <a:off x="4608684" y="1399958"/>
        <a:ext cx="3186768" cy="861991"/>
      </dsp:txXfrm>
    </dsp:sp>
    <dsp:sp modelId="{1A58FB3C-35FD-40DE-B927-EDCC1C9F1B16}">
      <dsp:nvSpPr>
        <dsp:cNvPr id="0" name=""/>
        <dsp:cNvSpPr/>
      </dsp:nvSpPr>
      <dsp:spPr>
        <a:xfrm>
          <a:off x="4581866" y="2399686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>
              <a:ea typeface="+mn-ea"/>
              <a:cs typeface="+mn-cs"/>
            </a:rPr>
            <a:t>Motivi che hanno impedito di prevedere il problema</a:t>
          </a:r>
          <a:endParaRPr lang="it-IT" sz="1500" kern="1200" noProof="0"/>
        </a:p>
      </dsp:txBody>
      <dsp:txXfrm>
        <a:off x="4608684" y="2426504"/>
        <a:ext cx="3186768" cy="861991"/>
      </dsp:txXfrm>
    </dsp:sp>
    <dsp:sp modelId="{7755B4AC-4A8F-4EF2-9DCD-6704CD311665}">
      <dsp:nvSpPr>
        <dsp:cNvPr id="0" name=""/>
        <dsp:cNvSpPr/>
      </dsp:nvSpPr>
      <dsp:spPr>
        <a:xfrm>
          <a:off x="4581866" y="3426231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>
              <a:ea typeface="+mn-ea"/>
              <a:cs typeface="+mn-cs"/>
            </a:rPr>
            <a:t>Se il cliente dovesse voler discutere il problema con i i responsabili di livello superiore</a:t>
          </a:r>
        </a:p>
      </dsp:txBody>
      <dsp:txXfrm>
        <a:off x="4608684" y="3453049"/>
        <a:ext cx="3186768" cy="86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1380712"/>
          <a:ext cx="8229600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>
              <a:ea typeface="+mn-ea"/>
              <a:cs typeface="+mn-cs"/>
            </a:rPr>
            <a:t>Verso il cliente</a:t>
          </a:r>
          <a:endParaRPr lang="it-IT" sz="1300" kern="1200" noProof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 dirty="0">
              <a:ea typeface="+mn-ea"/>
              <a:cs typeface="+mn-cs"/>
            </a:rPr>
            <a:t>Verso un servizio esterno</a:t>
          </a:r>
          <a:endParaRPr lang="it-IT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 dirty="0">
              <a:ea typeface="+mn-ea"/>
              <a:cs typeface="+mn-cs"/>
            </a:rPr>
            <a:t>Dai servizi esterni</a:t>
          </a:r>
          <a:endParaRPr lang="it-IT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>
              <a:ea typeface="+mn-ea"/>
              <a:cs typeface="+mn-cs"/>
            </a:rPr>
            <a:t>Da altri reparti</a:t>
          </a:r>
          <a:endParaRPr lang="it-IT" sz="1300" kern="1200" noProof="0"/>
        </a:p>
      </dsp:txBody>
      <dsp:txXfrm>
        <a:off x="0" y="1380712"/>
        <a:ext cx="8229600" cy="1187550"/>
      </dsp:txXfrm>
    </dsp:sp>
    <dsp:sp modelId="{9D1AF6DF-8EBD-4BA9-AB1C-83666B416551}">
      <dsp:nvSpPr>
        <dsp:cNvPr id="0" name=""/>
        <dsp:cNvSpPr/>
      </dsp:nvSpPr>
      <dsp:spPr>
        <a:xfrm>
          <a:off x="411480" y="1188832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>
              <a:ea typeface="+mn-ea"/>
              <a:cs typeface="+mn-cs"/>
            </a:rPr>
            <a:t>Elencare i principali risultati finali critici</a:t>
          </a:r>
          <a:endParaRPr lang="it-IT" sz="1300" kern="1200" noProof="0"/>
        </a:p>
      </dsp:txBody>
      <dsp:txXfrm>
        <a:off x="430214" y="1207566"/>
        <a:ext cx="5723252" cy="346292"/>
      </dsp:txXfrm>
    </dsp:sp>
    <dsp:sp modelId="{84309B57-9335-4504-ADE7-0F6F02733EE1}">
      <dsp:nvSpPr>
        <dsp:cNvPr id="0" name=""/>
        <dsp:cNvSpPr/>
      </dsp:nvSpPr>
      <dsp:spPr>
        <a:xfrm>
          <a:off x="0" y="2830342"/>
          <a:ext cx="82296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noProof="0" dirty="0">
              <a:ea typeface="+mn-ea"/>
              <a:cs typeface="+mn-cs"/>
            </a:rPr>
            <a:t>Indicare il livello di confidenza sulle diapositive, se appropriato</a:t>
          </a:r>
        </a:p>
      </dsp:txBody>
      <dsp:txXfrm>
        <a:off x="0" y="2830342"/>
        <a:ext cx="8229600" cy="552825"/>
      </dsp:txXfrm>
    </dsp:sp>
    <dsp:sp modelId="{D2B8060E-5C25-48B8-8A2C-C7E31B9A4C0B}">
      <dsp:nvSpPr>
        <dsp:cNvPr id="0" name=""/>
        <dsp:cNvSpPr/>
      </dsp:nvSpPr>
      <dsp:spPr>
        <a:xfrm>
          <a:off x="411480" y="2638462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>
              <a:ea typeface="+mn-ea"/>
              <a:cs typeface="+mn-cs"/>
            </a:rPr>
            <a:t>Comprendere la propria valutazione di confidenza per ogni risultato finale</a:t>
          </a:r>
          <a:endParaRPr lang="it-IT" sz="1300" kern="1200" noProof="0"/>
        </a:p>
      </dsp:txBody>
      <dsp:txXfrm>
        <a:off x="430214" y="2657196"/>
        <a:ext cx="572325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7B334-C9DC-446E-AA47-A31C49F90246}">
      <dsp:nvSpPr>
        <dsp:cNvPr id="0" name=""/>
        <dsp:cNvSpPr/>
      </dsp:nvSpPr>
      <dsp:spPr>
        <a:xfrm>
          <a:off x="0" y="11801"/>
          <a:ext cx="8229600" cy="105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>
              <a:ea typeface="+mn-ea"/>
              <a:cs typeface="+mn-cs"/>
            </a:rPr>
            <a:t>Elencare i problemi tecnici risolti</a:t>
          </a:r>
          <a:endParaRPr lang="it-IT" sz="3100" kern="1200" noProof="0"/>
        </a:p>
      </dsp:txBody>
      <dsp:txXfrm>
        <a:off x="51346" y="63147"/>
        <a:ext cx="8126908" cy="949138"/>
      </dsp:txXfrm>
    </dsp:sp>
    <dsp:sp modelId="{EB7401C0-0B92-4E4D-BCDF-7A7D3AAF24DB}">
      <dsp:nvSpPr>
        <dsp:cNvPr id="0" name=""/>
        <dsp:cNvSpPr/>
      </dsp:nvSpPr>
      <dsp:spPr>
        <a:xfrm>
          <a:off x="0" y="1152911"/>
          <a:ext cx="8229600" cy="105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 dirty="0">
              <a:ea typeface="+mn-ea"/>
              <a:cs typeface="+mn-cs"/>
            </a:rPr>
            <a:t>Elencare i problemi tecnici che è necessario risolvere</a:t>
          </a:r>
          <a:endParaRPr lang="it-IT" sz="3100" kern="1200" noProof="0" dirty="0"/>
        </a:p>
      </dsp:txBody>
      <dsp:txXfrm>
        <a:off x="51346" y="1204257"/>
        <a:ext cx="8126908" cy="949138"/>
      </dsp:txXfrm>
    </dsp:sp>
    <dsp:sp modelId="{4500F630-48D5-4471-B081-E2D45FFECB33}">
      <dsp:nvSpPr>
        <dsp:cNvPr id="0" name=""/>
        <dsp:cNvSpPr/>
      </dsp:nvSpPr>
      <dsp:spPr>
        <a:xfrm>
          <a:off x="0" y="2204741"/>
          <a:ext cx="8229600" cy="46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noProof="0" dirty="0">
              <a:ea typeface="+mn-ea"/>
              <a:cs typeface="+mn-cs"/>
            </a:rPr>
            <a:t>Riepilogare l'impatto sul progetto</a:t>
          </a:r>
          <a:endParaRPr lang="it-IT" sz="2400" kern="1200" noProof="0" dirty="0"/>
        </a:p>
      </dsp:txBody>
      <dsp:txXfrm>
        <a:off x="0" y="2204741"/>
        <a:ext cx="8229600" cy="468720"/>
      </dsp:txXfrm>
    </dsp:sp>
    <dsp:sp modelId="{D88AA7F6-DCFD-4984-AAE1-B5E75EC69B5F}">
      <dsp:nvSpPr>
        <dsp:cNvPr id="0" name=""/>
        <dsp:cNvSpPr/>
      </dsp:nvSpPr>
      <dsp:spPr>
        <a:xfrm>
          <a:off x="0" y="2673461"/>
          <a:ext cx="8229600" cy="105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noProof="0">
              <a:ea typeface="+mn-ea"/>
              <a:cs typeface="+mn-cs"/>
            </a:rPr>
            <a:t>Elencare eventuali dipendenze tecnologiche dubbie per il progetto</a:t>
          </a:r>
          <a:endParaRPr lang="it-IT" sz="3100" kern="1200" noProof="0"/>
        </a:p>
      </dsp:txBody>
      <dsp:txXfrm>
        <a:off x="51346" y="2724807"/>
        <a:ext cx="8126908" cy="949138"/>
      </dsp:txXfrm>
    </dsp:sp>
    <dsp:sp modelId="{D838B884-1834-48F9-B1A5-BC7F3F6CD910}">
      <dsp:nvSpPr>
        <dsp:cNvPr id="0" name=""/>
        <dsp:cNvSpPr/>
      </dsp:nvSpPr>
      <dsp:spPr>
        <a:xfrm>
          <a:off x="0" y="3725291"/>
          <a:ext cx="8229600" cy="834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noProof="0" dirty="0">
              <a:ea typeface="+mn-ea"/>
              <a:cs typeface="+mn-cs"/>
            </a:rPr>
            <a:t>Indicare l'origine del dubbio</a:t>
          </a:r>
          <a:endParaRPr lang="it-IT" sz="2400" kern="1200" noProof="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noProof="0" dirty="0">
              <a:ea typeface="+mn-ea"/>
              <a:cs typeface="+mn-cs"/>
            </a:rPr>
            <a:t>Riepilogare l'azione adottata per il piano di riserva</a:t>
          </a:r>
        </a:p>
      </dsp:txBody>
      <dsp:txXfrm>
        <a:off x="0" y="3725291"/>
        <a:ext cx="8229600" cy="834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32FA0-4CF2-4A47-A9E5-C1A045D9DA4F}">
      <dsp:nvSpPr>
        <dsp:cNvPr id="0" name=""/>
        <dsp:cNvSpPr/>
      </dsp:nvSpPr>
      <dsp:spPr>
        <a:xfrm rot="16200000">
          <a:off x="-331200" y="1296000"/>
          <a:ext cx="4572000" cy="19800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43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noProof="0" dirty="0">
              <a:ea typeface="+mn-ea"/>
              <a:cs typeface="+mn-cs"/>
            </a:rPr>
            <a:t>Data del prossimo aggiornamento dello stato</a:t>
          </a:r>
          <a:endParaRPr lang="it-IT" sz="2100" kern="1200" noProof="0" dirty="0"/>
        </a:p>
      </dsp:txBody>
      <dsp:txXfrm rot="5400000">
        <a:off x="964800" y="914400"/>
        <a:ext cx="1980000" cy="2743200"/>
      </dsp:txXfrm>
    </dsp:sp>
    <dsp:sp modelId="{1C784D20-A733-4974-A74A-FEC94FFCBC9A}">
      <dsp:nvSpPr>
        <dsp:cNvPr id="0" name=""/>
        <dsp:cNvSpPr/>
      </dsp:nvSpPr>
      <dsp:spPr>
        <a:xfrm rot="16200000">
          <a:off x="1828800" y="1296000"/>
          <a:ext cx="4572000" cy="19800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43" bIns="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noProof="0">
              <a:ea typeface="+mn-ea"/>
              <a:cs typeface="+mn-cs"/>
            </a:rPr>
            <a:t>Elencare gli obiettivi per la verifica successiva</a:t>
          </a:r>
          <a:endParaRPr lang="it-IT" sz="2100" kern="1200" noProof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noProof="0">
              <a:ea typeface="+mn-ea"/>
              <a:cs typeface="+mn-cs"/>
            </a:rPr>
            <a:t>Elementi specifici che saranno completati</a:t>
          </a:r>
          <a:endParaRPr lang="it-IT" sz="1600" kern="1200" noProof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noProof="0">
              <a:ea typeface="+mn-ea"/>
              <a:cs typeface="+mn-cs"/>
            </a:rPr>
            <a:t>Problemi che verranno risolti</a:t>
          </a:r>
          <a:endParaRPr lang="it-IT" sz="1600" kern="1200" noProof="0"/>
        </a:p>
      </dsp:txBody>
      <dsp:txXfrm rot="5400000">
        <a:off x="3124800" y="914400"/>
        <a:ext cx="1980000" cy="2743200"/>
      </dsp:txXfrm>
    </dsp:sp>
    <dsp:sp modelId="{BD047AB2-47B5-4DE0-8267-27E7F1DA84CC}">
      <dsp:nvSpPr>
        <dsp:cNvPr id="0" name=""/>
        <dsp:cNvSpPr/>
      </dsp:nvSpPr>
      <dsp:spPr>
        <a:xfrm rot="16200000">
          <a:off x="3988800" y="1296000"/>
          <a:ext cx="4572000" cy="19800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43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noProof="0" dirty="0">
              <a:ea typeface="+mn-ea"/>
              <a:cs typeface="+mn-cs"/>
            </a:rPr>
            <a:t>Assicurarsi che chiunque sia coinvolto nel progetto comprenda il piano di azione</a:t>
          </a:r>
        </a:p>
      </dsp:txBody>
      <dsp:txXfrm rot="5400000">
        <a:off x="5284800" y="914400"/>
        <a:ext cx="1980000" cy="27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#3" minVer="12.0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Node" refType="w"/>
      <dgm:constr type="h" for="ch" forName="compNode" refType="h"/>
      <dgm:constr type="primFontSz" for="des" forName="textNode" op="equ"/>
      <dgm:constr type="primFontSz" for="des" forName="childNode" op="equ"/>
      <dgm:constr type="primFontSz" for="des" forName="textNode" refType="primFontSz" refFor="des" refForName="childNode" op="gte"/>
    </dgm:constrLst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</dgm:layoutNode>
        <dgm:layoutNode name="textNode" styleLbl="bgShp">
          <dgm:alg type="tx"/>
          <dgm:shape xmlns:r="http://schemas.openxmlformats.org/officeDocument/2006/relationships" type="roundRect" r:blip="" hideGeom="1">
            <dgm:adjLst>
              <dgm:adj idx="1" val="0.1"/>
            </dgm:adjLst>
          </dgm:shape>
          <dgm:constrLst>
            <dgm:constr type="primFontSz" val="100"/>
            <dgm:constr type="lMarg" refType="primFontSz" fact="1.5"/>
            <dgm:constr type="rMarg" refType="primFontSz" fact="1.5"/>
          </dgm:constrLst>
          <dgm:ruleLst>
            <dgm:rule type="primFontSz" val="2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constr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100"/>
                </dgm:constrLst>
                <dgm:ruleLst>
                  <dgm:rule type="primFontSz" val="2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constrLst>
                      <dgm:constr type="h" val="10"/>
                      <dgm:constr type="w" val="7"/>
                    </dgm:constrLst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constrLst>
              <dgm:constr type="h" val="7"/>
              <dgm:constr type="w" val="7"/>
            </dgm:constr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3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 minVer="12.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2"/>
      <dgm:constr type="h" for="ch" forName="parentText" op="equ"/>
      <dgm:constr type="primFontSz" for="ch" forName="parentText" op="equ" val="100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2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 ptType="node"/>
        <dgm:constrLst>
          <dgm:constr type="tMarg" refType="primFontSz" fact="0.1"/>
          <dgm:constr type="bMarg" refType="primFontSz" fact="0.1"/>
        </dgm:constrLst>
        <dgm:ruleLst>
          <dgm:rule type="h" val="INF" fact="NaN" max="NaN"/>
          <dgm:rule type="primFontSz" val="2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  <dgm:rule type="primFontSz" val="2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constr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#3" minVer="12.0">
  <dgm:title val=""/>
  <dgm:desc val=""/>
  <dgm:catLst>
    <dgm:cat type="list" pri="18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ptType="node" refType="h"/>
      <dgm:constr type="w" for="ch" ptType="node" op="equ"/>
      <dgm:constr type="primFontSz" for="ch" ptType="node" op="equ"/>
      <dgm:constr type="w" for="ch" ptType="sibTrans" op="equ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w" val="55"/>
          <dgm:constr type="primFontSz" val="100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2" fact="NaN" max="NaN"/>
        </dgm:ruleLst>
      </dgm:layoutNode>
      <dgm:forEach name="sibTransForEach" axis="followSib" ptType="sibTrans" cnt="1">
        <dgm:layoutNode name="sibTrans">
          <dgm:alg type="sp"/>
          <dgm:constrLst>
            <dgm:constr type="w" val="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4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5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6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7/15/2018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sz="1300" smtClean="0">
                <a:solidFill>
                  <a:srgbClr val="FFFFFF"/>
                </a:solidFill>
              </a:rPr>
              <a:pPr algn="ctr"/>
              <a:t>‹N›</a:t>
            </a:fld>
            <a:endParaRPr lang="en-US" sz="1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EA1243F-3000-4347-94A4-FBDEAD3122CB}" type="slidenum">
              <a:rPr lang="en-US" smtClean="0"/>
              <a:pPr algn="ctr"/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35B0FF7-8660-4A38-9AF0-4D43C21C83DF}" type="datetime1">
              <a:rPr lang="en-US" smtClean="0"/>
              <a:pPr/>
              <a:t>7/15/2018</a:t>
            </a:fld>
            <a:endParaRPr lang="en-US" sz="9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EA1243F-3000-4347-94A4-FBDEAD3122CB}" type="slidenum">
              <a:rPr lang="en-US" sz="900" smtClean="0"/>
              <a:pPr/>
              <a:t>‹N›</a:t>
            </a:fld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16474E-A1D6-4691-A6B1-81478C4043AF}" type="datetime1">
              <a:rPr lang="en-US" smtClean="0"/>
              <a:pPr/>
              <a:t>7/15/2018</a:t>
            </a:fld>
            <a:endParaRPr lang="en-US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 algn="ctr"/>
            <a:fld id="{FEA1243F-3000-4347-94A4-FBDEAD3122CB}" type="slidenum">
              <a:rPr lang="en-US" sz="900" smtClean="0"/>
              <a:pPr algn="ctr"/>
              <a:t>‹N›</a:t>
            </a:fld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rPr lang="en-US" smtClean="0"/>
              <a:pPr/>
              <a:t>7/15/2018</a:t>
            </a:fld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sz="1200" smtClean="0">
                <a:solidFill>
                  <a:schemeClr val="tx1"/>
                </a:solidFill>
              </a:rPr>
              <a:pPr algn="ctr"/>
              <a:t>‹N›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484632" algn="l" rtl="0" eaLnBrk="1" latinLnBrk="0" hangingPunct="1">
        <a:spcBef>
          <a:spcPct val="0"/>
        </a:spcBef>
        <a:buNone/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Action Classification in the Epic Kitchen Scenario using Deep Learning and RGB data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2249488"/>
            <a:ext cx="8279135" cy="1752600"/>
          </a:xfrm>
        </p:spPr>
        <p:txBody>
          <a:bodyPr>
            <a:noAutofit/>
          </a:bodyPr>
          <a:lstStyle/>
          <a:p>
            <a:r>
              <a:rPr lang="it-IT" sz="2500" noProof="0" dirty="0"/>
              <a:t>Edoardo Balducci, Enrico Corradini, Alessandro Mentuccia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it-IT" dirty="0"/>
              <a:t> i</a:t>
            </a:r>
            <a:r>
              <a:rPr lang="it-IT" sz="4200" kern="120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ntroduction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it-IT" noProof="0" dirty="0"/>
              <a:t>Epic </a:t>
            </a:r>
            <a:r>
              <a:rPr lang="it-IT" noProof="0" dirty="0" err="1"/>
              <a:t>Kitchens</a:t>
            </a:r>
            <a:r>
              <a:rPr lang="it-IT" noProof="0" dirty="0"/>
              <a:t> Dataset: </a:t>
            </a:r>
            <a:r>
              <a:rPr lang="it-IT" noProof="0" dirty="0" err="1"/>
              <a:t>daily</a:t>
            </a:r>
            <a:r>
              <a:rPr lang="it-IT" noProof="0" dirty="0"/>
              <a:t> </a:t>
            </a:r>
            <a:r>
              <a:rPr lang="it-IT" noProof="0" dirty="0" err="1"/>
              <a:t>kitchen</a:t>
            </a:r>
            <a:r>
              <a:rPr lang="it-IT" noProof="0" dirty="0"/>
              <a:t> </a:t>
            </a:r>
            <a:r>
              <a:rPr lang="it-IT" noProof="0" dirty="0" err="1"/>
              <a:t>actions</a:t>
            </a:r>
            <a:r>
              <a:rPr lang="it-IT" noProof="0" dirty="0"/>
              <a:t> </a:t>
            </a:r>
            <a:r>
              <a:rPr lang="en-US" dirty="0"/>
              <a:t>videos </a:t>
            </a:r>
          </a:p>
          <a:p>
            <a:r>
              <a:rPr lang="it-IT" dirty="0"/>
              <a:t>32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kitchens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with first-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shooted</a:t>
            </a:r>
            <a:r>
              <a:rPr lang="it-IT" dirty="0"/>
              <a:t> </a:t>
            </a:r>
            <a:r>
              <a:rPr lang="it-IT" dirty="0" err="1"/>
              <a:t>videos</a:t>
            </a:r>
            <a:endParaRPr lang="it-IT" dirty="0"/>
          </a:p>
          <a:p>
            <a:r>
              <a:rPr lang="it-IT" noProof="0" dirty="0" err="1"/>
              <a:t>Need</a:t>
            </a:r>
            <a:r>
              <a:rPr lang="it-IT" noProof="0" dirty="0"/>
              <a:t> of a </a:t>
            </a:r>
            <a:r>
              <a:rPr lang="it-IT" noProof="0" dirty="0" err="1"/>
              <a:t>classifier</a:t>
            </a:r>
            <a:r>
              <a:rPr lang="it-IT" noProof="0" dirty="0"/>
              <a:t> </a:t>
            </a:r>
            <a:r>
              <a:rPr lang="it-IT" noProof="0" dirty="0" err="1"/>
              <a:t>able</a:t>
            </a:r>
            <a:r>
              <a:rPr lang="it-IT" noProof="0" dirty="0"/>
              <a:t> to </a:t>
            </a:r>
            <a:r>
              <a:rPr lang="it-IT" noProof="0" dirty="0" err="1"/>
              <a:t>recognize</a:t>
            </a:r>
            <a:r>
              <a:rPr lang="it-IT" noProof="0" dirty="0"/>
              <a:t> </a:t>
            </a:r>
            <a:r>
              <a:rPr lang="it-IT" noProof="0" dirty="0" err="1"/>
              <a:t>actions</a:t>
            </a:r>
            <a:r>
              <a:rPr lang="it-IT" noProof="0" dirty="0"/>
              <a:t> from </a:t>
            </a:r>
            <a:r>
              <a:rPr lang="it-IT" noProof="0" dirty="0" err="1"/>
              <a:t>videos</a:t>
            </a:r>
            <a:endParaRPr lang="it-IT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Aree di attenzione</a:t>
            </a:r>
            <a:endParaRPr lang="it-IT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Pianificazione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it-IT" sz="3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Elencare le principali date di alto livello</a:t>
            </a:r>
            <a:endParaRPr lang="it-IT" noProof="0"/>
          </a:p>
          <a:p>
            <a:r>
              <a:rPr lang="it-IT" sz="3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Mantenere semplice la descrizione per non distrarre il pubblico con i dettagli</a:t>
            </a:r>
            <a:endParaRPr lang="it-IT" noProof="0"/>
          </a:p>
          <a:p>
            <a:r>
              <a:rPr lang="it-IT" sz="3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Distribuire una pianificazione più dettagliata, se appropriato</a:t>
            </a:r>
            <a:endParaRPr lang="it-IT" noProof="0"/>
          </a:p>
          <a:p>
            <a:pPr lvl="1"/>
            <a:r>
              <a:rPr lang="it-IT" sz="2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Assicurarsi di conoscere i dettagli della pianificazione per poter rispondere alle domande</a:t>
            </a:r>
            <a:endParaRPr lang="it-IT" noProof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Consegne</a:t>
            </a:r>
            <a:endParaRPr lang="it-IT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Costi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/>
          </a:bodyPr>
          <a:lstStyle/>
          <a:p>
            <a:r>
              <a:rPr lang="it-IT" sz="3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Elencare le nuove proiezioni dei costi</a:t>
            </a:r>
            <a:endParaRPr lang="it-IT" noProof="0"/>
          </a:p>
          <a:p>
            <a:pPr lvl="1"/>
            <a:r>
              <a:rPr lang="it-IT" sz="2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Includere le stime originali</a:t>
            </a:r>
            <a:endParaRPr lang="it-IT" noProof="0"/>
          </a:p>
          <a:p>
            <a:pPr lvl="2"/>
            <a:r>
              <a:rPr lang="it-IT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Esaminare le origini delle differenze di queste cifre per essere preparati alle domande</a:t>
            </a:r>
            <a:endParaRPr lang="it-IT" noProof="0"/>
          </a:p>
          <a:p>
            <a:r>
              <a:rPr lang="it-IT" sz="3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 costi sono superiori rispetto al preventivo</a:t>
            </a:r>
            <a:endParaRPr lang="it-IT" noProof="0"/>
          </a:p>
          <a:p>
            <a:pPr lvl="1"/>
            <a:r>
              <a:rPr lang="it-IT" sz="2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Riepilogare i motivi</a:t>
            </a:r>
            <a:endParaRPr lang="it-IT" noProof="0"/>
          </a:p>
          <a:p>
            <a:pPr lvl="1"/>
            <a:r>
              <a:rPr lang="it-IT" sz="2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Elencare l'azione correttiva o preventiva adottata</a:t>
            </a:r>
            <a:endParaRPr lang="it-IT" noProof="0"/>
          </a:p>
          <a:p>
            <a:pPr lvl="1"/>
            <a:r>
              <a:rPr lang="it-IT" sz="2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Definire previsioni realistiche per le spese future</a:t>
            </a:r>
            <a:endParaRPr lang="it-IT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endParaRPr lang="it-IT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Risorse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it-IT" sz="3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Riepilogare le risorse del progetto</a:t>
            </a:r>
            <a:endParaRPr lang="it-IT" noProof="0" dirty="0"/>
          </a:p>
          <a:p>
            <a:pPr lvl="1"/>
            <a:r>
              <a:rPr lang="it-IT" sz="2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Risorse dedicate (tempo pieno)</a:t>
            </a:r>
            <a:endParaRPr lang="it-IT" noProof="0" dirty="0"/>
          </a:p>
          <a:p>
            <a:pPr lvl="1"/>
            <a:r>
              <a:rPr lang="it-IT" sz="2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Risorse part-time</a:t>
            </a:r>
            <a:endParaRPr lang="it-IT" noProof="0" dirty="0"/>
          </a:p>
          <a:p>
            <a:pPr lvl="1"/>
            <a:r>
              <a:rPr lang="it-IT" sz="2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il progetto è ostacolato da carenza di risorse, proporre alternative</a:t>
            </a:r>
            <a:endParaRPr lang="it-IT" noProof="0" dirty="0"/>
          </a:p>
          <a:p>
            <a:r>
              <a:rPr lang="it-IT" sz="3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possibile che i clienti desiderino essere rassicurati circa l'impiego di tutte le risorse possibili, ma in modo tale che i costi siano gestiti correttamente</a:t>
            </a:r>
            <a:endParaRPr lang="it-IT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it-IT" sz="4200" kern="120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Obiettivi per la verifica successiva</a:t>
            </a:r>
            <a:endParaRPr lang="it-IT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C998D24-B32B-4853-8638-78CCA5F65A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per la segnalazione dell'avanzamento o dello stato</Template>
  <TotalTime>32</TotalTime>
  <Words>376</Words>
  <Application>Microsoft Office PowerPoint</Application>
  <PresentationFormat>Presentazione su schermo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Cambria</vt:lpstr>
      <vt:lpstr>Verdana</vt:lpstr>
      <vt:lpstr>Wingdings 2</vt:lpstr>
      <vt:lpstr>Verve</vt:lpstr>
      <vt:lpstr>Human Action Classification in the Epic Kitchen Scenario using Deep Learning and RGB data</vt:lpstr>
      <vt:lpstr>Problem introduction</vt:lpstr>
      <vt:lpstr>Aree di attenzione</vt:lpstr>
      <vt:lpstr>Pianificazione</vt:lpstr>
      <vt:lpstr>Consegne</vt:lpstr>
      <vt:lpstr>Costi</vt:lpstr>
      <vt:lpstr>Tecnologia</vt:lpstr>
      <vt:lpstr>Risorse</vt:lpstr>
      <vt:lpstr>Obiettivi per la verifica successiva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Action Classification in the Epic Kitchen Scenario using Deep Learning and RGB data</dc:title>
  <dc:creator>ENRICO CORRADINI</dc:creator>
  <cp:keywords/>
  <cp:lastModifiedBy>CORRADINI ENRICO</cp:lastModifiedBy>
  <cp:revision>3</cp:revision>
  <dcterms:created xsi:type="dcterms:W3CDTF">2018-07-15T08:04:48Z</dcterms:created>
  <dcterms:modified xsi:type="dcterms:W3CDTF">2018-07-15T08:36:52Z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