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8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7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1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9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CRAN Data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7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of the index files is first parsed.</a:t>
            </a:r>
          </a:p>
          <a:p>
            <a:r>
              <a:rPr lang="en-IN" dirty="0" smtClean="0"/>
              <a:t>After that, the data obtained is then matched with entries of package table.</a:t>
            </a:r>
          </a:p>
          <a:p>
            <a:r>
              <a:rPr lang="en-IN" dirty="0" smtClean="0"/>
              <a:t>Only package name and version is considered as the criteria to uniquely identify package.</a:t>
            </a:r>
          </a:p>
          <a:p>
            <a:r>
              <a:rPr lang="en-IN" dirty="0" smtClean="0"/>
              <a:t>If a match is found in the package table i.e. the packages are identical, relevant entries are feed to  snap and </a:t>
            </a:r>
            <a:r>
              <a:rPr lang="en-IN" dirty="0" err="1" smtClean="0"/>
              <a:t>os</a:t>
            </a:r>
            <a:r>
              <a:rPr lang="en-IN" dirty="0" smtClean="0"/>
              <a:t>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1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Author Merging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5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duces maintainer and author details from the package table.</a:t>
            </a:r>
          </a:p>
          <a:p>
            <a:r>
              <a:rPr lang="en-IN" dirty="0" smtClean="0"/>
              <a:t>Carries out the work of assigning author emails to the author names.</a:t>
            </a:r>
          </a:p>
          <a:p>
            <a:r>
              <a:rPr lang="en-IN" dirty="0" smtClean="0"/>
              <a:t>Results of the above processing are used for filling persons and role table of the database.</a:t>
            </a:r>
          </a:p>
          <a:p>
            <a:r>
              <a:rPr lang="en-IN" dirty="0" smtClean="0"/>
              <a:t>Must be executed after Package Metadata Extractor.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Fetches the maintainer and author data from the database.</a:t>
            </a:r>
          </a:p>
          <a:p>
            <a:r>
              <a:rPr lang="en-IN" dirty="0" smtClean="0"/>
              <a:t>For the maintainer data, it separates name from the email address.</a:t>
            </a:r>
          </a:p>
          <a:p>
            <a:r>
              <a:rPr lang="en-IN" dirty="0" smtClean="0"/>
              <a:t>From the author data, names and email are extracted to do name-email merge using perfect matching and </a:t>
            </a:r>
            <a:r>
              <a:rPr lang="en-IN" dirty="0" err="1" smtClean="0"/>
              <a:t>levenshtein</a:t>
            </a:r>
            <a:r>
              <a:rPr lang="en-IN" dirty="0" smtClean="0"/>
              <a:t> </a:t>
            </a:r>
            <a:r>
              <a:rPr lang="en-IN" dirty="0" err="1" smtClean="0"/>
              <a:t>similiarity</a:t>
            </a:r>
            <a:r>
              <a:rPr lang="en-IN" dirty="0" smtClean="0"/>
              <a:t>. </a:t>
            </a:r>
          </a:p>
          <a:p>
            <a:r>
              <a:rPr lang="en-IN" dirty="0" smtClean="0"/>
              <a:t>Relevant tables are eventually filled.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Identity Merging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1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32991"/>
            <a:ext cx="8915400" cy="3777622"/>
          </a:xfrm>
        </p:spPr>
        <p:txBody>
          <a:bodyPr/>
          <a:lstStyle/>
          <a:p>
            <a:r>
              <a:rPr lang="en-IN" sz="2000" dirty="0" smtClean="0"/>
              <a:t>As the name suggests, it merges the identity of the persons involved in writing R packages.</a:t>
            </a:r>
          </a:p>
          <a:p>
            <a:r>
              <a:rPr lang="en-IN" sz="2000" dirty="0" smtClean="0"/>
              <a:t>Must be executed after Author Merging is run.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7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Obtains the data from the persons table.</a:t>
            </a:r>
          </a:p>
          <a:p>
            <a:r>
              <a:rPr lang="en-IN" dirty="0" smtClean="0"/>
              <a:t>Uses </a:t>
            </a:r>
            <a:r>
              <a:rPr lang="en-IN" dirty="0" err="1" smtClean="0"/>
              <a:t>levenshtein</a:t>
            </a:r>
            <a:r>
              <a:rPr lang="en-IN" dirty="0" smtClean="0"/>
              <a:t> </a:t>
            </a:r>
            <a:r>
              <a:rPr lang="en-IN" dirty="0" err="1" smtClean="0"/>
              <a:t>similiarity</a:t>
            </a:r>
            <a:r>
              <a:rPr lang="en-IN" dirty="0" smtClean="0"/>
              <a:t> approach to implement </a:t>
            </a:r>
            <a:r>
              <a:rPr lang="en-IN" dirty="0" smtClean="0"/>
              <a:t>name-name, </a:t>
            </a:r>
            <a:r>
              <a:rPr lang="en-IN" dirty="0" smtClean="0"/>
              <a:t>and email-email identity merge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name-email merging it uses perfect matching by generating </a:t>
            </a:r>
            <a:r>
              <a:rPr lang="en-IN" smtClean="0"/>
              <a:t>possible email id’s </a:t>
            </a:r>
            <a:r>
              <a:rPr lang="en-IN" dirty="0" smtClean="0"/>
              <a:t>and then tries to merge the same by </a:t>
            </a:r>
            <a:r>
              <a:rPr lang="en-IN" dirty="0" err="1" smtClean="0"/>
              <a:t>levenshtein</a:t>
            </a:r>
            <a:r>
              <a:rPr lang="en-IN" dirty="0" smtClean="0"/>
              <a:t> </a:t>
            </a:r>
            <a:r>
              <a:rPr lang="en-IN" dirty="0" err="1" smtClean="0"/>
              <a:t>similiarity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Pushes the output to the relevant columns of </a:t>
            </a:r>
            <a:r>
              <a:rPr lang="en-IN" dirty="0" err="1" smtClean="0"/>
              <a:t>mergedid</a:t>
            </a:r>
            <a:r>
              <a:rPr lang="en-IN" dirty="0" smtClean="0"/>
              <a:t> and </a:t>
            </a:r>
            <a:r>
              <a:rPr lang="en-IN" dirty="0" err="1" smtClean="0"/>
              <a:t>mergedauthors</a:t>
            </a:r>
            <a:r>
              <a:rPr lang="en-IN" dirty="0" smtClean="0"/>
              <a:t> tables of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5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Possible Flaws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7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the size of any table </a:t>
            </a:r>
            <a:r>
              <a:rPr lang="en-IN" smtClean="0"/>
              <a:t>of the database </a:t>
            </a:r>
            <a:r>
              <a:rPr lang="en-IN" dirty="0" smtClean="0"/>
              <a:t>will exceed 2^32-1 bytes the program will be broken as R doesn’t support data objects of the sizes greater than that.</a:t>
            </a:r>
          </a:p>
          <a:p>
            <a:r>
              <a:rPr lang="en-IN" dirty="0" smtClean="0"/>
              <a:t>Some package are inherently broken, especially those packaged for &gt;version(1.0) of R. Although, a exception list is maintained for such packages, but there is </a:t>
            </a:r>
            <a:r>
              <a:rPr lang="en-IN" dirty="0"/>
              <a:t>no guarantee </a:t>
            </a:r>
            <a:r>
              <a:rPr lang="en-IN" dirty="0" smtClean="0"/>
              <a:t>of it to be complete. Although, if the program is rerun after adding the problematic package in the exception list of Package Metadata Extractor, it should work normally.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4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Packages Written For The Whole Task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Package Metadata Extractor</a:t>
            </a:r>
          </a:p>
          <a:p>
            <a:r>
              <a:rPr lang="en-IN" sz="2400" dirty="0" smtClean="0"/>
              <a:t>Snap Shot</a:t>
            </a:r>
          </a:p>
          <a:p>
            <a:r>
              <a:rPr lang="en-IN" sz="2400" dirty="0" smtClean="0"/>
              <a:t>Author Merging</a:t>
            </a:r>
          </a:p>
          <a:p>
            <a:r>
              <a:rPr lang="en-IN" sz="2400" dirty="0" smtClean="0"/>
              <a:t>Identity Merging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05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321903"/>
            <a:ext cx="8378687" cy="5068957"/>
          </a:xfrm>
        </p:spPr>
      </p:pic>
    </p:spTree>
    <p:extLst>
      <p:ext uri="{BB962C8B-B14F-4D97-AF65-F5344CB8AC3E}">
        <p14:creationId xmlns:p14="http://schemas.microsoft.com/office/powerpoint/2010/main" val="39270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Package Metadata Extractor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Extracts the data from source packages.</a:t>
            </a:r>
          </a:p>
          <a:p>
            <a:r>
              <a:rPr lang="en-IN" dirty="0"/>
              <a:t>Performs the task of description file analysis and functional analysis of the package source files. </a:t>
            </a:r>
            <a:endParaRPr lang="en-IN" dirty="0" smtClean="0"/>
          </a:p>
          <a:p>
            <a:r>
              <a:rPr lang="en-IN" dirty="0" smtClean="0"/>
              <a:t>Feeds the data collected to the certain tables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86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code first analysis description files of packages and fills the corresponding tables of the database i.e. the tables package, package2, package3, package4, package5, </a:t>
            </a:r>
            <a:r>
              <a:rPr lang="en-IN" dirty="0" err="1" smtClean="0"/>
              <a:t>pkgname</a:t>
            </a:r>
            <a:r>
              <a:rPr lang="en-IN" dirty="0" smtClean="0"/>
              <a:t>, depends, enhances, and suggests.</a:t>
            </a:r>
          </a:p>
          <a:p>
            <a:r>
              <a:rPr lang="en-IN" dirty="0" smtClean="0"/>
              <a:t>It also finds the dependencies of the package being analysed.</a:t>
            </a:r>
          </a:p>
          <a:p>
            <a:r>
              <a:rPr lang="en-IN" dirty="0" smtClean="0"/>
              <a:t>Next, source code of the package is evaluated to find inter-package and intra-package function calls of all the functions present in the source code.</a:t>
            </a:r>
          </a:p>
          <a:p>
            <a:r>
              <a:rPr lang="en-IN" dirty="0" smtClean="0"/>
              <a:t> Related tables of function, </a:t>
            </a:r>
            <a:r>
              <a:rPr lang="en-IN" dirty="0" err="1" smtClean="0"/>
              <a:t>externalfun</a:t>
            </a:r>
            <a:r>
              <a:rPr lang="en-IN" dirty="0" smtClean="0"/>
              <a:t>, and </a:t>
            </a:r>
            <a:r>
              <a:rPr lang="en-IN" dirty="0" err="1" smtClean="0"/>
              <a:t>internalfun</a:t>
            </a:r>
            <a:r>
              <a:rPr lang="en-IN" dirty="0" smtClean="0"/>
              <a:t> are filled afterwards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3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Snap 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8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Parses the CRAN index files corresponding to each released versions of R and each OS, consisting package description of all the packages published for some particular version of R.</a:t>
            </a:r>
          </a:p>
          <a:p>
            <a:r>
              <a:rPr lang="en-IN" dirty="0" smtClean="0"/>
              <a:t>Matches the description of the packages from the database and fills the snap and </a:t>
            </a:r>
            <a:r>
              <a:rPr lang="en-IN" dirty="0" err="1" smtClean="0"/>
              <a:t>os</a:t>
            </a:r>
            <a:r>
              <a:rPr lang="en-IN" dirty="0" smtClean="0"/>
              <a:t> tables of the database.</a:t>
            </a:r>
          </a:p>
          <a:p>
            <a:r>
              <a:rPr lang="en-IN" dirty="0" smtClean="0"/>
              <a:t>Must be run after Package </a:t>
            </a:r>
            <a:r>
              <a:rPr lang="en-IN" smtClean="0"/>
              <a:t>Metadata Extractor.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653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572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CRAN Data Extraction</vt:lpstr>
      <vt:lpstr>Packages Written For The Whole Task</vt:lpstr>
      <vt:lpstr>Database</vt:lpstr>
      <vt:lpstr>Database Overview</vt:lpstr>
      <vt:lpstr>Package Metadata Extractor</vt:lpstr>
      <vt:lpstr>Features</vt:lpstr>
      <vt:lpstr>Basic Working</vt:lpstr>
      <vt:lpstr>Snap Shot</vt:lpstr>
      <vt:lpstr>Features</vt:lpstr>
      <vt:lpstr>Basic Working</vt:lpstr>
      <vt:lpstr>Author Merging</vt:lpstr>
      <vt:lpstr>Features</vt:lpstr>
      <vt:lpstr>Basic Working</vt:lpstr>
      <vt:lpstr>Identity Merging</vt:lpstr>
      <vt:lpstr>Feature</vt:lpstr>
      <vt:lpstr>Basic Working</vt:lpstr>
      <vt:lpstr>Possible Flaws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 Data Extraction</dc:title>
  <dc:creator>Devang Rastogi</dc:creator>
  <cp:lastModifiedBy>Devang Rastogi</cp:lastModifiedBy>
  <cp:revision>33</cp:revision>
  <dcterms:created xsi:type="dcterms:W3CDTF">2013-07-12T01:22:27Z</dcterms:created>
  <dcterms:modified xsi:type="dcterms:W3CDTF">2013-07-16T10:11:41Z</dcterms:modified>
</cp:coreProperties>
</file>