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2CD5-4D2D-41F5-BEAA-D8863592A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F3BBE-42E1-47B8-8ADC-0A3ACBEBB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E734D-E5DD-471C-B9EF-C733CF6E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FB6A-4010-4585-938C-10715C848623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24AFB-FDC7-4FD0-AB0B-0DC40FF2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295E3-E6FF-4BCF-96D3-24E21102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3A76-F1D4-4CD3-8237-54E31219B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05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C5C6-5AD0-4BCE-8626-D5BDE4D1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BFA4F-52B8-4B9E-8061-4922ACC94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449DA-F07F-41A4-B871-3DD5EAE8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FB6A-4010-4585-938C-10715C848623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66489-A8AB-48E4-A5C8-47D883D0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37FB9-2D4A-4357-B99C-383A71F9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3A76-F1D4-4CD3-8237-54E31219B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2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2192A-024C-4E2D-A612-DF4CDE155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90D68-A07D-4E2B-A683-20D5EED96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896B9-72D2-4230-AE13-56C9B58F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FB6A-4010-4585-938C-10715C848623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BAC04-4D9D-4E3B-AA82-446D7153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3A97-B1C8-41BF-8A7A-BB95086E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3A76-F1D4-4CD3-8237-54E31219B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8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4F3D-4B2F-4EEC-A091-7F3C0CD5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1595-C963-4B62-AE55-B9B268A93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BC9FC-CE93-4E0E-B814-A5A2C92E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FB6A-4010-4585-938C-10715C848623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7FE4-FBA0-4AE5-A97B-FE85A648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D39F5-CC00-4A86-B14E-B92977A1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3A76-F1D4-4CD3-8237-54E31219B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1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6D5C-6FED-4B01-9F14-7E67DAA7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C7172-3574-431D-B9F8-19F5A0DEC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C9358-1986-4E7D-98D7-C61AAC0A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FB6A-4010-4585-938C-10715C848623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0518C-15AA-4698-AD13-80C4E9A7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5DA18-15D8-41D9-B532-14DD5545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3A76-F1D4-4CD3-8237-54E31219B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16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9D66-634E-40F4-A3B3-FAA23677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1B947-BBA5-4E03-9C5C-581004F8A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9BB72-E8C1-4352-9AF2-F34C08867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4CE08-3BD4-41D9-819D-4855CAFB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FB6A-4010-4585-938C-10715C848623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FB8DF-4906-4590-A21D-78F73AF1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2ECB2-43DE-4591-8393-959DF400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3A76-F1D4-4CD3-8237-54E31219B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1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D184-D1FA-45EC-AE11-C6D8BFF3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49345-5C9D-4963-AA4D-DC584F7D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EA8EB-AAF3-4E4E-A671-29F73DF0A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A0E79-B31F-4B7E-BDAE-81186A9AD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D82D9-FAC1-4E43-B86C-AA02F8AA3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39B50-93EB-4933-8546-7CA81007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FB6A-4010-4585-938C-10715C848623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1BDA5-27E9-4364-AF10-5BFCBCE5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E6599-5415-480A-ADE8-7384CD0D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3A76-F1D4-4CD3-8237-54E31219B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55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41B0-A8F1-4961-80C7-AC88B857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0C0EB-4CA4-40EE-850B-C081C518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FB6A-4010-4585-938C-10715C848623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1F8D8-ACB0-4D38-BC31-EEE4D4E5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AC858-55B0-438F-A247-20DA41E4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3A76-F1D4-4CD3-8237-54E31219B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13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6249B-BCCD-4A51-88F0-F4ECA786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FB6A-4010-4585-938C-10715C848623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E3EDE-8824-41CB-B4BE-0279A88A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52CB2-335C-4558-A703-152EEE17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3A76-F1D4-4CD3-8237-54E31219B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25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273F-67B4-40AB-8AE2-0D7735A8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A85A1-8DC1-49BF-AE93-FA850EC85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C709C-9F91-430A-BDBC-395E8960E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2364B-722C-4C7D-BC41-E84A09AA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FB6A-4010-4585-938C-10715C848623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59AFE-ABCA-4E41-BF71-99A02B59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603C4-F5F4-4F10-8506-B756382D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3A76-F1D4-4CD3-8237-54E31219B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17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6767-6E40-4F45-A425-A01E1EFC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4A9573-8CBD-4F81-B01A-E4B218176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2E27F-F716-447E-BEF9-9601B16E1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A03B1-8556-43CA-9A55-1824E1CC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FB6A-4010-4585-938C-10715C848623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17669-E6FC-49D5-9C96-0FB6D341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FD4FD-4FE4-45BF-87AA-24847478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C3A76-F1D4-4CD3-8237-54E31219B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17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6B68F8-2858-486F-8782-C1AD8740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3F6B3-406C-4F1C-B456-25333C722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14AFA-BB00-4E64-A674-3097369FE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DFB6A-4010-4585-938C-10715C848623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7FB5C-9CBF-49E6-9E3F-EA6737971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1D970-737A-4B6A-8D29-9FF0FB02E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C3A76-F1D4-4CD3-8237-54E31219B8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0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commended ASHRAE Ventilation air change rates table for home hotel room school office shop">
            <a:extLst>
              <a:ext uri="{FF2B5EF4-FFF2-40B4-BE49-F238E27FC236}">
                <a16:creationId xmlns:a16="http://schemas.microsoft.com/office/drawing/2014/main" id="{18C553E2-CF9E-4E12-B380-E73C181C7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957" y="922309"/>
            <a:ext cx="2950680" cy="319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be 3">
            <a:extLst>
              <a:ext uri="{FF2B5EF4-FFF2-40B4-BE49-F238E27FC236}">
                <a16:creationId xmlns:a16="http://schemas.microsoft.com/office/drawing/2014/main" id="{D28702C7-E5B0-452D-9799-B6AB01A02429}"/>
              </a:ext>
            </a:extLst>
          </p:cNvPr>
          <p:cNvSpPr/>
          <p:nvPr/>
        </p:nvSpPr>
        <p:spPr>
          <a:xfrm>
            <a:off x="1332910" y="1543606"/>
            <a:ext cx="3686267" cy="1953088"/>
          </a:xfrm>
          <a:prstGeom prst="cube">
            <a:avLst>
              <a:gd name="adj" fmla="val 503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FC7D9A-E97F-4BDF-9432-100FE7FEF45B}"/>
              </a:ext>
            </a:extLst>
          </p:cNvPr>
          <p:cNvCxnSpPr>
            <a:cxnSpLocks/>
          </p:cNvCxnSpPr>
          <p:nvPr/>
        </p:nvCxnSpPr>
        <p:spPr>
          <a:xfrm>
            <a:off x="1771915" y="2114522"/>
            <a:ext cx="263842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B7E2A5-AC14-4B8A-823B-C75B2273EB6F}"/>
              </a:ext>
            </a:extLst>
          </p:cNvPr>
          <p:cNvCxnSpPr>
            <a:cxnSpLocks/>
          </p:cNvCxnSpPr>
          <p:nvPr/>
        </p:nvCxnSpPr>
        <p:spPr>
          <a:xfrm flipV="1">
            <a:off x="4047628" y="1861157"/>
            <a:ext cx="971550" cy="94297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873A84-DE48-4E18-8109-02B5B72482A2}"/>
              </a:ext>
            </a:extLst>
          </p:cNvPr>
          <p:cNvCxnSpPr>
            <a:cxnSpLocks/>
          </p:cNvCxnSpPr>
          <p:nvPr/>
        </p:nvCxnSpPr>
        <p:spPr>
          <a:xfrm flipV="1">
            <a:off x="3704728" y="2556864"/>
            <a:ext cx="0" cy="90173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4AFB60-DDB3-40BD-8C12-EC1E6C0B9D94}"/>
              </a:ext>
            </a:extLst>
          </p:cNvPr>
          <p:cNvSpPr txBox="1"/>
          <p:nvPr/>
        </p:nvSpPr>
        <p:spPr>
          <a:xfrm>
            <a:off x="2672600" y="2121119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8 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83F367-5C95-49B8-8B0F-87498953A678}"/>
              </a:ext>
            </a:extLst>
          </p:cNvPr>
          <p:cNvSpPr txBox="1"/>
          <p:nvPr/>
        </p:nvSpPr>
        <p:spPr>
          <a:xfrm>
            <a:off x="4283088" y="2400010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8 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EE969E-F308-4F0A-9C6F-C58ADC07F363}"/>
              </a:ext>
            </a:extLst>
          </p:cNvPr>
          <p:cNvSpPr txBox="1"/>
          <p:nvPr/>
        </p:nvSpPr>
        <p:spPr>
          <a:xfrm>
            <a:off x="3129800" y="2798155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DFB1E6-6BC9-4AF0-AC86-09B2A139959B}"/>
              </a:ext>
            </a:extLst>
          </p:cNvPr>
          <p:cNvSpPr txBox="1"/>
          <p:nvPr/>
        </p:nvSpPr>
        <p:spPr>
          <a:xfrm>
            <a:off x="1687144" y="5785507"/>
            <a:ext cx="4295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Insulated wall U-value: 0.18 W/(m²K).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BE59C0-0DE7-41FC-9F1C-BC04CEA63CE8}"/>
              </a:ext>
            </a:extLst>
          </p:cNvPr>
          <p:cNvSpPr txBox="1"/>
          <p:nvPr/>
        </p:nvSpPr>
        <p:spPr>
          <a:xfrm>
            <a:off x="2131518" y="4234059"/>
            <a:ext cx="24012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residential house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B2DE68-6BE0-4EA2-AE3C-997842624AF1}"/>
                  </a:ext>
                </a:extLst>
              </p:cNvPr>
              <p:cNvSpPr txBox="1"/>
              <p:nvPr/>
            </p:nvSpPr>
            <p:spPr>
              <a:xfrm>
                <a:off x="2046220" y="3614000"/>
                <a:ext cx="2872010" cy="592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16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192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600" b="0" i="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ko-KR" sz="1600" b="0" i="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600" b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sz="16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1600" b="0" i="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US" altLang="ko-KR" sz="16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96/3600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b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altLang="ko-KR" sz="1600" b="0" i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16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altLang="ko-KR" sz="16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(0.5ACH)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B2DE68-6BE0-4EA2-AE3C-997842624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220" y="3614000"/>
                <a:ext cx="2872010" cy="592535"/>
              </a:xfrm>
              <a:prstGeom prst="rect">
                <a:avLst/>
              </a:prstGeom>
              <a:blipFill>
                <a:blip r:embed="rId3"/>
                <a:stretch>
                  <a:fillRect l="-425" t="-3093" r="-4459" b="-13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586FF3D-8606-4C35-AFB6-FEDCD19D3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24" y="2910089"/>
            <a:ext cx="1858481" cy="167746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3246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30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 woo Ham</dc:creator>
  <cp:lastModifiedBy>Sang woo Ham</cp:lastModifiedBy>
  <cp:revision>19</cp:revision>
  <dcterms:created xsi:type="dcterms:W3CDTF">2021-09-09T20:31:34Z</dcterms:created>
  <dcterms:modified xsi:type="dcterms:W3CDTF">2021-09-13T19:10:01Z</dcterms:modified>
</cp:coreProperties>
</file>