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2CD5-4D2D-41F5-BEAA-D8863592A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3BBE-42E1-47B8-8ADC-0A3ACBEB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734D-E5DD-471C-B9EF-C733CF6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4AFB-FDC7-4FD0-AB0B-0DC40FF2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95E3-E6FF-4BCF-96D3-24E2110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C5C6-5AD0-4BCE-8626-D5BDE4D1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BFA4F-52B8-4B9E-8061-4922ACC9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49DA-F07F-41A4-B871-3DD5EAE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6489-A8AB-48E4-A5C8-47D883D0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7FB9-2D4A-4357-B99C-383A71F9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2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192A-024C-4E2D-A612-DF4CDE15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90D68-A07D-4E2B-A683-20D5EED9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96B9-72D2-4230-AE13-56C9B58F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C04-4D9D-4E3B-AA82-446D7153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A97-B1C8-41BF-8A7A-BB95086E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4F3D-4B2F-4EEC-A091-7F3C0CD5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1595-C963-4B62-AE55-B9B268A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C9FC-CE93-4E0E-B814-A5A2C92E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7FE4-FBA0-4AE5-A97B-FE85A64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9F5-CC00-4A86-B14E-B92977A1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6D5C-6FED-4B01-9F14-7E67DAA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7172-3574-431D-B9F8-19F5A0DE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9358-1986-4E7D-98D7-C61AAC0A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518C-15AA-4698-AD13-80C4E9A7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DA18-15D8-41D9-B532-14DD554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D66-634E-40F4-A3B3-FAA23677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B947-BBA5-4E03-9C5C-581004F8A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BB72-E8C1-4352-9AF2-F34C0886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CE08-3BD4-41D9-819D-4855CAF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B8DF-4906-4590-A21D-78F73AF1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2ECB2-43DE-4591-8393-959DF400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184-D1FA-45EC-AE11-C6D8BFF3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9345-5C9D-4963-AA4D-DC584F7D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A8EB-AAF3-4E4E-A671-29F73DF0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0E79-B31F-4B7E-BDAE-81186A9A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D82D9-FAC1-4E43-B86C-AA02F8AA3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9B50-93EB-4933-8546-7CA81007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1BDA5-27E9-4364-AF10-5BFCBCE5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6599-5415-480A-ADE8-7384CD0D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1B0-A8F1-4961-80C7-AC88B85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C0EB-4CA4-40EE-850B-C081C518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F8D8-ACB0-4D38-BC31-EEE4D4E5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C858-55B0-438F-A247-20DA41E4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6249B-BCCD-4A51-88F0-F4ECA78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3EDE-8824-41CB-B4BE-0279A88A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2CB2-335C-4558-A703-152EEE17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5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73F-67B4-40AB-8AE2-0D7735A8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85A1-8DC1-49BF-AE93-FA850EC8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C709C-9F91-430A-BDBC-395E8960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364B-722C-4C7D-BC41-E84A09A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59AFE-ABCA-4E41-BF71-99A02B59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603C4-F5F4-4F10-8506-B756382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767-6E40-4F45-A425-A01E1EFC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A9573-8CBD-4F81-B01A-E4B21817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E27F-F716-447E-BEF9-9601B16E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03B1-8556-43CA-9A55-1824E1C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7669-E6FC-49D5-9C96-0FB6D34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D4FD-4FE4-45BF-87AA-2484747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B68F8-2858-486F-8782-C1AD8740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F6B3-406C-4F1C-B456-25333C72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4AFA-BB00-4E64-A674-3097369F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FB6A-4010-4585-938C-10715C84862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FB5C-9CBF-49E6-9E3F-EA673797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D970-737A-4B6A-8D29-9FF0FB02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mmended ASHRAE Ventilation air change rates table for home hotel room school office shop">
            <a:extLst>
              <a:ext uri="{FF2B5EF4-FFF2-40B4-BE49-F238E27FC236}">
                <a16:creationId xmlns:a16="http://schemas.microsoft.com/office/drawing/2014/main" id="{18C553E2-CF9E-4E12-B380-E73C181C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57" y="922309"/>
            <a:ext cx="2950680" cy="319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D28702C7-E5B0-452D-9799-B6AB01A02429}"/>
              </a:ext>
            </a:extLst>
          </p:cNvPr>
          <p:cNvSpPr/>
          <p:nvPr/>
        </p:nvSpPr>
        <p:spPr>
          <a:xfrm>
            <a:off x="1332910" y="1543606"/>
            <a:ext cx="3686267" cy="1953088"/>
          </a:xfrm>
          <a:prstGeom prst="cube">
            <a:avLst>
              <a:gd name="adj" fmla="val 50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C7D9A-E97F-4BDF-9432-100FE7FEF45B}"/>
              </a:ext>
            </a:extLst>
          </p:cNvPr>
          <p:cNvCxnSpPr>
            <a:cxnSpLocks/>
          </p:cNvCxnSpPr>
          <p:nvPr/>
        </p:nvCxnSpPr>
        <p:spPr>
          <a:xfrm>
            <a:off x="1771915" y="2114522"/>
            <a:ext cx="26384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B7E2A5-AC14-4B8A-823B-C75B2273EB6F}"/>
              </a:ext>
            </a:extLst>
          </p:cNvPr>
          <p:cNvCxnSpPr>
            <a:cxnSpLocks/>
          </p:cNvCxnSpPr>
          <p:nvPr/>
        </p:nvCxnSpPr>
        <p:spPr>
          <a:xfrm flipV="1">
            <a:off x="4047628" y="1861157"/>
            <a:ext cx="971550" cy="9429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73A84-DE48-4E18-8109-02B5B72482A2}"/>
              </a:ext>
            </a:extLst>
          </p:cNvPr>
          <p:cNvCxnSpPr>
            <a:cxnSpLocks/>
          </p:cNvCxnSpPr>
          <p:nvPr/>
        </p:nvCxnSpPr>
        <p:spPr>
          <a:xfrm flipV="1">
            <a:off x="3704728" y="2556864"/>
            <a:ext cx="0" cy="9017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4AFB60-DDB3-40BD-8C12-EC1E6C0B9D94}"/>
              </a:ext>
            </a:extLst>
          </p:cNvPr>
          <p:cNvSpPr txBox="1"/>
          <p:nvPr/>
        </p:nvSpPr>
        <p:spPr>
          <a:xfrm>
            <a:off x="2672600" y="212111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 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3F367-5C95-49B8-8B0F-87498953A678}"/>
              </a:ext>
            </a:extLst>
          </p:cNvPr>
          <p:cNvSpPr txBox="1"/>
          <p:nvPr/>
        </p:nvSpPr>
        <p:spPr>
          <a:xfrm>
            <a:off x="4283088" y="240001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 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E969E-F308-4F0A-9C6F-C58ADC07F363}"/>
              </a:ext>
            </a:extLst>
          </p:cNvPr>
          <p:cNvSpPr txBox="1"/>
          <p:nvPr/>
        </p:nvSpPr>
        <p:spPr>
          <a:xfrm>
            <a:off x="3129800" y="279815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FB1E6-6BC9-4AF0-AC86-09B2A139959B}"/>
              </a:ext>
            </a:extLst>
          </p:cNvPr>
          <p:cNvSpPr txBox="1"/>
          <p:nvPr/>
        </p:nvSpPr>
        <p:spPr>
          <a:xfrm>
            <a:off x="1687144" y="5785507"/>
            <a:ext cx="4295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Insulated wall U-value: 0.18 W/(m²K).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E59C0-0DE7-41FC-9F1C-BC04CEA63CE8}"/>
              </a:ext>
            </a:extLst>
          </p:cNvPr>
          <p:cNvSpPr txBox="1"/>
          <p:nvPr/>
        </p:nvSpPr>
        <p:spPr>
          <a:xfrm>
            <a:off x="2131518" y="4234059"/>
            <a:ext cx="2401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residential house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B2DE68-6BE0-4EA2-AE3C-997842624AF1}"/>
                  </a:ext>
                </a:extLst>
              </p:cNvPr>
              <p:cNvSpPr txBox="1"/>
              <p:nvPr/>
            </p:nvSpPr>
            <p:spPr>
              <a:xfrm>
                <a:off x="1735502" y="3614000"/>
                <a:ext cx="3493446" cy="592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640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600/3600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ko-KR" sz="16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(0.5ACH)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B2DE68-6BE0-4EA2-AE3C-997842624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2" y="3614000"/>
                <a:ext cx="3493446" cy="592535"/>
              </a:xfrm>
              <a:prstGeom prst="rect">
                <a:avLst/>
              </a:prstGeom>
              <a:blipFill>
                <a:blip r:embed="rId3"/>
                <a:stretch>
                  <a:fillRect t="-3093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92E4EDF-92E3-499D-8A7D-C89C368B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82" y="1956739"/>
            <a:ext cx="2570225" cy="20521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24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woo Ham</dc:creator>
  <cp:lastModifiedBy>Sang woo Ham</cp:lastModifiedBy>
  <cp:revision>20</cp:revision>
  <dcterms:created xsi:type="dcterms:W3CDTF">2021-09-09T20:31:34Z</dcterms:created>
  <dcterms:modified xsi:type="dcterms:W3CDTF">2021-09-16T04:47:11Z</dcterms:modified>
</cp:coreProperties>
</file>