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988425" cy="2070100"/>
  <p:notesSz cx="6858000" cy="9144000"/>
  <p:defaultTextStyle>
    <a:defPPr>
      <a:defRPr lang="de-DE"/>
    </a:defPPr>
    <a:lvl1pPr marL="0" algn="l" defTabSz="682874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1pPr>
    <a:lvl2pPr marL="341437" algn="l" defTabSz="682874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2pPr>
    <a:lvl3pPr marL="682874" algn="l" defTabSz="682874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3pPr>
    <a:lvl4pPr marL="1024311" algn="l" defTabSz="682874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4pPr>
    <a:lvl5pPr marL="1365748" algn="l" defTabSz="682874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5pPr>
    <a:lvl6pPr marL="1707185" algn="l" defTabSz="682874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6pPr>
    <a:lvl7pPr marL="2048622" algn="l" defTabSz="682874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7pPr>
    <a:lvl8pPr marL="2390059" algn="l" defTabSz="682874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8pPr>
    <a:lvl9pPr marL="2731496" algn="l" defTabSz="682874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9"/>
    <p:restoredTop sz="94719"/>
  </p:normalViewPr>
  <p:slideViewPr>
    <p:cSldViewPr snapToGrid="0" snapToObjects="1">
      <p:cViewPr varScale="1">
        <p:scale>
          <a:sx n="235" d="100"/>
          <a:sy n="235" d="100"/>
        </p:scale>
        <p:origin x="192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99C12-165B-7849-9176-3E3E452D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555" y="338789"/>
            <a:ext cx="6741319" cy="7207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073695-B271-7248-82A4-A276C9B0F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555" y="1087283"/>
            <a:ext cx="6741319" cy="49979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B14D8-9C13-2E4E-9D9F-E908E03A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92A04-9DDC-B64C-AAA5-C3E55F65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BA08C-D42C-134E-A43F-67E85F40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4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D0699-4FB9-5941-8C56-3C8B3570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8226C2-B9A0-1D4E-A94D-CBD934E86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D9D3B-AEDB-0B44-ADA2-C7C95BDB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5AF93-A947-7944-A47A-B86B8ACB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D7D60-2B3F-5845-A7C9-23596CB6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54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AF9F44-8955-914B-A5E3-CED52222A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32342" y="110214"/>
            <a:ext cx="1938130" cy="1754314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EA5055-1E98-F849-9FA6-02502E22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7955" y="110214"/>
            <a:ext cx="5702032" cy="175431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D95D4-32E9-D64C-B298-DC4BB09D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2F6A1-5184-7E47-B5E3-42F26FCD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0BAC28-71DD-F64D-AD6F-E4940AEB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7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7666A-46F1-4C4E-A0BA-2E1427D3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659FA-CFA3-6E43-BBDA-0D2E4D98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61AB87-0CEA-BE40-8E62-353B8E08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68773-DFA4-FB4E-A8DA-43AB679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05D53-500C-C743-B144-ADFA9752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10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9663D-7AFD-C34D-8AFF-DAC1A20C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73" y="516088"/>
            <a:ext cx="7752516" cy="86110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2D13C2-35F0-8A4A-88DE-4698989C3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273" y="1385338"/>
            <a:ext cx="7752516" cy="452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C5CBA-2384-C241-9341-EAF7E770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892BBA-6742-4E49-A87B-8ACF92E4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B71ECD-8436-5B4E-8FCD-024DA146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2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F8C47-C2D2-B14B-9E15-4029151F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3F572-5E2B-4440-8DC2-5CB7C811F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956" y="551068"/>
            <a:ext cx="3820080" cy="13134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2E28F9-CDB6-0A48-8593-3EEEB56E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0392" y="551068"/>
            <a:ext cx="3820080" cy="13134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7C7DC9-B6BA-5141-AF26-BB42D2A4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0162EE-694E-FC4A-BBAA-ED705B85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47F617-99F3-7F4B-9898-31F8E2A0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7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99898-DA27-7B49-BDC2-32689AC6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0216"/>
            <a:ext cx="7752516" cy="40012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5810EB-0BCB-AA49-99BB-15F341EF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7" y="507464"/>
            <a:ext cx="3802525" cy="2486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08E18C-0A08-C94E-8F98-A852059EA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7" y="756162"/>
            <a:ext cx="3802525" cy="1112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E8C967-32ED-E049-B28D-B54168CFC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0392" y="507464"/>
            <a:ext cx="3821251" cy="2486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47C13D-17C0-C14C-9A18-6F200DAE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0392" y="756162"/>
            <a:ext cx="3821251" cy="1112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3ED4F8-C86D-044A-A68A-922C02D8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265B39-068B-164F-89F0-ED131D03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163F1F-4796-0340-A9FB-81CD5C8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0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D54B-981F-DD46-A845-2D7EDA73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5A2420-FA2C-2548-8372-88056C3A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89D41D-B70A-424B-BBF1-60862082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43041-46A9-E649-A998-BC6BB18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0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64D2A-A26D-D542-9897-D3F8A577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1CC923-7DD8-0B4A-A9BC-D26F92AF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B9323D-DB09-3848-B2DE-AC1B7590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7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1874F-E545-6546-8D9C-BF5BD1AD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6" y="138006"/>
            <a:ext cx="2899001" cy="4830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2EF09-2BAD-084E-B0A4-0A77DC91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253" y="298057"/>
            <a:ext cx="4550390" cy="1471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83B8A7-0C17-A04C-A9A7-C8DB28D7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126" y="621031"/>
            <a:ext cx="2899001" cy="1150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2A3F9-EE17-184C-9365-F5902E4F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68BF4C-73F3-7A4B-9AED-203A1D97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24CC23-BF72-B24B-89D4-BF74DAD4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1A6C2-9568-A744-9A2D-6BCC3F9A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6" y="138006"/>
            <a:ext cx="2899001" cy="4830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854330-2887-1743-94B3-2D961828B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21253" y="298057"/>
            <a:ext cx="4550390" cy="14711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F3EAF9-8122-D848-BC82-8DB6B17AB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126" y="621031"/>
            <a:ext cx="2899001" cy="1150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99BAE-6A37-A349-A9A1-8AB56309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F5764-5B1B-3646-A1BB-9AA96418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00EF68-6C5F-094E-B166-DC90BD1B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5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4A2B1D-CCED-374F-8E4B-4D38097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5" y="110216"/>
            <a:ext cx="7752516" cy="40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6FC00-CB82-654B-BC70-BED0CC10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955" y="551068"/>
            <a:ext cx="7752516" cy="1313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EB928-2083-6740-9BC3-F617DA6E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954" y="1918676"/>
            <a:ext cx="2022396" cy="110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B7A3-0FA1-FE4E-A461-FEDC72F652E3}" type="datetimeFigureOut">
              <a:rPr lang="de-DE" smtClean="0"/>
              <a:t>09.02.21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1363F-BB24-374A-A814-82637E69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77418" y="1918676"/>
            <a:ext cx="3033593" cy="110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6E02E4-767F-8B4A-BDB7-3EE8D2F12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48075" y="1918676"/>
            <a:ext cx="2022396" cy="110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66E1-A913-2A4D-BBA0-B4AB1101B2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87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46D08212-012F-A24B-9C19-EBD5FBCE85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0579072"/>
                  </p:ext>
                </p:extLst>
              </p:nvPr>
            </p:nvGraphicFramePr>
            <p:xfrm>
              <a:off x="34835" y="107950"/>
              <a:ext cx="891875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7345">
                      <a:extLst>
                        <a:ext uri="{9D8B030D-6E8A-4147-A177-3AD203B41FA5}">
                          <a16:colId xmlns:a16="http://schemas.microsoft.com/office/drawing/2014/main" val="275679324"/>
                        </a:ext>
                      </a:extLst>
                    </a:gridCol>
                    <a:gridCol w="1926192">
                      <a:extLst>
                        <a:ext uri="{9D8B030D-6E8A-4147-A177-3AD203B41FA5}">
                          <a16:colId xmlns:a16="http://schemas.microsoft.com/office/drawing/2014/main" val="4253740551"/>
                        </a:ext>
                      </a:extLst>
                    </a:gridCol>
                    <a:gridCol w="1904549">
                      <a:extLst>
                        <a:ext uri="{9D8B030D-6E8A-4147-A177-3AD203B41FA5}">
                          <a16:colId xmlns:a16="http://schemas.microsoft.com/office/drawing/2014/main" val="944204358"/>
                        </a:ext>
                      </a:extLst>
                    </a:gridCol>
                    <a:gridCol w="1839621">
                      <a:extLst>
                        <a:ext uri="{9D8B030D-6E8A-4147-A177-3AD203B41FA5}">
                          <a16:colId xmlns:a16="http://schemas.microsoft.com/office/drawing/2014/main" val="2338683895"/>
                        </a:ext>
                      </a:extLst>
                    </a:gridCol>
                    <a:gridCol w="1871046">
                      <a:extLst>
                        <a:ext uri="{9D8B030D-6E8A-4147-A177-3AD203B41FA5}">
                          <a16:colId xmlns:a16="http://schemas.microsoft.com/office/drawing/2014/main" val="33612942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Wirklichkeit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Test-Entscheidung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Schlussfolgerung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Bezeichnung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dirty="0">
                              <a:latin typeface="Helvetica" pitchFamily="2" charset="0"/>
                            </a:rPr>
                            <a:t>Wahrscheinlichkeit</a:t>
                          </a:r>
                          <a:endParaRPr lang="de-DE" dirty="0">
                            <a:latin typeface="Helvetic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96184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H0 stimmt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H0 beibehalten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Richtig negativ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Spezifität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dirty="0">
                            <a:latin typeface="Helvetic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86109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b="0">
                              <a:latin typeface="Helvetica" pitchFamily="2" charset="0"/>
                            </a:rPr>
                            <a:t>H0 stimmt</a:t>
                          </a:r>
                          <a:endParaRPr lang="de-DE" sz="1600" b="0" dirty="0"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0" dirty="0">
                              <a:latin typeface="Helvetica" pitchFamily="2" charset="0"/>
                            </a:rPr>
                            <a:t>H1 annehmen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0" dirty="0">
                              <a:latin typeface="Helvetica" pitchFamily="2" charset="0"/>
                            </a:rPr>
                            <a:t>Falsch positiv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0" dirty="0">
                              <a:latin typeface="Helvetica" pitchFamily="2" charset="0"/>
                            </a:rPr>
                            <a:t>Typ 1 Fehler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b="0" dirty="0"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4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H1 stimmt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H1 annehmen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Richtig positiv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Power/Teststärke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de-DE" b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de-DE" dirty="0"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81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H1 stimmt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H0 beibehalten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Falsch negativ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Typ 2 Fehler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de-DE" dirty="0">
                            <a:latin typeface="Helvetica" pitchFamily="2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15827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46D08212-012F-A24B-9C19-EBD5FBCE85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0579072"/>
                  </p:ext>
                </p:extLst>
              </p:nvPr>
            </p:nvGraphicFramePr>
            <p:xfrm>
              <a:off x="34835" y="107950"/>
              <a:ext cx="891875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7345">
                      <a:extLst>
                        <a:ext uri="{9D8B030D-6E8A-4147-A177-3AD203B41FA5}">
                          <a16:colId xmlns:a16="http://schemas.microsoft.com/office/drawing/2014/main" val="275679324"/>
                        </a:ext>
                      </a:extLst>
                    </a:gridCol>
                    <a:gridCol w="1926192">
                      <a:extLst>
                        <a:ext uri="{9D8B030D-6E8A-4147-A177-3AD203B41FA5}">
                          <a16:colId xmlns:a16="http://schemas.microsoft.com/office/drawing/2014/main" val="4253740551"/>
                        </a:ext>
                      </a:extLst>
                    </a:gridCol>
                    <a:gridCol w="1904549">
                      <a:extLst>
                        <a:ext uri="{9D8B030D-6E8A-4147-A177-3AD203B41FA5}">
                          <a16:colId xmlns:a16="http://schemas.microsoft.com/office/drawing/2014/main" val="944204358"/>
                        </a:ext>
                      </a:extLst>
                    </a:gridCol>
                    <a:gridCol w="1839621">
                      <a:extLst>
                        <a:ext uri="{9D8B030D-6E8A-4147-A177-3AD203B41FA5}">
                          <a16:colId xmlns:a16="http://schemas.microsoft.com/office/drawing/2014/main" val="2338683895"/>
                        </a:ext>
                      </a:extLst>
                    </a:gridCol>
                    <a:gridCol w="1871046">
                      <a:extLst>
                        <a:ext uri="{9D8B030D-6E8A-4147-A177-3AD203B41FA5}">
                          <a16:colId xmlns:a16="http://schemas.microsoft.com/office/drawing/2014/main" val="33612942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Wirklichkeit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Test-Entscheidung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Schlussfolgerung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Bezeichnung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dirty="0">
                              <a:latin typeface="Helvetica" pitchFamily="2" charset="0"/>
                            </a:rPr>
                            <a:t>Wahrscheinlichkeit</a:t>
                          </a:r>
                          <a:endParaRPr lang="de-DE" dirty="0">
                            <a:latin typeface="Helvetica" pitchFamily="2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96184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H0 stimmt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H0 beibehalten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Richtig negativ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Spezifität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676" t="-100000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6109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b="0">
                              <a:latin typeface="Helvetica" pitchFamily="2" charset="0"/>
                            </a:rPr>
                            <a:t>H0 stimmt</a:t>
                          </a:r>
                          <a:endParaRPr lang="de-DE" sz="1600" b="0" dirty="0"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0" dirty="0">
                              <a:latin typeface="Helvetica" pitchFamily="2" charset="0"/>
                            </a:rPr>
                            <a:t>H1 annehmen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0" dirty="0">
                              <a:latin typeface="Helvetica" pitchFamily="2" charset="0"/>
                            </a:rPr>
                            <a:t>Falsch positiv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0" dirty="0">
                              <a:latin typeface="Helvetica" pitchFamily="2" charset="0"/>
                            </a:rPr>
                            <a:t>Typ 1 Fehler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75676" t="-206897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4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H1 stimmt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H1 annehmen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Richtig positiv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Power/Teststärke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75676" t="-296667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681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H1 stimmt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H0 beibehalten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Falsch negativ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Helvetica" pitchFamily="2" charset="0"/>
                            </a:rPr>
                            <a:t>Typ 2 Fehler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5676" t="-410345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5827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817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Benutzerdefiniert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Office 365</dc:creator>
  <cp:lastModifiedBy>Office 365</cp:lastModifiedBy>
  <cp:revision>6</cp:revision>
  <dcterms:created xsi:type="dcterms:W3CDTF">2021-02-09T13:25:32Z</dcterms:created>
  <dcterms:modified xsi:type="dcterms:W3CDTF">2021-02-09T17:22:59Z</dcterms:modified>
</cp:coreProperties>
</file>