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Just Another Hand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22" Type="http://schemas.openxmlformats.org/officeDocument/2006/relationships/font" Target="fonts/OpenSans-boldItalic.fntdata"/><Relationship Id="rId2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OpenSans-regular.fntdata"/><Relationship Id="rId18" Type="http://schemas.openxmlformats.org/officeDocument/2006/relationships/font" Target="fonts/JustAnotherH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0f1f79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0f1f79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f1f795c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0f1f795c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 is to bridge the gap </a:t>
            </a:r>
            <a:r>
              <a:rPr lang="en"/>
              <a:t>between all National Parks throughout the United States with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overlay of historical fire data that may influence your next camping decision.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0f1f79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0f1f79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0f1f795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0f1f795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4cf78f3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4cf78f3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34100" y="1835525"/>
            <a:ext cx="20757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11100" y="1650025"/>
            <a:ext cx="7321800" cy="19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678600" y="3429263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>
            <a:off x="-144200" y="-104125"/>
            <a:ext cx="9407740" cy="5342125"/>
          </a:xfrm>
          <a:custGeom>
            <a:rect b="b" l="l" r="r" t="t"/>
            <a:pathLst>
              <a:path extrusionOk="0" h="213685" w="363058">
                <a:moveTo>
                  <a:pt x="219863" y="3573"/>
                </a:moveTo>
                <a:cubicBezTo>
                  <a:pt x="196833" y="-1033"/>
                  <a:pt x="172193" y="-1531"/>
                  <a:pt x="149408" y="4165"/>
                </a:cubicBezTo>
                <a:cubicBezTo>
                  <a:pt x="134967" y="7775"/>
                  <a:pt x="119443" y="5285"/>
                  <a:pt x="105004" y="8901"/>
                </a:cubicBezTo>
                <a:cubicBezTo>
                  <a:pt x="82355" y="14573"/>
                  <a:pt x="60491" y="24123"/>
                  <a:pt x="40470" y="36136"/>
                </a:cubicBezTo>
                <a:cubicBezTo>
                  <a:pt x="32797" y="40740"/>
                  <a:pt x="27672" y="48820"/>
                  <a:pt x="22708" y="56266"/>
                </a:cubicBezTo>
                <a:cubicBezTo>
                  <a:pt x="18124" y="63141"/>
                  <a:pt x="10417" y="67821"/>
                  <a:pt x="6722" y="75212"/>
                </a:cubicBezTo>
                <a:cubicBezTo>
                  <a:pt x="1078" y="86501"/>
                  <a:pt x="210" y="99891"/>
                  <a:pt x="210" y="112512"/>
                </a:cubicBezTo>
                <a:cubicBezTo>
                  <a:pt x="210" y="121499"/>
                  <a:pt x="-631" y="131676"/>
                  <a:pt x="4354" y="139154"/>
                </a:cubicBezTo>
                <a:cubicBezTo>
                  <a:pt x="8406" y="145232"/>
                  <a:pt x="12126" y="151942"/>
                  <a:pt x="17971" y="156324"/>
                </a:cubicBezTo>
                <a:cubicBezTo>
                  <a:pt x="24234" y="161019"/>
                  <a:pt x="31974" y="163814"/>
                  <a:pt x="37509" y="169349"/>
                </a:cubicBezTo>
                <a:cubicBezTo>
                  <a:pt x="46222" y="178062"/>
                  <a:pt x="57448" y="184311"/>
                  <a:pt x="68888" y="188887"/>
                </a:cubicBezTo>
                <a:cubicBezTo>
                  <a:pt x="80036" y="193346"/>
                  <a:pt x="89609" y="202307"/>
                  <a:pt x="101452" y="204280"/>
                </a:cubicBezTo>
                <a:cubicBezTo>
                  <a:pt x="114862" y="206514"/>
                  <a:pt x="128254" y="208871"/>
                  <a:pt x="141712" y="210793"/>
                </a:cubicBezTo>
                <a:cubicBezTo>
                  <a:pt x="150701" y="212077"/>
                  <a:pt x="159989" y="209892"/>
                  <a:pt x="168946" y="211385"/>
                </a:cubicBezTo>
                <a:cubicBezTo>
                  <a:pt x="201430" y="216799"/>
                  <a:pt x="235986" y="211734"/>
                  <a:pt x="267228" y="201320"/>
                </a:cubicBezTo>
                <a:cubicBezTo>
                  <a:pt x="275459" y="198576"/>
                  <a:pt x="284333" y="197503"/>
                  <a:pt x="292094" y="193623"/>
                </a:cubicBezTo>
                <a:cubicBezTo>
                  <a:pt x="296013" y="191663"/>
                  <a:pt x="298832" y="187887"/>
                  <a:pt x="302751" y="185927"/>
                </a:cubicBezTo>
                <a:cubicBezTo>
                  <a:pt x="315981" y="179312"/>
                  <a:pt x="330184" y="173295"/>
                  <a:pt x="340643" y="162836"/>
                </a:cubicBezTo>
                <a:cubicBezTo>
                  <a:pt x="348307" y="155172"/>
                  <a:pt x="355776" y="146116"/>
                  <a:pt x="358405" y="135602"/>
                </a:cubicBezTo>
                <a:cubicBezTo>
                  <a:pt x="360287" y="128074"/>
                  <a:pt x="360185" y="120181"/>
                  <a:pt x="361365" y="112512"/>
                </a:cubicBezTo>
                <a:cubicBezTo>
                  <a:pt x="363142" y="100962"/>
                  <a:pt x="364887" y="87303"/>
                  <a:pt x="358405" y="77580"/>
                </a:cubicBezTo>
                <a:cubicBezTo>
                  <a:pt x="338208" y="47285"/>
                  <a:pt x="304327" y="23653"/>
                  <a:pt x="269004" y="14822"/>
                </a:cubicBezTo>
                <a:cubicBezTo>
                  <a:pt x="254005" y="11072"/>
                  <a:pt x="239468" y="3573"/>
                  <a:pt x="224008" y="3573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7" name="Google Shape;57;p11"/>
          <p:cNvSpPr/>
          <p:nvPr/>
        </p:nvSpPr>
        <p:spPr>
          <a:xfrm>
            <a:off x="-610475" y="-888700"/>
            <a:ext cx="10425036" cy="6755153"/>
          </a:xfrm>
          <a:custGeom>
            <a:rect b="b" l="l" r="r" t="t"/>
            <a:pathLst>
              <a:path extrusionOk="0" h="273101" w="421469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8" name="Google Shape;58;p11"/>
          <p:cNvSpPr/>
          <p:nvPr/>
        </p:nvSpPr>
        <p:spPr>
          <a:xfrm>
            <a:off x="631050" y="525950"/>
            <a:ext cx="7955235" cy="4123034"/>
          </a:xfrm>
          <a:custGeom>
            <a:rect b="b" l="l" r="r" t="t"/>
            <a:pathLst>
              <a:path extrusionOk="0" h="159483" w="302970">
                <a:moveTo>
                  <a:pt x="185003" y="2293"/>
                </a:moveTo>
                <a:cubicBezTo>
                  <a:pt x="177572" y="-1426"/>
                  <a:pt x="168447" y="516"/>
                  <a:pt x="160137" y="516"/>
                </a:cubicBezTo>
                <a:cubicBezTo>
                  <a:pt x="143895" y="516"/>
                  <a:pt x="127514" y="1476"/>
                  <a:pt x="111588" y="4661"/>
                </a:cubicBezTo>
                <a:cubicBezTo>
                  <a:pt x="99847" y="7009"/>
                  <a:pt x="87183" y="5543"/>
                  <a:pt x="76065" y="9989"/>
                </a:cubicBezTo>
                <a:cubicBezTo>
                  <a:pt x="53856" y="18870"/>
                  <a:pt x="29031" y="25634"/>
                  <a:pt x="12122" y="42552"/>
                </a:cubicBezTo>
                <a:cubicBezTo>
                  <a:pt x="-2152" y="56834"/>
                  <a:pt x="-3814" y="86141"/>
                  <a:pt x="7386" y="102942"/>
                </a:cubicBezTo>
                <a:cubicBezTo>
                  <a:pt x="17141" y="117574"/>
                  <a:pt x="28594" y="134090"/>
                  <a:pt x="45278" y="139650"/>
                </a:cubicBezTo>
                <a:cubicBezTo>
                  <a:pt x="63899" y="145855"/>
                  <a:pt x="82868" y="151194"/>
                  <a:pt x="102115" y="155043"/>
                </a:cubicBezTo>
                <a:cubicBezTo>
                  <a:pt x="113381" y="157296"/>
                  <a:pt x="125188" y="155752"/>
                  <a:pt x="136454" y="158004"/>
                </a:cubicBezTo>
                <a:cubicBezTo>
                  <a:pt x="148265" y="160365"/>
                  <a:pt x="160525" y="159188"/>
                  <a:pt x="172570" y="159188"/>
                </a:cubicBezTo>
                <a:cubicBezTo>
                  <a:pt x="184059" y="159188"/>
                  <a:pt x="196010" y="159860"/>
                  <a:pt x="206909" y="156227"/>
                </a:cubicBezTo>
                <a:cubicBezTo>
                  <a:pt x="217898" y="152564"/>
                  <a:pt x="227642" y="145418"/>
                  <a:pt x="238880" y="142610"/>
                </a:cubicBezTo>
                <a:cubicBezTo>
                  <a:pt x="256679" y="138162"/>
                  <a:pt x="274645" y="128276"/>
                  <a:pt x="285653" y="113599"/>
                </a:cubicBezTo>
                <a:cubicBezTo>
                  <a:pt x="296031" y="99762"/>
                  <a:pt x="308186" y="79338"/>
                  <a:pt x="300454" y="63867"/>
                </a:cubicBezTo>
                <a:cubicBezTo>
                  <a:pt x="284816" y="32577"/>
                  <a:pt x="246539" y="13888"/>
                  <a:pt x="212238" y="7029"/>
                </a:cubicBezTo>
                <a:cubicBezTo>
                  <a:pt x="204344" y="5450"/>
                  <a:pt x="196606" y="2293"/>
                  <a:pt x="188556" y="2293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9">
    <p:bg>
      <p:bgPr>
        <a:solidFill>
          <a:schemeClr val="accen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583849" y="66787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 flipH="1" rot="-10302178">
            <a:off x="5958518" y="2774567"/>
            <a:ext cx="3759449" cy="2764132"/>
          </a:xfrm>
          <a:custGeom>
            <a:rect b="b" l="l" r="r" t="t"/>
            <a:pathLst>
              <a:path extrusionOk="0" h="110569" w="150383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3" name="Google Shape;63;p13"/>
          <p:cNvSpPr/>
          <p:nvPr/>
        </p:nvSpPr>
        <p:spPr>
          <a:xfrm flipH="1" rot="10406136">
            <a:off x="-411300" y="-773214"/>
            <a:ext cx="5292628" cy="3074809"/>
          </a:xfrm>
          <a:custGeom>
            <a:rect b="b" l="l" r="r" t="t"/>
            <a:pathLst>
              <a:path extrusionOk="0" h="122998" w="199523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4" name="Google Shape;64;p13"/>
          <p:cNvSpPr/>
          <p:nvPr/>
        </p:nvSpPr>
        <p:spPr>
          <a:xfrm flipH="1" rot="10291435">
            <a:off x="-649165" y="-733655"/>
            <a:ext cx="3537631" cy="1410732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" name="Google Shape;65;p13"/>
          <p:cNvSpPr/>
          <p:nvPr/>
        </p:nvSpPr>
        <p:spPr>
          <a:xfrm flipH="1" rot="10291405">
            <a:off x="7347320" y="3284472"/>
            <a:ext cx="3681415" cy="1777865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1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98475" y="49217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2" type="title"/>
          </p:nvPr>
        </p:nvSpPr>
        <p:spPr>
          <a:xfrm>
            <a:off x="844400" y="2161248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037275" y="2533923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3" type="title"/>
          </p:nvPr>
        </p:nvSpPr>
        <p:spPr>
          <a:xfrm>
            <a:off x="3433643" y="2161248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4" type="subTitle"/>
          </p:nvPr>
        </p:nvSpPr>
        <p:spPr>
          <a:xfrm>
            <a:off x="3626549" y="2533923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5" type="title"/>
          </p:nvPr>
        </p:nvSpPr>
        <p:spPr>
          <a:xfrm>
            <a:off x="6022897" y="2161248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6" type="subTitle"/>
          </p:nvPr>
        </p:nvSpPr>
        <p:spPr>
          <a:xfrm>
            <a:off x="6215813" y="2533923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7" type="title"/>
          </p:nvPr>
        </p:nvSpPr>
        <p:spPr>
          <a:xfrm>
            <a:off x="844400" y="3788273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8" type="subTitle"/>
          </p:nvPr>
        </p:nvSpPr>
        <p:spPr>
          <a:xfrm>
            <a:off x="1037275" y="4160948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9" type="title"/>
          </p:nvPr>
        </p:nvSpPr>
        <p:spPr>
          <a:xfrm>
            <a:off x="3433643" y="3788273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3" type="subTitle"/>
          </p:nvPr>
        </p:nvSpPr>
        <p:spPr>
          <a:xfrm>
            <a:off x="3626549" y="4160948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4" type="title"/>
          </p:nvPr>
        </p:nvSpPr>
        <p:spPr>
          <a:xfrm>
            <a:off x="6022897" y="3788273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5" type="subTitle"/>
          </p:nvPr>
        </p:nvSpPr>
        <p:spPr>
          <a:xfrm>
            <a:off x="6215813" y="4160948"/>
            <a:ext cx="1890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rot="7725931">
            <a:off x="7596812" y="-275647"/>
            <a:ext cx="1188414" cy="1907174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593500" y="487171"/>
            <a:ext cx="79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title"/>
          </p:nvPr>
        </p:nvSpPr>
        <p:spPr>
          <a:xfrm>
            <a:off x="2151775" y="1849850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204075" y="2400686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title"/>
          </p:nvPr>
        </p:nvSpPr>
        <p:spPr>
          <a:xfrm>
            <a:off x="2151775" y="3306475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5"/>
          <p:cNvSpPr txBox="1"/>
          <p:nvPr>
            <p:ph idx="4" type="subTitle"/>
          </p:nvPr>
        </p:nvSpPr>
        <p:spPr>
          <a:xfrm>
            <a:off x="2204075" y="3857361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5" type="title"/>
          </p:nvPr>
        </p:nvSpPr>
        <p:spPr>
          <a:xfrm>
            <a:off x="5017900" y="1849850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5"/>
          <p:cNvSpPr txBox="1"/>
          <p:nvPr>
            <p:ph idx="6" type="subTitle"/>
          </p:nvPr>
        </p:nvSpPr>
        <p:spPr>
          <a:xfrm>
            <a:off x="5017900" y="2400686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7" type="title"/>
          </p:nvPr>
        </p:nvSpPr>
        <p:spPr>
          <a:xfrm>
            <a:off x="5017900" y="3306475"/>
            <a:ext cx="19743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5"/>
          <p:cNvSpPr txBox="1"/>
          <p:nvPr>
            <p:ph idx="8" type="subTitle"/>
          </p:nvPr>
        </p:nvSpPr>
        <p:spPr>
          <a:xfrm>
            <a:off x="5017900" y="3857361"/>
            <a:ext cx="19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>
            <a:off x="6942513" y="3556556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2" name="Google Shape;92;p15"/>
          <p:cNvSpPr/>
          <p:nvPr/>
        </p:nvSpPr>
        <p:spPr>
          <a:xfrm>
            <a:off x="7312538" y="3860331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3" name="Google Shape;93;p15"/>
          <p:cNvSpPr/>
          <p:nvPr/>
        </p:nvSpPr>
        <p:spPr>
          <a:xfrm rot="10800000">
            <a:off x="-396225" y="-38006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4" name="Google Shape;94;p15"/>
          <p:cNvSpPr/>
          <p:nvPr/>
        </p:nvSpPr>
        <p:spPr>
          <a:xfrm rot="10800000">
            <a:off x="-766250" y="-341781"/>
            <a:ext cx="2597650" cy="1624950"/>
          </a:xfrm>
          <a:custGeom>
            <a:rect b="b" l="l" r="r" t="t"/>
            <a:pathLst>
              <a:path extrusionOk="0" h="64998" w="103906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76875" y="3194907"/>
            <a:ext cx="9364400" cy="1760325"/>
          </a:xfrm>
          <a:custGeom>
            <a:rect b="b" l="l" r="r" t="t"/>
            <a:pathLst>
              <a:path extrusionOk="0" h="70413" w="374576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4790801" y="3535200"/>
            <a:ext cx="139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2" type="subTitle"/>
          </p:nvPr>
        </p:nvSpPr>
        <p:spPr>
          <a:xfrm>
            <a:off x="6624500" y="3535200"/>
            <a:ext cx="1389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16"/>
          <p:cNvSpPr txBox="1"/>
          <p:nvPr>
            <p:ph idx="3" type="subTitle"/>
          </p:nvPr>
        </p:nvSpPr>
        <p:spPr>
          <a:xfrm>
            <a:off x="1124000" y="3535200"/>
            <a:ext cx="1390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6"/>
          <p:cNvSpPr txBox="1"/>
          <p:nvPr>
            <p:ph idx="4" type="subTitle"/>
          </p:nvPr>
        </p:nvSpPr>
        <p:spPr>
          <a:xfrm>
            <a:off x="2957402" y="3535200"/>
            <a:ext cx="1390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963285" y="2370876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5" type="title"/>
          </p:nvPr>
        </p:nvSpPr>
        <p:spPr>
          <a:xfrm>
            <a:off x="2796739" y="2370887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6" type="title"/>
          </p:nvPr>
        </p:nvSpPr>
        <p:spPr>
          <a:xfrm>
            <a:off x="4628050" y="2370876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7" type="title"/>
          </p:nvPr>
        </p:nvSpPr>
        <p:spPr>
          <a:xfrm>
            <a:off x="6463692" y="2370876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8" type="title"/>
          </p:nvPr>
        </p:nvSpPr>
        <p:spPr>
          <a:xfrm>
            <a:off x="605800" y="486625"/>
            <a:ext cx="79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06525" y="485626"/>
            <a:ext cx="7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title"/>
          </p:nvPr>
        </p:nvSpPr>
        <p:spPr>
          <a:xfrm>
            <a:off x="873638" y="27171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945550" y="32549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title"/>
          </p:nvPr>
        </p:nvSpPr>
        <p:spPr>
          <a:xfrm>
            <a:off x="3415791" y="27171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3485729" y="32549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5" type="title"/>
          </p:nvPr>
        </p:nvSpPr>
        <p:spPr>
          <a:xfrm>
            <a:off x="5957950" y="27171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6" type="subTitle"/>
          </p:nvPr>
        </p:nvSpPr>
        <p:spPr>
          <a:xfrm>
            <a:off x="6029950" y="32549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 rot="-1286190">
            <a:off x="8071193" y="-14080"/>
            <a:ext cx="1396790" cy="2954919"/>
          </a:xfrm>
          <a:custGeom>
            <a:rect b="b" l="l" r="r" t="t"/>
            <a:pathLst>
              <a:path extrusionOk="0" h="118187" w="55867">
                <a:moveTo>
                  <a:pt x="50152" y="0"/>
                </a:moveTo>
                <a:cubicBezTo>
                  <a:pt x="50152" y="12460"/>
                  <a:pt x="42774" y="27116"/>
                  <a:pt x="31483" y="32385"/>
                </a:cubicBezTo>
                <a:cubicBezTo>
                  <a:pt x="25178" y="35327"/>
                  <a:pt x="18727" y="38042"/>
                  <a:pt x="12052" y="40005"/>
                </a:cubicBezTo>
                <a:cubicBezTo>
                  <a:pt x="8159" y="41150"/>
                  <a:pt x="1737" y="40294"/>
                  <a:pt x="622" y="44196"/>
                </a:cubicBezTo>
                <a:cubicBezTo>
                  <a:pt x="-3377" y="58193"/>
                  <a:pt x="16830" y="68446"/>
                  <a:pt x="26149" y="79629"/>
                </a:cubicBezTo>
                <a:cubicBezTo>
                  <a:pt x="33091" y="87959"/>
                  <a:pt x="30421" y="101468"/>
                  <a:pt x="36436" y="110490"/>
                </a:cubicBezTo>
                <a:cubicBezTo>
                  <a:pt x="38379" y="113405"/>
                  <a:pt x="40803" y="116428"/>
                  <a:pt x="44056" y="117729"/>
                </a:cubicBezTo>
                <a:cubicBezTo>
                  <a:pt x="47742" y="119203"/>
                  <a:pt x="51897" y="116205"/>
                  <a:pt x="55867" y="11620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5" name="Google Shape;115;p17"/>
          <p:cNvSpPr/>
          <p:nvPr/>
        </p:nvSpPr>
        <p:spPr>
          <a:xfrm rot="-4063569">
            <a:off x="293359" y="3114694"/>
            <a:ext cx="835625" cy="2781051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83850" y="598900"/>
            <a:ext cx="3988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title"/>
          </p:nvPr>
        </p:nvSpPr>
        <p:spPr>
          <a:xfrm>
            <a:off x="1278065" y="1659305"/>
            <a:ext cx="2531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278050" y="2079600"/>
            <a:ext cx="2836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title"/>
          </p:nvPr>
        </p:nvSpPr>
        <p:spPr>
          <a:xfrm>
            <a:off x="1278055" y="2713554"/>
            <a:ext cx="2531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subTitle"/>
          </p:nvPr>
        </p:nvSpPr>
        <p:spPr>
          <a:xfrm>
            <a:off x="1278050" y="3111844"/>
            <a:ext cx="2836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5" type="title"/>
          </p:nvPr>
        </p:nvSpPr>
        <p:spPr>
          <a:xfrm>
            <a:off x="1278065" y="3745806"/>
            <a:ext cx="2531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6" type="subTitle"/>
          </p:nvPr>
        </p:nvSpPr>
        <p:spPr>
          <a:xfrm>
            <a:off x="1278050" y="4166100"/>
            <a:ext cx="2836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/>
          <p:nvPr/>
        </p:nvSpPr>
        <p:spPr>
          <a:xfrm rot="4024234">
            <a:off x="465320" y="-1390455"/>
            <a:ext cx="105098" cy="3574942"/>
          </a:xfrm>
          <a:custGeom>
            <a:rect b="b" l="l" r="r" t="t"/>
            <a:pathLst>
              <a:path extrusionOk="0" h="227968" w="11059">
                <a:moveTo>
                  <a:pt x="10255" y="0"/>
                </a:moveTo>
                <a:cubicBezTo>
                  <a:pt x="7659" y="10386"/>
                  <a:pt x="6859" y="21427"/>
                  <a:pt x="8187" y="32050"/>
                </a:cubicBezTo>
                <a:cubicBezTo>
                  <a:pt x="9066" y="39079"/>
                  <a:pt x="11456" y="46372"/>
                  <a:pt x="9738" y="53244"/>
                </a:cubicBezTo>
                <a:cubicBezTo>
                  <a:pt x="6999" y="64197"/>
                  <a:pt x="-2017" y="74790"/>
                  <a:pt x="433" y="85811"/>
                </a:cubicBezTo>
                <a:cubicBezTo>
                  <a:pt x="3589" y="100008"/>
                  <a:pt x="8968" y="113768"/>
                  <a:pt x="10772" y="128200"/>
                </a:cubicBezTo>
                <a:cubicBezTo>
                  <a:pt x="11918" y="137364"/>
                  <a:pt x="6636" y="146361"/>
                  <a:pt x="6636" y="155597"/>
                </a:cubicBezTo>
                <a:cubicBezTo>
                  <a:pt x="6636" y="165816"/>
                  <a:pt x="11743" y="176076"/>
                  <a:pt x="9738" y="186097"/>
                </a:cubicBezTo>
                <a:cubicBezTo>
                  <a:pt x="8831" y="190631"/>
                  <a:pt x="4108" y="193915"/>
                  <a:pt x="3535" y="198503"/>
                </a:cubicBezTo>
                <a:cubicBezTo>
                  <a:pt x="2302" y="208370"/>
                  <a:pt x="8187" y="218025"/>
                  <a:pt x="8187" y="227968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VS">
  <p:cSld name="CUSTOM_6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236975" y="2571800"/>
            <a:ext cx="2784900" cy="16530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5066000" y="2571800"/>
            <a:ext cx="2841000" cy="16530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1278625" y="2661036"/>
            <a:ext cx="27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3" type="title"/>
          </p:nvPr>
        </p:nvSpPr>
        <p:spPr>
          <a:xfrm>
            <a:off x="5135850" y="2661036"/>
            <a:ext cx="27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4" type="title"/>
          </p:nvPr>
        </p:nvSpPr>
        <p:spPr>
          <a:xfrm>
            <a:off x="2069550" y="583337"/>
            <a:ext cx="49932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 rot="-7755445">
            <a:off x="542329" y="-557427"/>
            <a:ext cx="767809" cy="2562575"/>
          </a:xfrm>
          <a:custGeom>
            <a:rect b="b" l="l" r="r" t="t"/>
            <a:pathLst>
              <a:path extrusionOk="0" h="101882" w="8072">
                <a:moveTo>
                  <a:pt x="8072" y="0"/>
                </a:moveTo>
                <a:cubicBezTo>
                  <a:pt x="2098" y="7467"/>
                  <a:pt x="-1210" y="18240"/>
                  <a:pt x="452" y="27657"/>
                </a:cubicBezTo>
                <a:cubicBezTo>
                  <a:pt x="2300" y="38129"/>
                  <a:pt x="7790" y="48069"/>
                  <a:pt x="7790" y="58702"/>
                </a:cubicBezTo>
                <a:cubicBezTo>
                  <a:pt x="7790" y="67116"/>
                  <a:pt x="6587" y="75803"/>
                  <a:pt x="3274" y="83537"/>
                </a:cubicBezTo>
                <a:cubicBezTo>
                  <a:pt x="866" y="89158"/>
                  <a:pt x="-1046" y="97554"/>
                  <a:pt x="3274" y="10188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32" name="Google Shape;132;p19"/>
          <p:cNvSpPr/>
          <p:nvPr/>
        </p:nvSpPr>
        <p:spPr>
          <a:xfrm rot="10800000">
            <a:off x="8296782" y="-176062"/>
            <a:ext cx="983368" cy="2424737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7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06525" y="490123"/>
            <a:ext cx="7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2" type="title"/>
          </p:nvPr>
        </p:nvSpPr>
        <p:spPr>
          <a:xfrm>
            <a:off x="2169300" y="1709600"/>
            <a:ext cx="21219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2169300" y="2571751"/>
            <a:ext cx="2121900" cy="12009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title"/>
          </p:nvPr>
        </p:nvSpPr>
        <p:spPr>
          <a:xfrm>
            <a:off x="4852800" y="2287746"/>
            <a:ext cx="21219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4" type="subTitle"/>
          </p:nvPr>
        </p:nvSpPr>
        <p:spPr>
          <a:xfrm>
            <a:off x="4852800" y="3145917"/>
            <a:ext cx="2121900" cy="12009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-190500" y="3736712"/>
            <a:ext cx="2476500" cy="1511575"/>
          </a:xfrm>
          <a:custGeom>
            <a:rect b="b" l="l" r="r" t="t"/>
            <a:pathLst>
              <a:path extrusionOk="0" h="60463" w="99060">
                <a:moveTo>
                  <a:pt x="0" y="5980"/>
                </a:moveTo>
                <a:cubicBezTo>
                  <a:pt x="12213" y="-3180"/>
                  <a:pt x="41145" y="-2222"/>
                  <a:pt x="45339" y="12457"/>
                </a:cubicBezTo>
                <a:cubicBezTo>
                  <a:pt x="46820" y="17641"/>
                  <a:pt x="45535" y="24944"/>
                  <a:pt x="41148" y="28078"/>
                </a:cubicBezTo>
                <a:cubicBezTo>
                  <a:pt x="39089" y="29549"/>
                  <a:pt x="35164" y="27989"/>
                  <a:pt x="33909" y="25792"/>
                </a:cubicBezTo>
                <a:cubicBezTo>
                  <a:pt x="32870" y="23973"/>
                  <a:pt x="33446" y="20358"/>
                  <a:pt x="35433" y="19696"/>
                </a:cubicBezTo>
                <a:cubicBezTo>
                  <a:pt x="43656" y="16955"/>
                  <a:pt x="54831" y="18520"/>
                  <a:pt x="60960" y="24649"/>
                </a:cubicBezTo>
                <a:cubicBezTo>
                  <a:pt x="69254" y="32943"/>
                  <a:pt x="72097" y="45692"/>
                  <a:pt x="80391" y="53986"/>
                </a:cubicBezTo>
                <a:cubicBezTo>
                  <a:pt x="85049" y="58644"/>
                  <a:pt x="93169" y="57517"/>
                  <a:pt x="99060" y="60463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0" name="Google Shape;140;p20"/>
          <p:cNvSpPr/>
          <p:nvPr/>
        </p:nvSpPr>
        <p:spPr>
          <a:xfrm>
            <a:off x="7923645" y="990600"/>
            <a:ext cx="1382275" cy="2619375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123100" y="-384825"/>
            <a:ext cx="6275825" cy="3254500"/>
          </a:xfrm>
          <a:custGeom>
            <a:rect b="b" l="l" r="r" t="t"/>
            <a:pathLst>
              <a:path extrusionOk="0" h="130180" w="251033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" name="Google Shape;14;p3"/>
          <p:cNvSpPr/>
          <p:nvPr/>
        </p:nvSpPr>
        <p:spPr>
          <a:xfrm rot="393864">
            <a:off x="-376144" y="2494225"/>
            <a:ext cx="5292628" cy="3074809"/>
          </a:xfrm>
          <a:custGeom>
            <a:rect b="b" l="l" r="r" t="t"/>
            <a:pathLst>
              <a:path extrusionOk="0" h="122998" w="199523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5" name="Google Shape;15;p3"/>
          <p:cNvSpPr/>
          <p:nvPr/>
        </p:nvSpPr>
        <p:spPr>
          <a:xfrm>
            <a:off x="-162825" y="1184125"/>
            <a:ext cx="8673650" cy="4247996"/>
          </a:xfrm>
          <a:custGeom>
            <a:rect b="b" l="l" r="r" t="t"/>
            <a:pathLst>
              <a:path extrusionOk="0" h="158967" w="346946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" name="Google Shape;16;p3"/>
          <p:cNvSpPr/>
          <p:nvPr/>
        </p:nvSpPr>
        <p:spPr>
          <a:xfrm rot="-302386">
            <a:off x="1776988" y="1000799"/>
            <a:ext cx="5645024" cy="3141747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626375" y="2073300"/>
            <a:ext cx="38913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31325" y="2963700"/>
            <a:ext cx="22812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864019">
            <a:off x="-613966" y="4194869"/>
            <a:ext cx="3537617" cy="1410727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800652">
            <a:off x="5798997" y="-754769"/>
            <a:ext cx="3759571" cy="2764222"/>
          </a:xfrm>
          <a:custGeom>
            <a:rect b="b" l="l" r="r" t="t"/>
            <a:pathLst>
              <a:path extrusionOk="0" h="110569" w="150383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" name="Google Shape;21;p3"/>
          <p:cNvSpPr/>
          <p:nvPr/>
        </p:nvSpPr>
        <p:spPr>
          <a:xfrm>
            <a:off x="7012975" y="-384825"/>
            <a:ext cx="2545850" cy="1061525"/>
          </a:xfrm>
          <a:custGeom>
            <a:rect b="b" l="l" r="r" t="t"/>
            <a:pathLst>
              <a:path extrusionOk="0" h="42461" w="101834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295075" y="3064513"/>
            <a:ext cx="18831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5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1687200" y="1673938"/>
            <a:ext cx="57696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>
            <a:off x="-688575" y="-1074575"/>
            <a:ext cx="10589125" cy="8051618"/>
          </a:xfrm>
          <a:custGeom>
            <a:rect b="b" l="l" r="r" t="t"/>
            <a:pathLst>
              <a:path extrusionOk="0" h="242245" w="397527">
                <a:moveTo>
                  <a:pt x="8763" y="70798"/>
                </a:moveTo>
                <a:cubicBezTo>
                  <a:pt x="7357" y="63770"/>
                  <a:pt x="12336" y="53143"/>
                  <a:pt x="19431" y="52129"/>
                </a:cubicBezTo>
                <a:cubicBezTo>
                  <a:pt x="30083" y="50607"/>
                  <a:pt x="52780" y="59286"/>
                  <a:pt x="47244" y="68512"/>
                </a:cubicBezTo>
                <a:cubicBezTo>
                  <a:pt x="45806" y="70908"/>
                  <a:pt x="41558" y="69247"/>
                  <a:pt x="38862" y="68512"/>
                </a:cubicBezTo>
                <a:cubicBezTo>
                  <a:pt x="26486" y="65137"/>
                  <a:pt x="28981" y="37728"/>
                  <a:pt x="39243" y="30031"/>
                </a:cubicBezTo>
                <a:cubicBezTo>
                  <a:pt x="43815" y="26602"/>
                  <a:pt x="51392" y="27256"/>
                  <a:pt x="56388" y="30031"/>
                </a:cubicBezTo>
                <a:cubicBezTo>
                  <a:pt x="61434" y="32834"/>
                  <a:pt x="64773" y="38110"/>
                  <a:pt x="69723" y="41080"/>
                </a:cubicBezTo>
                <a:cubicBezTo>
                  <a:pt x="80304" y="47429"/>
                  <a:pt x="94199" y="49215"/>
                  <a:pt x="106299" y="46795"/>
                </a:cubicBezTo>
                <a:cubicBezTo>
                  <a:pt x="113177" y="45419"/>
                  <a:pt x="119998" y="41357"/>
                  <a:pt x="124206" y="35746"/>
                </a:cubicBezTo>
                <a:cubicBezTo>
                  <a:pt x="129710" y="28407"/>
                  <a:pt x="128989" y="17558"/>
                  <a:pt x="134493" y="10219"/>
                </a:cubicBezTo>
                <a:cubicBezTo>
                  <a:pt x="141098" y="1412"/>
                  <a:pt x="155285" y="-1275"/>
                  <a:pt x="166116" y="694"/>
                </a:cubicBezTo>
                <a:cubicBezTo>
                  <a:pt x="174177" y="2160"/>
                  <a:pt x="183564" y="2902"/>
                  <a:pt x="189357" y="8695"/>
                </a:cubicBezTo>
                <a:cubicBezTo>
                  <a:pt x="198399" y="17737"/>
                  <a:pt x="200230" y="33541"/>
                  <a:pt x="211074" y="40318"/>
                </a:cubicBezTo>
                <a:cubicBezTo>
                  <a:pt x="220370" y="46128"/>
                  <a:pt x="232497" y="46033"/>
                  <a:pt x="243459" y="46033"/>
                </a:cubicBezTo>
                <a:cubicBezTo>
                  <a:pt x="251876" y="46033"/>
                  <a:pt x="261388" y="48077"/>
                  <a:pt x="268605" y="43747"/>
                </a:cubicBezTo>
                <a:cubicBezTo>
                  <a:pt x="275950" y="39340"/>
                  <a:pt x="282590" y="23733"/>
                  <a:pt x="275463" y="18982"/>
                </a:cubicBezTo>
                <a:cubicBezTo>
                  <a:pt x="271691" y="16468"/>
                  <a:pt x="266633" y="16816"/>
                  <a:pt x="262128" y="16315"/>
                </a:cubicBezTo>
                <a:cubicBezTo>
                  <a:pt x="256288" y="15666"/>
                  <a:pt x="249303" y="14694"/>
                  <a:pt x="244602" y="18220"/>
                </a:cubicBezTo>
                <a:cubicBezTo>
                  <a:pt x="242447" y="19836"/>
                  <a:pt x="243016" y="23564"/>
                  <a:pt x="243459" y="26221"/>
                </a:cubicBezTo>
                <a:cubicBezTo>
                  <a:pt x="244774" y="34113"/>
                  <a:pt x="261146" y="31133"/>
                  <a:pt x="267462" y="26221"/>
                </a:cubicBezTo>
                <a:cubicBezTo>
                  <a:pt x="275055" y="20315"/>
                  <a:pt x="281287" y="12799"/>
                  <a:pt x="288798" y="6790"/>
                </a:cubicBezTo>
                <a:cubicBezTo>
                  <a:pt x="294950" y="1869"/>
                  <a:pt x="304730" y="4319"/>
                  <a:pt x="312420" y="6028"/>
                </a:cubicBezTo>
                <a:cubicBezTo>
                  <a:pt x="330384" y="10020"/>
                  <a:pt x="346482" y="20236"/>
                  <a:pt x="364236" y="25078"/>
                </a:cubicBezTo>
                <a:cubicBezTo>
                  <a:pt x="374762" y="27949"/>
                  <a:pt x="398034" y="28982"/>
                  <a:pt x="396240" y="18220"/>
                </a:cubicBezTo>
                <a:cubicBezTo>
                  <a:pt x="395956" y="16516"/>
                  <a:pt x="392176" y="15215"/>
                  <a:pt x="391287" y="16696"/>
                </a:cubicBezTo>
                <a:cubicBezTo>
                  <a:pt x="389050" y="20424"/>
                  <a:pt x="389453" y="25313"/>
                  <a:pt x="389763" y="29650"/>
                </a:cubicBezTo>
                <a:cubicBezTo>
                  <a:pt x="390637" y="41891"/>
                  <a:pt x="403537" y="58560"/>
                  <a:pt x="393954" y="66226"/>
                </a:cubicBezTo>
                <a:cubicBezTo>
                  <a:pt x="385055" y="73346"/>
                  <a:pt x="372020" y="59883"/>
                  <a:pt x="360807" y="57844"/>
                </a:cubicBezTo>
                <a:cubicBezTo>
                  <a:pt x="351897" y="56224"/>
                  <a:pt x="341394" y="58808"/>
                  <a:pt x="334518" y="64702"/>
                </a:cubicBezTo>
                <a:cubicBezTo>
                  <a:pt x="330507" y="68140"/>
                  <a:pt x="331196" y="75081"/>
                  <a:pt x="331851" y="80323"/>
                </a:cubicBezTo>
                <a:cubicBezTo>
                  <a:pt x="332445" y="85078"/>
                  <a:pt x="336477" y="88773"/>
                  <a:pt x="339471" y="92515"/>
                </a:cubicBezTo>
                <a:cubicBezTo>
                  <a:pt x="351008" y="106936"/>
                  <a:pt x="369766" y="123255"/>
                  <a:pt x="365760" y="141283"/>
                </a:cubicBezTo>
                <a:cubicBezTo>
                  <a:pt x="365069" y="144392"/>
                  <a:pt x="360019" y="146100"/>
                  <a:pt x="356997" y="145093"/>
                </a:cubicBezTo>
                <a:cubicBezTo>
                  <a:pt x="354490" y="144257"/>
                  <a:pt x="350839" y="140730"/>
                  <a:pt x="352425" y="138616"/>
                </a:cubicBezTo>
                <a:cubicBezTo>
                  <a:pt x="356952" y="132580"/>
                  <a:pt x="369113" y="147529"/>
                  <a:pt x="368046" y="154999"/>
                </a:cubicBezTo>
                <a:cubicBezTo>
                  <a:pt x="366749" y="164076"/>
                  <a:pt x="354376" y="167770"/>
                  <a:pt x="345948" y="171382"/>
                </a:cubicBezTo>
                <a:cubicBezTo>
                  <a:pt x="339770" y="174030"/>
                  <a:pt x="337494" y="183381"/>
                  <a:pt x="338328" y="190051"/>
                </a:cubicBezTo>
                <a:cubicBezTo>
                  <a:pt x="339605" y="200266"/>
                  <a:pt x="348240" y="210135"/>
                  <a:pt x="357759" y="214054"/>
                </a:cubicBezTo>
                <a:cubicBezTo>
                  <a:pt x="363517" y="216425"/>
                  <a:pt x="370265" y="215551"/>
                  <a:pt x="376047" y="217864"/>
                </a:cubicBezTo>
                <a:cubicBezTo>
                  <a:pt x="380759" y="219749"/>
                  <a:pt x="385653" y="226003"/>
                  <a:pt x="384048" y="230818"/>
                </a:cubicBezTo>
                <a:cubicBezTo>
                  <a:pt x="381758" y="237687"/>
                  <a:pt x="371065" y="238164"/>
                  <a:pt x="363855" y="238819"/>
                </a:cubicBezTo>
                <a:cubicBezTo>
                  <a:pt x="349816" y="240095"/>
                  <a:pt x="333804" y="245813"/>
                  <a:pt x="321564" y="238819"/>
                </a:cubicBezTo>
                <a:cubicBezTo>
                  <a:pt x="306766" y="230363"/>
                  <a:pt x="302755" y="210104"/>
                  <a:pt x="290703" y="198052"/>
                </a:cubicBezTo>
                <a:cubicBezTo>
                  <a:pt x="282939" y="190288"/>
                  <a:pt x="272376" y="185610"/>
                  <a:pt x="262128" y="181669"/>
                </a:cubicBezTo>
                <a:cubicBezTo>
                  <a:pt x="250674" y="177264"/>
                  <a:pt x="236724" y="172400"/>
                  <a:pt x="225552" y="177478"/>
                </a:cubicBezTo>
                <a:cubicBezTo>
                  <a:pt x="217986" y="180917"/>
                  <a:pt x="208756" y="188682"/>
                  <a:pt x="209931" y="196909"/>
                </a:cubicBezTo>
                <a:cubicBezTo>
                  <a:pt x="210967" y="204163"/>
                  <a:pt x="224562" y="211615"/>
                  <a:pt x="229743" y="206434"/>
                </a:cubicBezTo>
                <a:cubicBezTo>
                  <a:pt x="237848" y="198329"/>
                  <a:pt x="231849" y="180905"/>
                  <a:pt x="224028" y="172525"/>
                </a:cubicBezTo>
                <a:cubicBezTo>
                  <a:pt x="215266" y="163137"/>
                  <a:pt x="202883" y="155655"/>
                  <a:pt x="190119" y="154237"/>
                </a:cubicBezTo>
                <a:cubicBezTo>
                  <a:pt x="179646" y="153073"/>
                  <a:pt x="168183" y="164478"/>
                  <a:pt x="166116" y="174811"/>
                </a:cubicBezTo>
                <a:cubicBezTo>
                  <a:pt x="164265" y="184068"/>
                  <a:pt x="170553" y="196789"/>
                  <a:pt x="163449" y="203005"/>
                </a:cubicBezTo>
                <a:cubicBezTo>
                  <a:pt x="154096" y="211189"/>
                  <a:pt x="140415" y="212357"/>
                  <a:pt x="128778" y="216721"/>
                </a:cubicBezTo>
                <a:cubicBezTo>
                  <a:pt x="110379" y="223621"/>
                  <a:pt x="88746" y="228650"/>
                  <a:pt x="70104" y="222436"/>
                </a:cubicBezTo>
                <a:cubicBezTo>
                  <a:pt x="67357" y="221520"/>
                  <a:pt x="64411" y="218452"/>
                  <a:pt x="64770" y="215578"/>
                </a:cubicBezTo>
                <a:cubicBezTo>
                  <a:pt x="65968" y="205997"/>
                  <a:pt x="77216" y="200592"/>
                  <a:pt x="81534" y="191956"/>
                </a:cubicBezTo>
                <a:cubicBezTo>
                  <a:pt x="86143" y="182738"/>
                  <a:pt x="85620" y="169482"/>
                  <a:pt x="79629" y="161095"/>
                </a:cubicBezTo>
                <a:cubicBezTo>
                  <a:pt x="72614" y="151273"/>
                  <a:pt x="54294" y="149773"/>
                  <a:pt x="43815" y="155761"/>
                </a:cubicBezTo>
                <a:cubicBezTo>
                  <a:pt x="38445" y="158830"/>
                  <a:pt x="31654" y="172074"/>
                  <a:pt x="37719" y="173287"/>
                </a:cubicBezTo>
                <a:cubicBezTo>
                  <a:pt x="39449" y="173633"/>
                  <a:pt x="40880" y="171679"/>
                  <a:pt x="42291" y="170620"/>
                </a:cubicBezTo>
                <a:cubicBezTo>
                  <a:pt x="48655" y="165847"/>
                  <a:pt x="49149" y="155716"/>
                  <a:pt x="49149" y="147760"/>
                </a:cubicBezTo>
                <a:cubicBezTo>
                  <a:pt x="49149" y="138259"/>
                  <a:pt x="48701" y="128299"/>
                  <a:pt x="44958" y="119566"/>
                </a:cubicBezTo>
                <a:cubicBezTo>
                  <a:pt x="40525" y="109222"/>
                  <a:pt x="32445" y="99937"/>
                  <a:pt x="22860" y="94039"/>
                </a:cubicBezTo>
                <a:cubicBezTo>
                  <a:pt x="14748" y="89047"/>
                  <a:pt x="2310" y="86135"/>
                  <a:pt x="0" y="7689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5" name="Google Shape;145;p21"/>
          <p:cNvSpPr/>
          <p:nvPr/>
        </p:nvSpPr>
        <p:spPr>
          <a:xfrm rot="5164503">
            <a:off x="736767" y="639227"/>
            <a:ext cx="879405" cy="727673"/>
          </a:xfrm>
          <a:custGeom>
            <a:rect b="b" l="l" r="r" t="t"/>
            <a:pathLst>
              <a:path extrusionOk="0" h="33206" w="40130">
                <a:moveTo>
                  <a:pt x="29100" y="0"/>
                </a:moveTo>
                <a:cubicBezTo>
                  <a:pt x="28453" y="0"/>
                  <a:pt x="28223" y="996"/>
                  <a:pt x="28788" y="1382"/>
                </a:cubicBezTo>
                <a:cubicBezTo>
                  <a:pt x="29855" y="2149"/>
                  <a:pt x="31023" y="2783"/>
                  <a:pt x="32224" y="3350"/>
                </a:cubicBezTo>
                <a:cubicBezTo>
                  <a:pt x="28821" y="3717"/>
                  <a:pt x="25285" y="4784"/>
                  <a:pt x="22283" y="5952"/>
                </a:cubicBezTo>
                <a:cubicBezTo>
                  <a:pt x="18247" y="7520"/>
                  <a:pt x="14411" y="9721"/>
                  <a:pt x="11075" y="12490"/>
                </a:cubicBezTo>
                <a:cubicBezTo>
                  <a:pt x="5571" y="17093"/>
                  <a:pt x="1" y="25366"/>
                  <a:pt x="1068" y="32905"/>
                </a:cubicBezTo>
                <a:cubicBezTo>
                  <a:pt x="1100" y="33112"/>
                  <a:pt x="1262" y="33205"/>
                  <a:pt x="1437" y="33205"/>
                </a:cubicBezTo>
                <a:cubicBezTo>
                  <a:pt x="1627" y="33205"/>
                  <a:pt x="1833" y="33096"/>
                  <a:pt x="1902" y="32905"/>
                </a:cubicBezTo>
                <a:cubicBezTo>
                  <a:pt x="2970" y="29235"/>
                  <a:pt x="3670" y="25799"/>
                  <a:pt x="5705" y="22464"/>
                </a:cubicBezTo>
                <a:cubicBezTo>
                  <a:pt x="7706" y="19228"/>
                  <a:pt x="10375" y="16259"/>
                  <a:pt x="13444" y="13958"/>
                </a:cubicBezTo>
                <a:cubicBezTo>
                  <a:pt x="16646" y="11556"/>
                  <a:pt x="20315" y="9921"/>
                  <a:pt x="24185" y="8754"/>
                </a:cubicBezTo>
                <a:cubicBezTo>
                  <a:pt x="27387" y="7787"/>
                  <a:pt x="30656" y="7453"/>
                  <a:pt x="33892" y="6919"/>
                </a:cubicBezTo>
                <a:lnTo>
                  <a:pt x="33892" y="6919"/>
                </a:lnTo>
                <a:cubicBezTo>
                  <a:pt x="32324" y="8687"/>
                  <a:pt x="31056" y="10722"/>
                  <a:pt x="30489" y="12823"/>
                </a:cubicBezTo>
                <a:cubicBezTo>
                  <a:pt x="30270" y="13634"/>
                  <a:pt x="30929" y="14215"/>
                  <a:pt x="31597" y="14215"/>
                </a:cubicBezTo>
                <a:cubicBezTo>
                  <a:pt x="31945" y="14215"/>
                  <a:pt x="32295" y="14057"/>
                  <a:pt x="32524" y="13691"/>
                </a:cubicBezTo>
                <a:cubicBezTo>
                  <a:pt x="33558" y="12056"/>
                  <a:pt x="34325" y="10355"/>
                  <a:pt x="35559" y="8854"/>
                </a:cubicBezTo>
                <a:cubicBezTo>
                  <a:pt x="36694" y="7453"/>
                  <a:pt x="38028" y="6319"/>
                  <a:pt x="39429" y="5185"/>
                </a:cubicBezTo>
                <a:cubicBezTo>
                  <a:pt x="40129" y="4618"/>
                  <a:pt x="39729" y="3417"/>
                  <a:pt x="38929" y="3250"/>
                </a:cubicBezTo>
                <a:cubicBezTo>
                  <a:pt x="35593" y="2483"/>
                  <a:pt x="32524" y="1182"/>
                  <a:pt x="29355" y="48"/>
                </a:cubicBezTo>
                <a:cubicBezTo>
                  <a:pt x="29264" y="15"/>
                  <a:pt x="29179" y="0"/>
                  <a:pt x="2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-4696254">
            <a:off x="6610319" y="158045"/>
            <a:ext cx="435234" cy="1161303"/>
          </a:xfrm>
          <a:custGeom>
            <a:rect b="b" l="l" r="r" t="t"/>
            <a:pathLst>
              <a:path extrusionOk="0" h="52991" w="19860">
                <a:moveTo>
                  <a:pt x="18133" y="1"/>
                </a:moveTo>
                <a:cubicBezTo>
                  <a:pt x="18027" y="1"/>
                  <a:pt x="17921" y="13"/>
                  <a:pt x="17817" y="38"/>
                </a:cubicBezTo>
                <a:cubicBezTo>
                  <a:pt x="15281" y="672"/>
                  <a:pt x="12780" y="1306"/>
                  <a:pt x="10244" y="1973"/>
                </a:cubicBezTo>
                <a:cubicBezTo>
                  <a:pt x="8729" y="2335"/>
                  <a:pt x="8710" y="4909"/>
                  <a:pt x="10413" y="4909"/>
                </a:cubicBezTo>
                <a:cubicBezTo>
                  <a:pt x="10434" y="4909"/>
                  <a:pt x="10456" y="4909"/>
                  <a:pt x="10478" y="4908"/>
                </a:cubicBezTo>
                <a:cubicBezTo>
                  <a:pt x="11545" y="4875"/>
                  <a:pt x="12546" y="4775"/>
                  <a:pt x="13547" y="4541"/>
                </a:cubicBezTo>
                <a:lnTo>
                  <a:pt x="13547" y="4541"/>
                </a:lnTo>
                <a:cubicBezTo>
                  <a:pt x="4841" y="17050"/>
                  <a:pt x="71" y="33328"/>
                  <a:pt x="4007" y="48373"/>
                </a:cubicBezTo>
                <a:cubicBezTo>
                  <a:pt x="3340" y="47906"/>
                  <a:pt x="2672" y="47472"/>
                  <a:pt x="1972" y="47105"/>
                </a:cubicBezTo>
                <a:cubicBezTo>
                  <a:pt x="1768" y="46994"/>
                  <a:pt x="1567" y="46944"/>
                  <a:pt x="1380" y="46944"/>
                </a:cubicBezTo>
                <a:cubicBezTo>
                  <a:pt x="558" y="46944"/>
                  <a:pt x="0" y="47897"/>
                  <a:pt x="571" y="48739"/>
                </a:cubicBezTo>
                <a:cubicBezTo>
                  <a:pt x="1672" y="50274"/>
                  <a:pt x="3340" y="51508"/>
                  <a:pt x="4774" y="52709"/>
                </a:cubicBezTo>
                <a:cubicBezTo>
                  <a:pt x="5022" y="52906"/>
                  <a:pt x="5294" y="52991"/>
                  <a:pt x="5563" y="52991"/>
                </a:cubicBezTo>
                <a:cubicBezTo>
                  <a:pt x="6344" y="52991"/>
                  <a:pt x="7101" y="52277"/>
                  <a:pt x="7176" y="51508"/>
                </a:cubicBezTo>
                <a:cubicBezTo>
                  <a:pt x="7376" y="49673"/>
                  <a:pt x="8110" y="48106"/>
                  <a:pt x="9411" y="46805"/>
                </a:cubicBezTo>
                <a:cubicBezTo>
                  <a:pt x="10505" y="45684"/>
                  <a:pt x="9502" y="44034"/>
                  <a:pt x="8296" y="44034"/>
                </a:cubicBezTo>
                <a:cubicBezTo>
                  <a:pt x="7958" y="44034"/>
                  <a:pt x="7604" y="44163"/>
                  <a:pt x="7276" y="44470"/>
                </a:cubicBezTo>
                <a:cubicBezTo>
                  <a:pt x="6542" y="45170"/>
                  <a:pt x="5908" y="46004"/>
                  <a:pt x="5408" y="46871"/>
                </a:cubicBezTo>
                <a:cubicBezTo>
                  <a:pt x="4440" y="39600"/>
                  <a:pt x="4440" y="32361"/>
                  <a:pt x="6142" y="25089"/>
                </a:cubicBezTo>
                <a:cubicBezTo>
                  <a:pt x="7909" y="17617"/>
                  <a:pt x="11245" y="10179"/>
                  <a:pt x="16249" y="4241"/>
                </a:cubicBezTo>
                <a:lnTo>
                  <a:pt x="16249" y="4241"/>
                </a:lnTo>
                <a:cubicBezTo>
                  <a:pt x="16215" y="4808"/>
                  <a:pt x="16215" y="5408"/>
                  <a:pt x="16249" y="6009"/>
                </a:cubicBezTo>
                <a:cubicBezTo>
                  <a:pt x="16328" y="7198"/>
                  <a:pt x="17183" y="7769"/>
                  <a:pt x="18023" y="7769"/>
                </a:cubicBezTo>
                <a:cubicBezTo>
                  <a:pt x="18951" y="7769"/>
                  <a:pt x="19860" y="7072"/>
                  <a:pt x="19685" y="5742"/>
                </a:cubicBezTo>
                <a:cubicBezTo>
                  <a:pt x="19518" y="4374"/>
                  <a:pt x="19551" y="3073"/>
                  <a:pt x="19718" y="1706"/>
                </a:cubicBezTo>
                <a:cubicBezTo>
                  <a:pt x="19837" y="813"/>
                  <a:pt x="19001" y="1"/>
                  <a:pt x="181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flipH="1" rot="-9899998">
            <a:off x="5650707" y="4342725"/>
            <a:ext cx="506673" cy="513379"/>
          </a:xfrm>
          <a:custGeom>
            <a:rect b="b" l="l" r="r" t="t"/>
            <a:pathLst>
              <a:path extrusionOk="0" h="23424" w="23118">
                <a:moveTo>
                  <a:pt x="14929" y="0"/>
                </a:moveTo>
                <a:cubicBezTo>
                  <a:pt x="14297" y="0"/>
                  <a:pt x="13819" y="756"/>
                  <a:pt x="14345" y="1282"/>
                </a:cubicBezTo>
                <a:cubicBezTo>
                  <a:pt x="14845" y="1782"/>
                  <a:pt x="15446" y="2216"/>
                  <a:pt x="16079" y="2583"/>
                </a:cubicBezTo>
                <a:cubicBezTo>
                  <a:pt x="7907" y="6052"/>
                  <a:pt x="868" y="14158"/>
                  <a:pt x="35" y="22998"/>
                </a:cubicBezTo>
                <a:cubicBezTo>
                  <a:pt x="0" y="23291"/>
                  <a:pt x="188" y="23423"/>
                  <a:pt x="401" y="23423"/>
                </a:cubicBezTo>
                <a:cubicBezTo>
                  <a:pt x="600" y="23423"/>
                  <a:pt x="821" y="23307"/>
                  <a:pt x="902" y="23098"/>
                </a:cubicBezTo>
                <a:cubicBezTo>
                  <a:pt x="4304" y="14992"/>
                  <a:pt x="9541" y="8787"/>
                  <a:pt x="17547" y="5385"/>
                </a:cubicBezTo>
                <a:lnTo>
                  <a:pt x="17547" y="5385"/>
                </a:lnTo>
                <a:cubicBezTo>
                  <a:pt x="17213" y="6052"/>
                  <a:pt x="16947" y="6753"/>
                  <a:pt x="16780" y="7486"/>
                </a:cubicBezTo>
                <a:cubicBezTo>
                  <a:pt x="16539" y="8530"/>
                  <a:pt x="17408" y="9211"/>
                  <a:pt x="18227" y="9211"/>
                </a:cubicBezTo>
                <a:cubicBezTo>
                  <a:pt x="18769" y="9211"/>
                  <a:pt x="19289" y="8912"/>
                  <a:pt x="19448" y="8220"/>
                </a:cubicBezTo>
                <a:cubicBezTo>
                  <a:pt x="19815" y="6519"/>
                  <a:pt x="20716" y="5085"/>
                  <a:pt x="22150" y="4084"/>
                </a:cubicBezTo>
                <a:cubicBezTo>
                  <a:pt x="23051" y="3517"/>
                  <a:pt x="23118" y="1782"/>
                  <a:pt x="21850" y="1582"/>
                </a:cubicBezTo>
                <a:cubicBezTo>
                  <a:pt x="19548" y="1215"/>
                  <a:pt x="17347" y="415"/>
                  <a:pt x="15079" y="14"/>
                </a:cubicBezTo>
                <a:cubicBezTo>
                  <a:pt x="15028" y="5"/>
                  <a:pt x="14978" y="0"/>
                  <a:pt x="149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1942208" y="4103663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2"/>
          <p:cNvSpPr txBox="1"/>
          <p:nvPr>
            <p:ph idx="2" type="subTitle"/>
          </p:nvPr>
        </p:nvSpPr>
        <p:spPr>
          <a:xfrm>
            <a:off x="4831583" y="4103663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2348913" y="1496639"/>
            <a:ext cx="1549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hasCustomPrompt="1" idx="3" type="title"/>
          </p:nvPr>
        </p:nvSpPr>
        <p:spPr>
          <a:xfrm>
            <a:off x="5242306" y="1529228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/>
          <p:nvPr>
            <p:ph hasCustomPrompt="1" idx="4" type="title"/>
          </p:nvPr>
        </p:nvSpPr>
        <p:spPr>
          <a:xfrm>
            <a:off x="2349156" y="3227857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hasCustomPrompt="1" idx="5" type="title"/>
          </p:nvPr>
        </p:nvSpPr>
        <p:spPr>
          <a:xfrm>
            <a:off x="5242549" y="3227857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/>
          <p:nvPr>
            <p:ph idx="6" type="subTitle"/>
          </p:nvPr>
        </p:nvSpPr>
        <p:spPr>
          <a:xfrm>
            <a:off x="1822938" y="197572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7" type="subTitle"/>
          </p:nvPr>
        </p:nvSpPr>
        <p:spPr>
          <a:xfrm>
            <a:off x="4743438" y="1975720"/>
            <a:ext cx="2540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8" type="subTitle"/>
          </p:nvPr>
        </p:nvSpPr>
        <p:spPr>
          <a:xfrm>
            <a:off x="4719863" y="3678413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9" type="subTitle"/>
          </p:nvPr>
        </p:nvSpPr>
        <p:spPr>
          <a:xfrm>
            <a:off x="1941183" y="2398042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2"/>
          <p:cNvSpPr txBox="1"/>
          <p:nvPr>
            <p:ph idx="13" type="subTitle"/>
          </p:nvPr>
        </p:nvSpPr>
        <p:spPr>
          <a:xfrm>
            <a:off x="4835583" y="2398042"/>
            <a:ext cx="2363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2"/>
          <p:cNvSpPr txBox="1"/>
          <p:nvPr>
            <p:ph idx="14" type="subTitle"/>
          </p:nvPr>
        </p:nvSpPr>
        <p:spPr>
          <a:xfrm>
            <a:off x="1821938" y="3678413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5" type="title"/>
          </p:nvPr>
        </p:nvSpPr>
        <p:spPr>
          <a:xfrm>
            <a:off x="583849" y="48500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2"/>
          <p:cNvSpPr/>
          <p:nvPr/>
        </p:nvSpPr>
        <p:spPr>
          <a:xfrm rot="395521">
            <a:off x="5106136" y="-114285"/>
            <a:ext cx="4323649" cy="2396077"/>
          </a:xfrm>
          <a:custGeom>
            <a:rect b="b" l="l" r="r" t="t"/>
            <a:pathLst>
              <a:path extrusionOk="0" h="95842" w="172944">
                <a:moveTo>
                  <a:pt x="1494" y="0"/>
                </a:moveTo>
                <a:cubicBezTo>
                  <a:pt x="-221" y="10291"/>
                  <a:pt x="-1267" y="21910"/>
                  <a:pt x="3399" y="31242"/>
                </a:cubicBezTo>
                <a:cubicBezTo>
                  <a:pt x="7085" y="38614"/>
                  <a:pt x="15914" y="43231"/>
                  <a:pt x="23973" y="44958"/>
                </a:cubicBezTo>
                <a:cubicBezTo>
                  <a:pt x="35431" y="47413"/>
                  <a:pt x="47909" y="45996"/>
                  <a:pt x="59025" y="42291"/>
                </a:cubicBezTo>
                <a:cubicBezTo>
                  <a:pt x="70906" y="38331"/>
                  <a:pt x="84992" y="32852"/>
                  <a:pt x="96363" y="38100"/>
                </a:cubicBezTo>
                <a:cubicBezTo>
                  <a:pt x="101993" y="40699"/>
                  <a:pt x="108830" y="43222"/>
                  <a:pt x="111603" y="48768"/>
                </a:cubicBezTo>
                <a:cubicBezTo>
                  <a:pt x="117194" y="59949"/>
                  <a:pt x="117022" y="74145"/>
                  <a:pt x="124938" y="83820"/>
                </a:cubicBezTo>
                <a:cubicBezTo>
                  <a:pt x="135133" y="96281"/>
                  <a:pt x="161559" y="100539"/>
                  <a:pt x="172944" y="8915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USTOM_10">
    <p:bg>
      <p:bgPr>
        <a:solidFill>
          <a:schemeClr val="accent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185325" y="527225"/>
            <a:ext cx="6773400" cy="8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1678600" y="1254650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hasCustomPrompt="1" idx="2" type="title"/>
          </p:nvPr>
        </p:nvSpPr>
        <p:spPr>
          <a:xfrm>
            <a:off x="1185325" y="1980180"/>
            <a:ext cx="6773400" cy="8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3"/>
          <p:cNvSpPr txBox="1"/>
          <p:nvPr>
            <p:ph idx="3" type="subTitle"/>
          </p:nvPr>
        </p:nvSpPr>
        <p:spPr>
          <a:xfrm>
            <a:off x="1678600" y="2707600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hasCustomPrompt="1" idx="4" type="title"/>
          </p:nvPr>
        </p:nvSpPr>
        <p:spPr>
          <a:xfrm>
            <a:off x="1185325" y="3448072"/>
            <a:ext cx="6773400" cy="8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3"/>
          <p:cNvSpPr txBox="1"/>
          <p:nvPr>
            <p:ph idx="5" type="subTitle"/>
          </p:nvPr>
        </p:nvSpPr>
        <p:spPr>
          <a:xfrm>
            <a:off x="1678600" y="4175487"/>
            <a:ext cx="5786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0" name="Google Shape;170;p23"/>
          <p:cNvSpPr/>
          <p:nvPr/>
        </p:nvSpPr>
        <p:spPr>
          <a:xfrm rot="8100000">
            <a:off x="6107245" y="-352425"/>
            <a:ext cx="3113861" cy="2161080"/>
          </a:xfrm>
          <a:custGeom>
            <a:rect b="b" l="l" r="r" t="t"/>
            <a:pathLst>
              <a:path extrusionOk="0" h="105551" w="150142">
                <a:moveTo>
                  <a:pt x="0" y="0"/>
                </a:moveTo>
                <a:cubicBezTo>
                  <a:pt x="4059" y="5075"/>
                  <a:pt x="11708" y="5977"/>
                  <a:pt x="18062" y="7338"/>
                </a:cubicBezTo>
                <a:cubicBezTo>
                  <a:pt x="32342" y="10397"/>
                  <a:pt x="49352" y="12487"/>
                  <a:pt x="58702" y="23706"/>
                </a:cubicBezTo>
                <a:cubicBezTo>
                  <a:pt x="70113" y="37397"/>
                  <a:pt x="57453" y="62507"/>
                  <a:pt x="68862" y="76200"/>
                </a:cubicBezTo>
                <a:cubicBezTo>
                  <a:pt x="76137" y="84932"/>
                  <a:pt x="90649" y="82873"/>
                  <a:pt x="101035" y="87489"/>
                </a:cubicBezTo>
                <a:cubicBezTo>
                  <a:pt x="116973" y="94573"/>
                  <a:pt x="132701" y="105551"/>
                  <a:pt x="150142" y="105551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1" name="Google Shape;171;p23"/>
          <p:cNvSpPr/>
          <p:nvPr/>
        </p:nvSpPr>
        <p:spPr>
          <a:xfrm>
            <a:off x="5686775" y="3201290"/>
            <a:ext cx="4134550" cy="2517725"/>
          </a:xfrm>
          <a:custGeom>
            <a:rect b="b" l="l" r="r" t="t"/>
            <a:pathLst>
              <a:path extrusionOk="0" h="100709" w="165382">
                <a:moveTo>
                  <a:pt x="165382" y="100709"/>
                </a:moveTo>
                <a:cubicBezTo>
                  <a:pt x="158765" y="100709"/>
                  <a:pt x="152494" y="97646"/>
                  <a:pt x="146191" y="95629"/>
                </a:cubicBezTo>
                <a:cubicBezTo>
                  <a:pt x="136651" y="92577"/>
                  <a:pt x="124816" y="90106"/>
                  <a:pt x="119662" y="81518"/>
                </a:cubicBezTo>
                <a:cubicBezTo>
                  <a:pt x="113064" y="70523"/>
                  <a:pt x="114122" y="56429"/>
                  <a:pt x="110067" y="44264"/>
                </a:cubicBezTo>
                <a:cubicBezTo>
                  <a:pt x="106795" y="34447"/>
                  <a:pt x="99894" y="25396"/>
                  <a:pt x="91440" y="19429"/>
                </a:cubicBezTo>
                <a:cubicBezTo>
                  <a:pt x="74814" y="7694"/>
                  <a:pt x="53303" y="-2948"/>
                  <a:pt x="33302" y="802"/>
                </a:cubicBezTo>
                <a:cubicBezTo>
                  <a:pt x="25713" y="2225"/>
                  <a:pt x="22959" y="12277"/>
                  <a:pt x="17498" y="17736"/>
                </a:cubicBezTo>
                <a:cubicBezTo>
                  <a:pt x="12728" y="22504"/>
                  <a:pt x="6031" y="24878"/>
                  <a:pt x="0" y="27896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2" name="Google Shape;172;p23"/>
          <p:cNvSpPr/>
          <p:nvPr/>
        </p:nvSpPr>
        <p:spPr>
          <a:xfrm>
            <a:off x="-536225" y="1150637"/>
            <a:ext cx="3810000" cy="1335200"/>
          </a:xfrm>
          <a:custGeom>
            <a:rect b="b" l="l" r="r" t="t"/>
            <a:pathLst>
              <a:path extrusionOk="0" h="53408" w="152400">
                <a:moveTo>
                  <a:pt x="0" y="3082"/>
                </a:moveTo>
                <a:cubicBezTo>
                  <a:pt x="24010" y="-1720"/>
                  <a:pt x="49976" y="-733"/>
                  <a:pt x="73378" y="6468"/>
                </a:cubicBezTo>
                <a:cubicBezTo>
                  <a:pt x="83864" y="9695"/>
                  <a:pt x="92113" y="23869"/>
                  <a:pt x="90311" y="34691"/>
                </a:cubicBezTo>
                <a:cubicBezTo>
                  <a:pt x="89195" y="41395"/>
                  <a:pt x="83509" y="49087"/>
                  <a:pt x="76765" y="49931"/>
                </a:cubicBezTo>
                <a:cubicBezTo>
                  <a:pt x="67127" y="51137"/>
                  <a:pt x="53081" y="48301"/>
                  <a:pt x="49671" y="39206"/>
                </a:cubicBezTo>
                <a:cubicBezTo>
                  <a:pt x="47491" y="33392"/>
                  <a:pt x="45945" y="25546"/>
                  <a:pt x="49671" y="20579"/>
                </a:cubicBezTo>
                <a:cubicBezTo>
                  <a:pt x="56569" y="11383"/>
                  <a:pt x="70389" y="9116"/>
                  <a:pt x="81845" y="8162"/>
                </a:cubicBezTo>
                <a:cubicBezTo>
                  <a:pt x="109372" y="5870"/>
                  <a:pt x="127689" y="63968"/>
                  <a:pt x="152400" y="5162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1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 rot="515571">
            <a:off x="99533" y="102554"/>
            <a:ext cx="4502900" cy="963188"/>
          </a:xfrm>
          <a:custGeom>
            <a:rect b="b" l="l" r="r" t="t"/>
            <a:pathLst>
              <a:path extrusionOk="0" h="68653" w="167256">
                <a:moveTo>
                  <a:pt x="0" y="8559"/>
                </a:moveTo>
                <a:cubicBezTo>
                  <a:pt x="9262" y="840"/>
                  <a:pt x="25941" y="-3386"/>
                  <a:pt x="35819" y="3527"/>
                </a:cubicBezTo>
                <a:cubicBezTo>
                  <a:pt x="49192" y="12887"/>
                  <a:pt x="53916" y="31634"/>
                  <a:pt x="67198" y="41122"/>
                </a:cubicBezTo>
                <a:cubicBezTo>
                  <a:pt x="76683" y="47898"/>
                  <a:pt x="89606" y="49799"/>
                  <a:pt x="101242" y="49115"/>
                </a:cubicBezTo>
                <a:cubicBezTo>
                  <a:pt x="109145" y="48650"/>
                  <a:pt x="116781" y="43925"/>
                  <a:pt x="124628" y="44971"/>
                </a:cubicBezTo>
                <a:cubicBezTo>
                  <a:pt x="135126" y="46371"/>
                  <a:pt x="144370" y="53108"/>
                  <a:pt x="153047" y="59180"/>
                </a:cubicBezTo>
                <a:cubicBezTo>
                  <a:pt x="157711" y="62444"/>
                  <a:pt x="161564" y="68653"/>
                  <a:pt x="167256" y="68653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1505625" y="2515675"/>
            <a:ext cx="23757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1505575" y="3088925"/>
            <a:ext cx="2375700" cy="91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 rot="-504627">
            <a:off x="4061961" y="474311"/>
            <a:ext cx="5472702" cy="952312"/>
          </a:xfrm>
          <a:custGeom>
            <a:rect b="b" l="l" r="r" t="t"/>
            <a:pathLst>
              <a:path extrusionOk="0" h="38094" w="226758">
                <a:moveTo>
                  <a:pt x="226758" y="13025"/>
                </a:moveTo>
                <a:cubicBezTo>
                  <a:pt x="222710" y="29219"/>
                  <a:pt x="197668" y="36285"/>
                  <a:pt x="181170" y="33747"/>
                </a:cubicBezTo>
                <a:cubicBezTo>
                  <a:pt x="169719" y="31985"/>
                  <a:pt x="161892" y="20805"/>
                  <a:pt x="153047" y="13321"/>
                </a:cubicBezTo>
                <a:cubicBezTo>
                  <a:pt x="143955" y="5628"/>
                  <a:pt x="131802" y="0"/>
                  <a:pt x="119892" y="0"/>
                </a:cubicBezTo>
                <a:cubicBezTo>
                  <a:pt x="108605" y="0"/>
                  <a:pt x="98314" y="8970"/>
                  <a:pt x="90881" y="17465"/>
                </a:cubicBezTo>
                <a:cubicBezTo>
                  <a:pt x="83158" y="26291"/>
                  <a:pt x="71812" y="31814"/>
                  <a:pt x="60686" y="35523"/>
                </a:cubicBezTo>
                <a:cubicBezTo>
                  <a:pt x="40933" y="42107"/>
                  <a:pt x="14723" y="35445"/>
                  <a:pt x="0" y="2072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5313600" y="2515675"/>
            <a:ext cx="23757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5313600" y="3088925"/>
            <a:ext cx="2375700" cy="91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CUSTOM_1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583850" y="595505"/>
            <a:ext cx="3503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587276" y="1697800"/>
            <a:ext cx="29469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26"/>
          <p:cNvSpPr txBox="1"/>
          <p:nvPr/>
        </p:nvSpPr>
        <p:spPr>
          <a:xfrm>
            <a:off x="625659" y="36381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/>
          <p:nvPr/>
        </p:nvSpPr>
        <p:spPr>
          <a:xfrm rot="5906790">
            <a:off x="2885485" y="-323037"/>
            <a:ext cx="1185682" cy="1470269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13">
    <p:bg>
      <p:bgPr>
        <a:solidFill>
          <a:schemeClr val="accen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7"/>
          <p:cNvGrpSpPr/>
          <p:nvPr/>
        </p:nvGrpSpPr>
        <p:grpSpPr>
          <a:xfrm>
            <a:off x="6862297" y="-847850"/>
            <a:ext cx="3437685" cy="2622329"/>
            <a:chOff x="6862297" y="-847850"/>
            <a:chExt cx="3437685" cy="2622329"/>
          </a:xfrm>
        </p:grpSpPr>
        <p:sp>
          <p:nvSpPr>
            <p:cNvPr id="188" name="Google Shape;188;p27"/>
            <p:cNvSpPr/>
            <p:nvPr/>
          </p:nvSpPr>
          <p:spPr>
            <a:xfrm>
              <a:off x="6862297" y="-847850"/>
              <a:ext cx="3437685" cy="2622329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p27"/>
            <p:cNvSpPr/>
            <p:nvPr/>
          </p:nvSpPr>
          <p:spPr>
            <a:xfrm>
              <a:off x="7385213" y="-612757"/>
              <a:ext cx="2606816" cy="1988472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0" name="Google Shape;190;p27"/>
            <p:cNvSpPr/>
            <p:nvPr/>
          </p:nvSpPr>
          <p:spPr>
            <a:xfrm>
              <a:off x="7939373" y="-278323"/>
              <a:ext cx="1697904" cy="1295123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1" name="Google Shape;191;p27"/>
            <p:cNvSpPr/>
            <p:nvPr/>
          </p:nvSpPr>
          <p:spPr>
            <a:xfrm>
              <a:off x="8443509" y="-136867"/>
              <a:ext cx="1144467" cy="873071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2" name="Google Shape;192;p27"/>
            <p:cNvSpPr/>
            <p:nvPr/>
          </p:nvSpPr>
          <p:spPr>
            <a:xfrm>
              <a:off x="8887042" y="-3915"/>
              <a:ext cx="612445" cy="467216"/>
            </a:xfrm>
            <a:custGeom>
              <a:rect b="b" l="l" r="r" t="t"/>
              <a:pathLst>
                <a:path extrusionOk="0" h="124591" w="190348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93" name="Google Shape;193;p27"/>
          <p:cNvGrpSpPr/>
          <p:nvPr/>
        </p:nvGrpSpPr>
        <p:grpSpPr>
          <a:xfrm>
            <a:off x="-1151059" y="1500434"/>
            <a:ext cx="4837690" cy="4712235"/>
            <a:chOff x="-1151052" y="1194281"/>
            <a:chExt cx="5151960" cy="5018355"/>
          </a:xfrm>
        </p:grpSpPr>
        <p:sp>
          <p:nvSpPr>
            <p:cNvPr id="194" name="Google Shape;194;p27"/>
            <p:cNvSpPr/>
            <p:nvPr/>
          </p:nvSpPr>
          <p:spPr>
            <a:xfrm rot="1207038">
              <a:off x="-617053" y="1779785"/>
              <a:ext cx="4083964" cy="3829507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5" name="Google Shape;195;p27"/>
            <p:cNvSpPr/>
            <p:nvPr/>
          </p:nvSpPr>
          <p:spPr>
            <a:xfrm rot="1207337">
              <a:off x="-622045" y="2438312"/>
              <a:ext cx="3490918" cy="3273716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6" name="Google Shape;196;p27"/>
            <p:cNvSpPr/>
            <p:nvPr/>
          </p:nvSpPr>
          <p:spPr>
            <a:xfrm rot="1206910">
              <a:off x="-541272" y="3043661"/>
              <a:ext cx="2912139" cy="2730934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7" name="Google Shape;197;p27"/>
            <p:cNvSpPr/>
            <p:nvPr/>
          </p:nvSpPr>
          <p:spPr>
            <a:xfrm rot="1206983">
              <a:off x="-352152" y="3703893"/>
              <a:ext cx="2159699" cy="2025048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8" name="Google Shape;198;p27"/>
            <p:cNvSpPr/>
            <p:nvPr/>
          </p:nvSpPr>
          <p:spPr>
            <a:xfrm rot="1207124">
              <a:off x="-162265" y="4283467"/>
              <a:ext cx="1392227" cy="1305572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99" name="Google Shape;199;p27"/>
            <p:cNvSpPr/>
            <p:nvPr/>
          </p:nvSpPr>
          <p:spPr>
            <a:xfrm rot="1207247">
              <a:off x="-49132" y="4731085"/>
              <a:ext cx="869715" cy="815679"/>
            </a:xfrm>
            <a:custGeom>
              <a:rect b="b" l="l" r="r" t="t"/>
              <a:pathLst>
                <a:path extrusionOk="0" h="180742" w="188165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200" name="Google Shape;200;p27"/>
          <p:cNvGrpSpPr/>
          <p:nvPr/>
        </p:nvGrpSpPr>
        <p:grpSpPr>
          <a:xfrm rot="-557284">
            <a:off x="1590778" y="-450440"/>
            <a:ext cx="2977141" cy="2183499"/>
            <a:chOff x="1590761" y="-450442"/>
            <a:chExt cx="2977109" cy="2183475"/>
          </a:xfrm>
        </p:grpSpPr>
        <p:sp>
          <p:nvSpPr>
            <p:cNvPr id="201" name="Google Shape;201;p27"/>
            <p:cNvSpPr/>
            <p:nvPr/>
          </p:nvSpPr>
          <p:spPr>
            <a:xfrm>
              <a:off x="1878935" y="-65875"/>
              <a:ext cx="2400725" cy="1210725"/>
            </a:xfrm>
            <a:custGeom>
              <a:rect b="b" l="l" r="r" t="t"/>
              <a:pathLst>
                <a:path extrusionOk="0" h="48429" w="96029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2" name="Google Shape;202;p27"/>
            <p:cNvSpPr/>
            <p:nvPr/>
          </p:nvSpPr>
          <p:spPr>
            <a:xfrm rot="680343">
              <a:off x="2206863" y="240906"/>
              <a:ext cx="1760729" cy="504043"/>
            </a:xfrm>
            <a:custGeom>
              <a:rect b="b" l="l" r="r" t="t"/>
              <a:pathLst>
                <a:path extrusionOk="0" h="48429" w="96029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3" name="Google Shape;203;p27"/>
            <p:cNvSpPr/>
            <p:nvPr/>
          </p:nvSpPr>
          <p:spPr>
            <a:xfrm rot="-318791">
              <a:off x="1674135" y="-324471"/>
              <a:ext cx="2810360" cy="1931532"/>
            </a:xfrm>
            <a:custGeom>
              <a:rect b="b" l="l" r="r" t="t"/>
              <a:pathLst>
                <a:path extrusionOk="0" h="48429" w="96029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" name="Google Shape;204;p27"/>
          <p:cNvGrpSpPr/>
          <p:nvPr/>
        </p:nvGrpSpPr>
        <p:grpSpPr>
          <a:xfrm>
            <a:off x="6357166" y="2572127"/>
            <a:ext cx="2311909" cy="2156088"/>
            <a:chOff x="6118779" y="2543626"/>
            <a:chExt cx="2790475" cy="2602400"/>
          </a:xfrm>
        </p:grpSpPr>
        <p:sp>
          <p:nvSpPr>
            <p:cNvPr id="205" name="Google Shape;205;p27"/>
            <p:cNvSpPr/>
            <p:nvPr/>
          </p:nvSpPr>
          <p:spPr>
            <a:xfrm>
              <a:off x="6557266" y="2894825"/>
              <a:ext cx="2017525" cy="1855275"/>
            </a:xfrm>
            <a:custGeom>
              <a:rect b="b" l="l" r="r" t="t"/>
              <a:pathLst>
                <a:path extrusionOk="0" h="74211" w="80701">
                  <a:moveTo>
                    <a:pt x="59759" y="1551"/>
                  </a:moveTo>
                  <a:cubicBezTo>
                    <a:pt x="51895" y="-1070"/>
                    <a:pt x="40762" y="3231"/>
                    <a:pt x="36497" y="10339"/>
                  </a:cubicBezTo>
                  <a:cubicBezTo>
                    <a:pt x="32446" y="17091"/>
                    <a:pt x="33491" y="27326"/>
                    <a:pt x="27192" y="32050"/>
                  </a:cubicBezTo>
                  <a:cubicBezTo>
                    <a:pt x="21019" y="36679"/>
                    <a:pt x="12023" y="36535"/>
                    <a:pt x="5998" y="41355"/>
                  </a:cubicBezTo>
                  <a:cubicBezTo>
                    <a:pt x="289" y="45922"/>
                    <a:pt x="-2273" y="57897"/>
                    <a:pt x="2896" y="63066"/>
                  </a:cubicBezTo>
                  <a:cubicBezTo>
                    <a:pt x="14895" y="75065"/>
                    <a:pt x="36577" y="75970"/>
                    <a:pt x="53039" y="71854"/>
                  </a:cubicBezTo>
                  <a:cubicBezTo>
                    <a:pt x="60151" y="70076"/>
                    <a:pt x="69132" y="69165"/>
                    <a:pt x="73200" y="63066"/>
                  </a:cubicBezTo>
                  <a:cubicBezTo>
                    <a:pt x="79239" y="54014"/>
                    <a:pt x="77864" y="41788"/>
                    <a:pt x="79403" y="31016"/>
                  </a:cubicBezTo>
                  <a:cubicBezTo>
                    <a:pt x="80281" y="24873"/>
                    <a:pt x="81965" y="17795"/>
                    <a:pt x="78886" y="12407"/>
                  </a:cubicBezTo>
                  <a:cubicBezTo>
                    <a:pt x="74898" y="5428"/>
                    <a:pt x="66246" y="0"/>
                    <a:pt x="58208" y="0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6" name="Google Shape;206;p27"/>
            <p:cNvSpPr/>
            <p:nvPr/>
          </p:nvSpPr>
          <p:spPr>
            <a:xfrm>
              <a:off x="7017649" y="3220483"/>
              <a:ext cx="1345025" cy="1376200"/>
            </a:xfrm>
            <a:custGeom>
              <a:rect b="b" l="l" r="r" t="t"/>
              <a:pathLst>
                <a:path extrusionOk="0" h="55048" w="53801">
                  <a:moveTo>
                    <a:pt x="51166" y="5584"/>
                  </a:moveTo>
                  <a:cubicBezTo>
                    <a:pt x="47481" y="980"/>
                    <a:pt x="38020" y="-2203"/>
                    <a:pt x="33849" y="1965"/>
                  </a:cubicBezTo>
                  <a:cubicBezTo>
                    <a:pt x="28886" y="6925"/>
                    <a:pt x="30341" y="16471"/>
                    <a:pt x="25061" y="21092"/>
                  </a:cubicBezTo>
                  <a:cubicBezTo>
                    <a:pt x="18421" y="26904"/>
                    <a:pt x="7054" y="26350"/>
                    <a:pt x="1540" y="33240"/>
                  </a:cubicBezTo>
                  <a:cubicBezTo>
                    <a:pt x="-1691" y="37277"/>
                    <a:pt x="1017" y="44564"/>
                    <a:pt x="4383" y="48490"/>
                  </a:cubicBezTo>
                  <a:cubicBezTo>
                    <a:pt x="13364" y="58965"/>
                    <a:pt x="35260" y="55658"/>
                    <a:pt x="45738" y="46680"/>
                  </a:cubicBezTo>
                  <a:cubicBezTo>
                    <a:pt x="49545" y="43418"/>
                    <a:pt x="49561" y="37359"/>
                    <a:pt x="50649" y="32465"/>
                  </a:cubicBezTo>
                  <a:cubicBezTo>
                    <a:pt x="52558" y="23876"/>
                    <a:pt x="55876" y="13971"/>
                    <a:pt x="51941" y="6101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7" name="Google Shape;207;p27"/>
            <p:cNvSpPr/>
            <p:nvPr/>
          </p:nvSpPr>
          <p:spPr>
            <a:xfrm rot="279846">
              <a:off x="7476096" y="3504941"/>
              <a:ext cx="659173" cy="845784"/>
            </a:xfrm>
            <a:custGeom>
              <a:rect b="b" l="l" r="r" t="t"/>
              <a:pathLst>
                <a:path extrusionOk="0" h="33831" w="28285">
                  <a:moveTo>
                    <a:pt x="25333" y="2476"/>
                  </a:moveTo>
                  <a:cubicBezTo>
                    <a:pt x="24237" y="284"/>
                    <a:pt x="19192" y="-1008"/>
                    <a:pt x="18096" y="1184"/>
                  </a:cubicBezTo>
                  <a:cubicBezTo>
                    <a:pt x="15476" y="6425"/>
                    <a:pt x="16741" y="13536"/>
                    <a:pt x="12927" y="17984"/>
                  </a:cubicBezTo>
                  <a:cubicBezTo>
                    <a:pt x="10569" y="20734"/>
                    <a:pt x="5933" y="20372"/>
                    <a:pt x="3105" y="22636"/>
                  </a:cubicBezTo>
                  <a:cubicBezTo>
                    <a:pt x="690" y="24569"/>
                    <a:pt x="-1150" y="29496"/>
                    <a:pt x="1037" y="31683"/>
                  </a:cubicBezTo>
                  <a:cubicBezTo>
                    <a:pt x="5080" y="35726"/>
                    <a:pt x="13631" y="33447"/>
                    <a:pt x="18096" y="29874"/>
                  </a:cubicBezTo>
                  <a:cubicBezTo>
                    <a:pt x="25351" y="24068"/>
                    <a:pt x="31519" y="10985"/>
                    <a:pt x="26367" y="3251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08" name="Google Shape;208;p27"/>
            <p:cNvSpPr/>
            <p:nvPr/>
          </p:nvSpPr>
          <p:spPr>
            <a:xfrm>
              <a:off x="6118779" y="2543626"/>
              <a:ext cx="2790475" cy="2602400"/>
            </a:xfrm>
            <a:custGeom>
              <a:rect b="b" l="l" r="r" t="t"/>
              <a:pathLst>
                <a:path extrusionOk="0" h="104096" w="111619">
                  <a:moveTo>
                    <a:pt x="91257" y="5777"/>
                  </a:moveTo>
                  <a:cubicBezTo>
                    <a:pt x="81743" y="-3731"/>
                    <a:pt x="62127" y="-133"/>
                    <a:pt x="50936" y="7328"/>
                  </a:cubicBezTo>
                  <a:cubicBezTo>
                    <a:pt x="40977" y="13967"/>
                    <a:pt x="42327" y="29704"/>
                    <a:pt x="36978" y="40412"/>
                  </a:cubicBezTo>
                  <a:cubicBezTo>
                    <a:pt x="34671" y="45031"/>
                    <a:pt x="27739" y="45035"/>
                    <a:pt x="23021" y="47132"/>
                  </a:cubicBezTo>
                  <a:cubicBezTo>
                    <a:pt x="15422" y="50509"/>
                    <a:pt x="7669" y="54702"/>
                    <a:pt x="2344" y="61089"/>
                  </a:cubicBezTo>
                  <a:cubicBezTo>
                    <a:pt x="-3437" y="68024"/>
                    <a:pt x="3130" y="80231"/>
                    <a:pt x="8547" y="87453"/>
                  </a:cubicBezTo>
                  <a:cubicBezTo>
                    <a:pt x="12395" y="92583"/>
                    <a:pt x="19229" y="94671"/>
                    <a:pt x="25089" y="97275"/>
                  </a:cubicBezTo>
                  <a:cubicBezTo>
                    <a:pt x="40148" y="103968"/>
                    <a:pt x="57885" y="105292"/>
                    <a:pt x="74198" y="102961"/>
                  </a:cubicBezTo>
                  <a:cubicBezTo>
                    <a:pt x="84609" y="101473"/>
                    <a:pt x="97869" y="101552"/>
                    <a:pt x="104180" y="93139"/>
                  </a:cubicBezTo>
                  <a:cubicBezTo>
                    <a:pt x="120447" y="71455"/>
                    <a:pt x="105589" y="38278"/>
                    <a:pt x="99011" y="11981"/>
                  </a:cubicBezTo>
                  <a:cubicBezTo>
                    <a:pt x="98149" y="8535"/>
                    <a:pt x="93879" y="6887"/>
                    <a:pt x="92290" y="3710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209" name="Google Shape;209;p27"/>
          <p:cNvSpPr txBox="1"/>
          <p:nvPr>
            <p:ph type="title"/>
          </p:nvPr>
        </p:nvSpPr>
        <p:spPr>
          <a:xfrm>
            <a:off x="2414250" y="1652817"/>
            <a:ext cx="4315500" cy="1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12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2500400" y="2978917"/>
            <a:ext cx="41433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8">
    <p:bg>
      <p:bgPr>
        <a:solidFill>
          <a:schemeClr val="accen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flipH="1" rot="-9999348">
            <a:off x="5537541" y="2871842"/>
            <a:ext cx="3759571" cy="2764222"/>
          </a:xfrm>
          <a:custGeom>
            <a:rect b="b" l="l" r="r" t="t"/>
            <a:pathLst>
              <a:path extrusionOk="0" h="110569" w="150383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3" name="Google Shape;213;p28"/>
          <p:cNvSpPr/>
          <p:nvPr/>
        </p:nvSpPr>
        <p:spPr>
          <a:xfrm flipH="1" rot="10800000">
            <a:off x="3078669" y="2000920"/>
            <a:ext cx="6275825" cy="3254500"/>
          </a:xfrm>
          <a:custGeom>
            <a:rect b="b" l="l" r="r" t="t"/>
            <a:pathLst>
              <a:path extrusionOk="0" h="130180" w="251033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4" name="Google Shape;214;p28"/>
          <p:cNvSpPr/>
          <p:nvPr/>
        </p:nvSpPr>
        <p:spPr>
          <a:xfrm flipH="1" rot="10406136">
            <a:off x="-411300" y="-773214"/>
            <a:ext cx="5292628" cy="3074809"/>
          </a:xfrm>
          <a:custGeom>
            <a:rect b="b" l="l" r="r" t="t"/>
            <a:pathLst>
              <a:path extrusionOk="0" h="122998" w="199523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5" name="Google Shape;215;p28"/>
          <p:cNvSpPr/>
          <p:nvPr/>
        </p:nvSpPr>
        <p:spPr>
          <a:xfrm flipH="1" rot="10800000">
            <a:off x="-197981" y="-560101"/>
            <a:ext cx="8673650" cy="4247996"/>
          </a:xfrm>
          <a:custGeom>
            <a:rect b="b" l="l" r="r" t="t"/>
            <a:pathLst>
              <a:path extrusionOk="0" h="158967" w="346946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6" name="Google Shape;216;p28"/>
          <p:cNvSpPr/>
          <p:nvPr/>
        </p:nvSpPr>
        <p:spPr>
          <a:xfrm flipH="1" rot="302386">
            <a:off x="1776988" y="1000799"/>
            <a:ext cx="5645024" cy="3141747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2626375" y="2073300"/>
            <a:ext cx="38913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1" type="subTitle"/>
          </p:nvPr>
        </p:nvSpPr>
        <p:spPr>
          <a:xfrm>
            <a:off x="3431325" y="2963700"/>
            <a:ext cx="22812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28"/>
          <p:cNvSpPr/>
          <p:nvPr/>
        </p:nvSpPr>
        <p:spPr>
          <a:xfrm flipH="1" rot="10291435">
            <a:off x="-649165" y="-733655"/>
            <a:ext cx="3537631" cy="1410732"/>
          </a:xfrm>
          <a:custGeom>
            <a:rect b="b" l="l" r="r" t="t"/>
            <a:pathLst>
              <a:path extrusionOk="0" h="56428" w="141502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20" name="Google Shape;220;p28"/>
          <p:cNvSpPr/>
          <p:nvPr/>
        </p:nvSpPr>
        <p:spPr>
          <a:xfrm flipH="1" rot="10497423">
            <a:off x="6977846" y="4195402"/>
            <a:ext cx="2545776" cy="1061494"/>
          </a:xfrm>
          <a:custGeom>
            <a:rect b="b" l="l" r="r" t="t"/>
            <a:pathLst>
              <a:path extrusionOk="0" h="42461" w="101834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1">
  <p:cSld name="CUSTOM_14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0" y="-125"/>
            <a:ext cx="9144000" cy="25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602072" y="3411425"/>
            <a:ext cx="33750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4" name="Google Shape;224;p29"/>
          <p:cNvSpPr txBox="1"/>
          <p:nvPr>
            <p:ph idx="1" type="subTitle"/>
          </p:nvPr>
        </p:nvSpPr>
        <p:spPr>
          <a:xfrm>
            <a:off x="606325" y="4123275"/>
            <a:ext cx="39657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29"/>
          <p:cNvSpPr/>
          <p:nvPr/>
        </p:nvSpPr>
        <p:spPr>
          <a:xfrm rot="-5400000">
            <a:off x="4429950" y="-1858350"/>
            <a:ext cx="309600" cy="916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 rot="-7822198">
            <a:off x="6601169" y="2313112"/>
            <a:ext cx="1378468" cy="4333377"/>
          </a:xfrm>
          <a:custGeom>
            <a:rect b="b" l="l" r="r" t="t"/>
            <a:pathLst>
              <a:path extrusionOk="0" h="111252" w="33428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">
  <p:cSld name="CUSTOM_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2367800" y="496451"/>
            <a:ext cx="44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2554350" y="1299225"/>
            <a:ext cx="40356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" name="Google Shape;230;p30"/>
          <p:cNvSpPr/>
          <p:nvPr/>
        </p:nvSpPr>
        <p:spPr>
          <a:xfrm>
            <a:off x="8193429" y="156675"/>
            <a:ext cx="1003808" cy="1657802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31" name="Google Shape;231;p30"/>
          <p:cNvSpPr/>
          <p:nvPr/>
        </p:nvSpPr>
        <p:spPr>
          <a:xfrm>
            <a:off x="-77525" y="614025"/>
            <a:ext cx="904644" cy="1657813"/>
          </a:xfrm>
          <a:custGeom>
            <a:rect b="b" l="l" r="r" t="t"/>
            <a:pathLst>
              <a:path extrusionOk="0" h="82192" w="53904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32" name="Google Shape;232;p30"/>
          <p:cNvSpPr/>
          <p:nvPr/>
        </p:nvSpPr>
        <p:spPr>
          <a:xfrm rot="-5400000">
            <a:off x="4429950" y="-1858350"/>
            <a:ext cx="309600" cy="916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18550" y="2884800"/>
            <a:ext cx="9144000" cy="22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391151">
            <a:off x="5855051" y="-44364"/>
            <a:ext cx="3599018" cy="1290927"/>
          </a:xfrm>
          <a:custGeom>
            <a:rect b="b" l="l" r="r" t="t"/>
            <a:pathLst>
              <a:path extrusionOk="0" h="48532" w="135304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583849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14425" y="1446325"/>
            <a:ext cx="79194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6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583850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713225" y="1522525"/>
            <a:ext cx="44907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1794675" y="-649108"/>
            <a:ext cx="9260933" cy="5856100"/>
          </a:xfrm>
          <a:custGeom>
            <a:rect b="b" l="l" r="r" t="t"/>
            <a:pathLst>
              <a:path extrusionOk="0" h="234244" w="360839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40" name="Google Shape;240;p33"/>
          <p:cNvSpPr/>
          <p:nvPr/>
        </p:nvSpPr>
        <p:spPr>
          <a:xfrm rot="10800000">
            <a:off x="-1660625" y="225659"/>
            <a:ext cx="9020975" cy="6265441"/>
          </a:xfrm>
          <a:custGeom>
            <a:rect b="b" l="l" r="r" t="t"/>
            <a:pathLst>
              <a:path extrusionOk="0" h="234244" w="360839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09725" y="1938169"/>
            <a:ext cx="37800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05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758450" y="2148537"/>
            <a:ext cx="3780000" cy="25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583850" y="4954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rot="-2698925">
            <a:off x="7795322" y="-533963"/>
            <a:ext cx="937440" cy="2684547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83849" y="4843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20236">
            <a:off x="4522215" y="-63938"/>
            <a:ext cx="4727107" cy="1278646"/>
          </a:xfrm>
          <a:custGeom>
            <a:rect b="b" l="l" r="r" t="t"/>
            <a:pathLst>
              <a:path extrusionOk="0" h="63284" w="182649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5313600" y="2515675"/>
            <a:ext cx="23757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313600" y="3088925"/>
            <a:ext cx="2375700" cy="91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-135075" y="445050"/>
            <a:ext cx="9414000" cy="1431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b="0"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-5400000">
            <a:off x="1623583" y="-933600"/>
            <a:ext cx="1382275" cy="2619375"/>
          </a:xfrm>
          <a:custGeom>
            <a:rect b="b" l="l" r="r" t="t"/>
            <a:pathLst>
              <a:path extrusionOk="0" h="104775" w="55291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93125" y="1660350"/>
            <a:ext cx="3443400" cy="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599025" y="2510350"/>
            <a:ext cx="34314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/>
          <p:nvPr/>
        </p:nvSpPr>
        <p:spPr>
          <a:xfrm>
            <a:off x="8069275" y="0"/>
            <a:ext cx="361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5DABE">
              <a:alpha val="263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1583750" y="2993926"/>
            <a:ext cx="5976600" cy="10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2912600" y="3932900"/>
            <a:ext cx="33189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8" name="Google Shape;48;p10"/>
          <p:cNvGrpSpPr/>
          <p:nvPr/>
        </p:nvGrpSpPr>
        <p:grpSpPr>
          <a:xfrm>
            <a:off x="-15825" y="-18425"/>
            <a:ext cx="9159925" cy="5166501"/>
            <a:chOff x="-15825" y="-18425"/>
            <a:chExt cx="9159925" cy="5166501"/>
          </a:xfrm>
        </p:grpSpPr>
        <p:sp>
          <p:nvSpPr>
            <p:cNvPr id="49" name="Google Shape;49;p10"/>
            <p:cNvSpPr/>
            <p:nvPr/>
          </p:nvSpPr>
          <p:spPr>
            <a:xfrm>
              <a:off x="-15825" y="4879276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-15825" y="-18425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rot="5400000">
              <a:off x="-24298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 rot="5400000">
              <a:off x="64454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1051" y="3269325"/>
            <a:ext cx="1012776" cy="13183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ps.gov/subjects/developer/guides.htm" TargetMode="External"/><Relationship Id="rId4" Type="http://schemas.openxmlformats.org/officeDocument/2006/relationships/hyperlink" Target="https://data-nifc.opendata.arcgis.com/datasets/wildland-fire-locations-full-history/data?geometry=101.953%2C-88.438%2C-101.953%2C88.43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ps.gov/subjects/developer/guides.htm" TargetMode="External"/><Relationship Id="rId4" Type="http://schemas.openxmlformats.org/officeDocument/2006/relationships/hyperlink" Target="https://data-nifc.opendata.arcgis.com/datasets/wildland-fire-locations-full-history/data?geometry=101.953%2C-88.438%2C-101.953%2C88.4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4"/>
          <p:cNvGrpSpPr/>
          <p:nvPr/>
        </p:nvGrpSpPr>
        <p:grpSpPr>
          <a:xfrm>
            <a:off x="2591296" y="137973"/>
            <a:ext cx="4315450" cy="4414172"/>
            <a:chOff x="3112500" y="711850"/>
            <a:chExt cx="2919000" cy="3319425"/>
          </a:xfrm>
        </p:grpSpPr>
        <p:sp>
          <p:nvSpPr>
            <p:cNvPr id="246" name="Google Shape;246;p34"/>
            <p:cNvSpPr/>
            <p:nvPr/>
          </p:nvSpPr>
          <p:spPr>
            <a:xfrm>
              <a:off x="3112500" y="1112275"/>
              <a:ext cx="2919000" cy="291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3374231" y="1374006"/>
              <a:ext cx="2395500" cy="23955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34"/>
            <p:cNvCxnSpPr/>
            <p:nvPr/>
          </p:nvCxnSpPr>
          <p:spPr>
            <a:xfrm>
              <a:off x="3813275" y="2579625"/>
              <a:ext cx="481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34"/>
            <p:cNvCxnSpPr/>
            <p:nvPr/>
          </p:nvCxnSpPr>
          <p:spPr>
            <a:xfrm>
              <a:off x="4849375" y="2579625"/>
              <a:ext cx="481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250" name="Google Shape;250;p34"/>
            <p:cNvGrpSpPr/>
            <p:nvPr/>
          </p:nvGrpSpPr>
          <p:grpSpPr>
            <a:xfrm>
              <a:off x="4228025" y="711850"/>
              <a:ext cx="687750" cy="1012069"/>
              <a:chOff x="4228025" y="711850"/>
              <a:chExt cx="687750" cy="1012069"/>
            </a:xfrm>
          </p:grpSpPr>
          <p:sp>
            <p:nvSpPr>
              <p:cNvPr id="251" name="Google Shape;251;p34"/>
              <p:cNvSpPr/>
              <p:nvPr/>
            </p:nvSpPr>
            <p:spPr>
              <a:xfrm>
                <a:off x="4355750" y="828800"/>
                <a:ext cx="432300" cy="43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 flipH="1">
                <a:off x="4228025" y="711850"/>
                <a:ext cx="687750" cy="1012069"/>
              </a:xfrm>
              <a:custGeom>
                <a:rect b="b" l="l" r="r" t="t"/>
                <a:pathLst>
                  <a:path extrusionOk="0" h="195758" w="133027">
                    <a:moveTo>
                      <a:pt x="65846" y="26249"/>
                    </a:moveTo>
                    <a:cubicBezTo>
                      <a:pt x="87201" y="26249"/>
                      <a:pt x="104108" y="43156"/>
                      <a:pt x="104108" y="64511"/>
                    </a:cubicBezTo>
                    <a:cubicBezTo>
                      <a:pt x="104108" y="85422"/>
                      <a:pt x="87201" y="102328"/>
                      <a:pt x="65846" y="102328"/>
                    </a:cubicBezTo>
                    <a:cubicBezTo>
                      <a:pt x="44936" y="102328"/>
                      <a:pt x="28029" y="85422"/>
                      <a:pt x="28029" y="64511"/>
                    </a:cubicBezTo>
                    <a:cubicBezTo>
                      <a:pt x="28029" y="43156"/>
                      <a:pt x="44936" y="26249"/>
                      <a:pt x="65846" y="26249"/>
                    </a:cubicBezTo>
                    <a:close/>
                    <a:moveTo>
                      <a:pt x="66291" y="0"/>
                    </a:moveTo>
                    <a:cubicBezTo>
                      <a:pt x="29809" y="0"/>
                      <a:pt x="0" y="29809"/>
                      <a:pt x="0" y="66291"/>
                    </a:cubicBezTo>
                    <a:cubicBezTo>
                      <a:pt x="0" y="84977"/>
                      <a:pt x="18241" y="118345"/>
                      <a:pt x="18241" y="118345"/>
                    </a:cubicBezTo>
                    <a:lnTo>
                      <a:pt x="64066" y="195758"/>
                    </a:lnTo>
                    <a:lnTo>
                      <a:pt x="111671" y="119234"/>
                    </a:lnTo>
                    <a:cubicBezTo>
                      <a:pt x="111671" y="119234"/>
                      <a:pt x="133027" y="87201"/>
                      <a:pt x="133027" y="66291"/>
                    </a:cubicBezTo>
                    <a:cubicBezTo>
                      <a:pt x="133027" y="29809"/>
                      <a:pt x="103218" y="0"/>
                      <a:pt x="662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34"/>
          <p:cNvSpPr txBox="1"/>
          <p:nvPr>
            <p:ph type="title"/>
          </p:nvPr>
        </p:nvSpPr>
        <p:spPr>
          <a:xfrm>
            <a:off x="2591275" y="1652804"/>
            <a:ext cx="4315500" cy="1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Camping and Wildfire Map </a:t>
            </a:r>
            <a:endParaRPr sz="13400"/>
          </a:p>
        </p:txBody>
      </p:sp>
      <p:sp>
        <p:nvSpPr>
          <p:cNvPr id="254" name="Google Shape;254;p34"/>
          <p:cNvSpPr txBox="1"/>
          <p:nvPr>
            <p:ph idx="1" type="subTitle"/>
          </p:nvPr>
        </p:nvSpPr>
        <p:spPr>
          <a:xfrm>
            <a:off x="3291775" y="2740825"/>
            <a:ext cx="29145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Team</a:t>
            </a:r>
            <a:r>
              <a:rPr lang="en" sz="1100">
                <a:solidFill>
                  <a:schemeClr val="accent1"/>
                </a:solidFill>
              </a:rPr>
              <a:t>-----</a:t>
            </a:r>
            <a:r>
              <a:rPr lang="en" sz="1100"/>
              <a:t>Erik Osterlund</a:t>
            </a:r>
            <a:r>
              <a:rPr lang="en" sz="1100">
                <a:solidFill>
                  <a:schemeClr val="accent1"/>
                </a:solidFill>
              </a:rPr>
              <a:t>----------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-------</a:t>
            </a:r>
            <a:r>
              <a:rPr lang="en" sz="1100"/>
              <a:t>Jeff Toussaint</a:t>
            </a:r>
            <a:r>
              <a:rPr lang="en" sz="1100">
                <a:solidFill>
                  <a:schemeClr val="dk2"/>
                </a:solidFill>
              </a:rPr>
              <a:t>-------------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Ben Winters</a:t>
            </a:r>
            <a:r>
              <a:rPr lang="en" sz="1100">
                <a:solidFill>
                  <a:schemeClr val="dk2"/>
                </a:solidFill>
              </a:rPr>
              <a:t>-------</a:t>
            </a:r>
            <a:r>
              <a:rPr lang="en" sz="1100"/>
              <a:t>Brian Morton</a:t>
            </a:r>
            <a:r>
              <a:rPr lang="en" sz="1100">
                <a:solidFill>
                  <a:schemeClr val="dk2"/>
                </a:solidFill>
              </a:rPr>
              <a:t>-----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55" name="Google Shape;255;p34"/>
          <p:cNvCxnSpPr/>
          <p:nvPr/>
        </p:nvCxnSpPr>
        <p:spPr>
          <a:xfrm rot="5400000">
            <a:off x="5477275" y="3083450"/>
            <a:ext cx="391500" cy="9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4"/>
          <p:cNvCxnSpPr/>
          <p:nvPr/>
        </p:nvCxnSpPr>
        <p:spPr>
          <a:xfrm>
            <a:off x="3789775" y="3328100"/>
            <a:ext cx="1980600" cy="240300"/>
          </a:xfrm>
          <a:prstGeom prst="bentConnector3">
            <a:avLst>
              <a:gd fmla="val 160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4"/>
          <p:cNvCxnSpPr/>
          <p:nvPr/>
        </p:nvCxnSpPr>
        <p:spPr>
          <a:xfrm flipH="1" rot="5400000">
            <a:off x="5752950" y="3643950"/>
            <a:ext cx="142500" cy="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5"/>
          <p:cNvGrpSpPr/>
          <p:nvPr/>
        </p:nvGrpSpPr>
        <p:grpSpPr>
          <a:xfrm>
            <a:off x="911696" y="48056"/>
            <a:ext cx="7687845" cy="5047394"/>
            <a:chOff x="1080731" y="177786"/>
            <a:chExt cx="6975000" cy="4782900"/>
          </a:xfrm>
        </p:grpSpPr>
        <p:sp>
          <p:nvSpPr>
            <p:cNvPr id="263" name="Google Shape;263;p35"/>
            <p:cNvSpPr/>
            <p:nvPr/>
          </p:nvSpPr>
          <p:spPr>
            <a:xfrm rot="-394454">
              <a:off x="1291535" y="539593"/>
              <a:ext cx="6553393" cy="405928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 rot="-157">
              <a:off x="1291550" y="539656"/>
              <a:ext cx="6553200" cy="40593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5"/>
          <p:cNvSpPr txBox="1"/>
          <p:nvPr>
            <p:ph type="title"/>
          </p:nvPr>
        </p:nvSpPr>
        <p:spPr>
          <a:xfrm>
            <a:off x="390150" y="555245"/>
            <a:ext cx="83637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66" name="Google Shape;266;p35"/>
          <p:cNvSpPr txBox="1"/>
          <p:nvPr>
            <p:ph idx="4294967295" type="body"/>
          </p:nvPr>
        </p:nvSpPr>
        <p:spPr>
          <a:xfrm>
            <a:off x="1006644" y="4081291"/>
            <a:ext cx="71388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Utilize the wildland fire heatmap to plan your next trip to a National Park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67" name="Google Shape;267;p35"/>
          <p:cNvGrpSpPr/>
          <p:nvPr/>
        </p:nvGrpSpPr>
        <p:grpSpPr>
          <a:xfrm>
            <a:off x="2088885" y="1467611"/>
            <a:ext cx="4974979" cy="2613234"/>
            <a:chOff x="9873456" y="1625657"/>
            <a:chExt cx="4739881" cy="2525107"/>
          </a:xfrm>
        </p:grpSpPr>
        <p:grpSp>
          <p:nvGrpSpPr>
            <p:cNvPr id="268" name="Google Shape;268;p35"/>
            <p:cNvGrpSpPr/>
            <p:nvPr/>
          </p:nvGrpSpPr>
          <p:grpSpPr>
            <a:xfrm>
              <a:off x="9873456" y="1625657"/>
              <a:ext cx="4739881" cy="2525107"/>
              <a:chOff x="233350" y="949250"/>
              <a:chExt cx="7137300" cy="3802300"/>
            </a:xfrm>
          </p:grpSpPr>
          <p:sp>
            <p:nvSpPr>
              <p:cNvPr id="269" name="Google Shape;269;p35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rect b="b" l="l" r="r" t="t"/>
                <a:pathLst>
                  <a:path extrusionOk="0" h="13204" w="59156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rect b="b" l="l" r="r" t="t"/>
                <a:pathLst>
                  <a:path extrusionOk="0" h="124369" w="164746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rect b="b" l="l" r="r" t="t"/>
                <a:pathLst>
                  <a:path extrusionOk="0" h="32555" w="44363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rect b="b" l="l" r="r" t="t"/>
                <a:pathLst>
                  <a:path extrusionOk="0" h="12472" w="22865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rect b="b" l="l" r="r" t="t"/>
                <a:pathLst>
                  <a:path extrusionOk="0" h="12738" w="11286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rect b="b" l="l" r="r" t="t"/>
                <a:pathLst>
                  <a:path extrusionOk="0" h="17228" w="21672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rect b="b" l="l" r="r" t="t"/>
                <a:pathLst>
                  <a:path extrusionOk="0" h="15817" w="9091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rect b="b" l="l" r="r" t="t"/>
                <a:pathLst>
                  <a:path extrusionOk="0" h="16731" w="10698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rect b="b" l="l" r="r" t="t"/>
                <a:pathLst>
                  <a:path extrusionOk="0" h="14182" w="18751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rect b="b" l="l" r="r" t="t"/>
                <a:pathLst>
                  <a:path extrusionOk="0" h="15417" w="9315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rect b="b" l="l" r="r" t="t"/>
                <a:pathLst>
                  <a:path extrusionOk="0" h="9097" w="7415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rect b="b" l="l" r="r" t="t"/>
                <a:pathLst>
                  <a:path extrusionOk="0" h="6520" w="10405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rect b="b" l="l" r="r" t="t"/>
                <a:pathLst>
                  <a:path extrusionOk="0" h="3551" w="9851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rect b="b" l="l" r="r" t="t"/>
                <a:pathLst>
                  <a:path extrusionOk="0" h="4633" w="4633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5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rect b="b" l="l" r="r" t="t"/>
                <a:pathLst>
                  <a:path extrusionOk="0" h="3295" w="8614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rect b="b" l="l" r="r" t="t"/>
                <a:pathLst>
                  <a:path extrusionOk="0" h="2193" w="10487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rect b="b" l="l" r="r" t="t"/>
                <a:pathLst>
                  <a:path extrusionOk="0" h="3895" w="5029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rect b="b" l="l" r="r" t="t"/>
                <a:pathLst>
                  <a:path extrusionOk="0" h="5122" w="3284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rect b="b" l="l" r="r" t="t"/>
                <a:pathLst>
                  <a:path extrusionOk="0" h="2646" w="643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rect b="b" l="l" r="r" t="t"/>
                <a:pathLst>
                  <a:path extrusionOk="0" h="2229" w="4719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rect b="b" l="l" r="r" t="t"/>
                <a:pathLst>
                  <a:path extrusionOk="0" h="3066" w="5116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rect b="b" l="l" r="r" t="t"/>
                <a:pathLst>
                  <a:path extrusionOk="0" h="3754" w="2711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rect b="b" l="l" r="r" t="t"/>
                <a:pathLst>
                  <a:path extrusionOk="0" h="3891" w="3025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rect b="b" l="l" r="r" t="t"/>
                <a:pathLst>
                  <a:path extrusionOk="0" h="1893" w="446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rect b="b" l="l" r="r" t="t"/>
                <a:pathLst>
                  <a:path extrusionOk="0" h="3202" w="2963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rect b="b" l="l" r="r" t="t"/>
                <a:pathLst>
                  <a:path extrusionOk="0" h="3192" w="2643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rect b="b" l="l" r="r" t="t"/>
                <a:pathLst>
                  <a:path extrusionOk="0" h="2006" w="3489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rect b="b" l="l" r="r" t="t"/>
                <a:pathLst>
                  <a:path extrusionOk="0" h="1672" w="3243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rect b="b" l="l" r="r" t="t"/>
                <a:pathLst>
                  <a:path extrusionOk="0" h="1879" w="3262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rect b="b" l="l" r="r" t="t"/>
                <a:pathLst>
                  <a:path extrusionOk="0" h="1609" w="3112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rect b="b" l="l" r="r" t="t"/>
                <a:pathLst>
                  <a:path extrusionOk="0" h="1591" w="2481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rect b="b" l="l" r="r" t="t"/>
                <a:pathLst>
                  <a:path extrusionOk="0" h="3802" w="20808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rect b="b" l="l" r="r" t="t"/>
                <a:pathLst>
                  <a:path extrusionOk="0" h="152092" w="129302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rect b="b" l="l" r="r" t="t"/>
                <a:pathLst>
                  <a:path extrusionOk="0" h="3667" w="1132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rect b="b" l="l" r="r" t="t"/>
                <a:pathLst>
                  <a:path extrusionOk="0" h="3823" w="8538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rect b="b" l="l" r="r" t="t"/>
                <a:pathLst>
                  <a:path extrusionOk="0" h="4524" w="10543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rect b="b" l="l" r="r" t="t"/>
                <a:pathLst>
                  <a:path extrusionOk="0" h="4481" w="6481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rect b="b" l="l" r="r" t="t"/>
                <a:pathLst>
                  <a:path extrusionOk="0" h="2958" w="6602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rect b="b" l="l" r="r" t="t"/>
                <a:pathLst>
                  <a:path extrusionOk="0" h="2581" w="5185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rect b="b" l="l" r="r" t="t"/>
                <a:pathLst>
                  <a:path extrusionOk="0" h="1793" w="377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rect b="b" l="l" r="r" t="t"/>
                <a:pathLst>
                  <a:path extrusionOk="0" h="1773" w="2369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rect b="b" l="l" r="r" t="t"/>
                <a:pathLst>
                  <a:path extrusionOk="0" h="1569" w="2507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rect b="b" l="l" r="r" t="t"/>
                <a:pathLst>
                  <a:path extrusionOk="0" h="1531" w="2247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rect b="b" l="l" r="r" t="t"/>
                <a:pathLst>
                  <a:path extrusionOk="0" h="2142" w="1895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rect b="b" l="l" r="r" t="t"/>
                <a:pathLst>
                  <a:path extrusionOk="0" h="1516" w="2196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rect b="b" l="l" r="r" t="t"/>
                <a:pathLst>
                  <a:path extrusionOk="0" h="1493" w="2005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rect b="b" l="l" r="r" t="t"/>
                <a:pathLst>
                  <a:path extrusionOk="0" h="1688" w="1843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rect b="b" l="l" r="r" t="t"/>
                <a:pathLst>
                  <a:path extrusionOk="0" h="5047" w="2144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rect b="b" l="l" r="r" t="t"/>
                <a:pathLst>
                  <a:path extrusionOk="0" h="1816" w="3751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rect b="b" l="l" r="r" t="t"/>
                <a:pathLst>
                  <a:path extrusionOk="0" h="1504" w="2023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rect b="b" l="l" r="r" t="t"/>
                <a:pathLst>
                  <a:path extrusionOk="0" h="1527" w="1797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35"/>
            <p:cNvSpPr/>
            <p:nvPr/>
          </p:nvSpPr>
          <p:spPr>
            <a:xfrm flipH="1">
              <a:off x="10438620" y="1922646"/>
              <a:ext cx="294655" cy="43360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13267895" y="2035521"/>
              <a:ext cx="294655" cy="43360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11179445" y="2811646"/>
              <a:ext cx="294655" cy="43360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583849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Collection</a:t>
            </a:r>
            <a:endParaRPr sz="4500"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614425" y="1370125"/>
            <a:ext cx="79194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National Park Service (NPS) API</a:t>
            </a:r>
            <a:endParaRPr b="1"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National Parks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Latitude, Longitude, Name, Description, Designation (Type of Park), and Park URL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Campgrounds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Latitude, Longitude, Name, Description, Reservation Information, Reservation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4"/>
              </a:rPr>
              <a:t>National Interagency Fire Center</a:t>
            </a:r>
            <a:endParaRPr b="1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Wildland Fire Locations Full History Dataset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Latitude and Longitude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614429" y="4287654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0" y="4782000"/>
            <a:ext cx="9144000" cy="3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713225" y="257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Technology Utilized</a:t>
            </a:r>
            <a:endParaRPr/>
          </a:p>
        </p:txBody>
      </p:sp>
      <p:sp>
        <p:nvSpPr>
          <p:cNvPr id="336" name="Google Shape;336;p37"/>
          <p:cNvSpPr txBox="1"/>
          <p:nvPr>
            <p:ph idx="2" type="title"/>
          </p:nvPr>
        </p:nvSpPr>
        <p:spPr>
          <a:xfrm>
            <a:off x="869413" y="208575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</a:t>
            </a:r>
            <a:endParaRPr/>
          </a:p>
        </p:txBody>
      </p:sp>
      <p:sp>
        <p:nvSpPr>
          <p:cNvPr id="337" name="Google Shape;337;p37"/>
          <p:cNvSpPr txBox="1"/>
          <p:nvPr>
            <p:ph idx="1" type="subTitle"/>
          </p:nvPr>
        </p:nvSpPr>
        <p:spPr>
          <a:xfrm>
            <a:off x="941325" y="25370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map</a:t>
            </a:r>
            <a:endParaRPr/>
          </a:p>
        </p:txBody>
      </p:sp>
      <p:sp>
        <p:nvSpPr>
          <p:cNvPr id="338" name="Google Shape;338;p37"/>
          <p:cNvSpPr txBox="1"/>
          <p:nvPr>
            <p:ph idx="3" type="title"/>
          </p:nvPr>
        </p:nvSpPr>
        <p:spPr>
          <a:xfrm>
            <a:off x="3411566" y="208575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Postgres Database</a:t>
            </a:r>
            <a:endParaRPr/>
          </a:p>
        </p:txBody>
      </p:sp>
      <p:sp>
        <p:nvSpPr>
          <p:cNvPr id="339" name="Google Shape;339;p37"/>
          <p:cNvSpPr txBox="1"/>
          <p:nvPr>
            <p:ph idx="4" type="subTitle"/>
          </p:nvPr>
        </p:nvSpPr>
        <p:spPr>
          <a:xfrm>
            <a:off x="3481504" y="25370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Cleaning and storing Wildfire Data</a:t>
            </a:r>
            <a:endParaRPr/>
          </a:p>
        </p:txBody>
      </p:sp>
      <p:sp>
        <p:nvSpPr>
          <p:cNvPr id="340" name="Google Shape;340;p37"/>
          <p:cNvSpPr txBox="1"/>
          <p:nvPr>
            <p:ph idx="5" type="title"/>
          </p:nvPr>
        </p:nvSpPr>
        <p:spPr>
          <a:xfrm>
            <a:off x="5953725" y="215555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341" name="Google Shape;341;p37"/>
          <p:cNvSpPr txBox="1"/>
          <p:nvPr>
            <p:ph idx="6" type="subTitle"/>
          </p:nvPr>
        </p:nvSpPr>
        <p:spPr>
          <a:xfrm>
            <a:off x="6021675" y="272825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App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27504" l="0" r="0" t="0"/>
          <a:stretch/>
        </p:blipFill>
        <p:spPr>
          <a:xfrm>
            <a:off x="6656700" y="1257260"/>
            <a:ext cx="914850" cy="85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562" y="1211200"/>
            <a:ext cx="914842" cy="94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150" y="1397037"/>
            <a:ext cx="254536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250" y="2658450"/>
            <a:ext cx="2659150" cy="19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7"/>
          <p:cNvSpPr txBox="1"/>
          <p:nvPr>
            <p:ph idx="2" type="title"/>
          </p:nvPr>
        </p:nvSpPr>
        <p:spPr>
          <a:xfrm>
            <a:off x="919513" y="38669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Leaflet</a:t>
            </a:r>
            <a:endParaRPr/>
          </a:p>
        </p:txBody>
      </p:sp>
      <p:sp>
        <p:nvSpPr>
          <p:cNvPr id="347" name="Google Shape;347;p37"/>
          <p:cNvSpPr txBox="1"/>
          <p:nvPr>
            <p:ph idx="1" type="subTitle"/>
          </p:nvPr>
        </p:nvSpPr>
        <p:spPr>
          <a:xfrm>
            <a:off x="991425" y="431820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Popups and creating heatmap</a:t>
            </a:r>
            <a:endParaRPr/>
          </a:p>
        </p:txBody>
      </p:sp>
      <p:pic>
        <p:nvPicPr>
          <p:cNvPr id="348" name="Google Shape;34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3763" y="3188113"/>
            <a:ext cx="974474" cy="7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7"/>
          <p:cNvSpPr txBox="1"/>
          <p:nvPr>
            <p:ph idx="5" type="title"/>
          </p:nvPr>
        </p:nvSpPr>
        <p:spPr>
          <a:xfrm>
            <a:off x="3470600" y="3866907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350" name="Google Shape;350;p37"/>
          <p:cNvSpPr txBox="1"/>
          <p:nvPr>
            <p:ph idx="6" type="subTitle"/>
          </p:nvPr>
        </p:nvSpPr>
        <p:spPr>
          <a:xfrm>
            <a:off x="3538550" y="4439600"/>
            <a:ext cx="2176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Popups and Webpage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583849" y="489050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614425" y="1446325"/>
            <a:ext cx="69576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Park Service (NPS) API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Issues with Lat and Long data: 3 locations did not include the (-) symbol for the longitude - Tamarack Flat Campground, Bridalveil Creek, NPS Priest Rock Public use cabin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Reached out to NPS via email, no response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Interagency Fire Center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Renaming of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Latitude and Longitude were mixed up, had to create a Postgres table that made it more intuitive to read in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Creating a JSON object from the Postgres Database using JSONIFY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ning my Trip By Slidesgo">
  <a:themeElements>
    <a:clrScheme name="Simple Light">
      <a:dk1>
        <a:srgbClr val="000000"/>
      </a:dk1>
      <a:lt1>
        <a:srgbClr val="FFFFFF"/>
      </a:lt1>
      <a:dk2>
        <a:srgbClr val="8D9E7C"/>
      </a:dk2>
      <a:lt2>
        <a:srgbClr val="FFFFFF"/>
      </a:lt2>
      <a:accent1>
        <a:srgbClr val="8D9E7C"/>
      </a:accent1>
      <a:accent2>
        <a:srgbClr val="8D9E7C"/>
      </a:accent2>
      <a:accent3>
        <a:srgbClr val="E5DABE"/>
      </a:accent3>
      <a:accent4>
        <a:srgbClr val="A58854"/>
      </a:accent4>
      <a:accent5>
        <a:srgbClr val="795C29"/>
      </a:accent5>
      <a:accent6>
        <a:srgbClr val="8D9E7C"/>
      </a:accent6>
      <a:hlink>
        <a:srgbClr val="A58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