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Just Another Hand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OpenSans-regular.fntdata"/><Relationship Id="rId18" Type="http://schemas.openxmlformats.org/officeDocument/2006/relationships/font" Target="fonts/JustAnotherH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f1f795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f1f795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cf78f3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4cf78f3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f1f795c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f1f795c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 is to bridge the gap </a:t>
            </a:r>
            <a:r>
              <a:rPr lang="en"/>
              <a:t>between all National Parks throughout the United States with a unique overlay of historical fire data that may influence your next camping decision.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34100" y="1835525"/>
            <a:ext cx="20757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11100" y="1650025"/>
            <a:ext cx="7321800" cy="19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678600" y="3429263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-144200" y="-104125"/>
            <a:ext cx="9407740" cy="5342125"/>
          </a:xfrm>
          <a:custGeom>
            <a:rect b="b" l="l" r="r" t="t"/>
            <a:pathLst>
              <a:path extrusionOk="0" h="213685" w="363058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" name="Google Shape;57;p11"/>
          <p:cNvSpPr/>
          <p:nvPr/>
        </p:nvSpPr>
        <p:spPr>
          <a:xfrm>
            <a:off x="-610475" y="-888700"/>
            <a:ext cx="10425036" cy="6755153"/>
          </a:xfrm>
          <a:custGeom>
            <a:rect b="b" l="l" r="r" t="t"/>
            <a:pathLst>
              <a:path extrusionOk="0" h="273101" w="421469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8" name="Google Shape;58;p11"/>
          <p:cNvSpPr/>
          <p:nvPr/>
        </p:nvSpPr>
        <p:spPr>
          <a:xfrm>
            <a:off x="631050" y="525950"/>
            <a:ext cx="7955235" cy="4123034"/>
          </a:xfrm>
          <a:custGeom>
            <a:rect b="b" l="l" r="r" t="t"/>
            <a:pathLst>
              <a:path extrusionOk="0" h="159483" w="30297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9"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583849" y="66787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 flipH="1" rot="-10302178">
            <a:off x="5958518" y="2774567"/>
            <a:ext cx="3759449" cy="276413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/>
          <p:nvPr/>
        </p:nvSpPr>
        <p:spPr>
          <a:xfrm flipH="1" rot="10406136">
            <a:off x="-411300" y="-773214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4" name="Google Shape;64;p13"/>
          <p:cNvSpPr/>
          <p:nvPr/>
        </p:nvSpPr>
        <p:spPr>
          <a:xfrm flipH="1" rot="10291435">
            <a:off x="-649165" y="-733655"/>
            <a:ext cx="3537631" cy="1410732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" name="Google Shape;65;p13"/>
          <p:cNvSpPr/>
          <p:nvPr/>
        </p:nvSpPr>
        <p:spPr>
          <a:xfrm flipH="1" rot="10291405">
            <a:off x="7347320" y="3284472"/>
            <a:ext cx="3681415" cy="1777865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1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98475" y="49217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title"/>
          </p:nvPr>
        </p:nvSpPr>
        <p:spPr>
          <a:xfrm>
            <a:off x="844400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037275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3" type="title"/>
          </p:nvPr>
        </p:nvSpPr>
        <p:spPr>
          <a:xfrm>
            <a:off x="3433643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4" type="subTitle"/>
          </p:nvPr>
        </p:nvSpPr>
        <p:spPr>
          <a:xfrm>
            <a:off x="3626549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5" type="title"/>
          </p:nvPr>
        </p:nvSpPr>
        <p:spPr>
          <a:xfrm>
            <a:off x="6022897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6" type="subTitle"/>
          </p:nvPr>
        </p:nvSpPr>
        <p:spPr>
          <a:xfrm>
            <a:off x="6215813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7" type="title"/>
          </p:nvPr>
        </p:nvSpPr>
        <p:spPr>
          <a:xfrm>
            <a:off x="844400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8" type="subTitle"/>
          </p:nvPr>
        </p:nvSpPr>
        <p:spPr>
          <a:xfrm>
            <a:off x="1037275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9" type="title"/>
          </p:nvPr>
        </p:nvSpPr>
        <p:spPr>
          <a:xfrm>
            <a:off x="3433643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3" type="subTitle"/>
          </p:nvPr>
        </p:nvSpPr>
        <p:spPr>
          <a:xfrm>
            <a:off x="3626549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4" type="title"/>
          </p:nvPr>
        </p:nvSpPr>
        <p:spPr>
          <a:xfrm>
            <a:off x="6022897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5" type="subTitle"/>
          </p:nvPr>
        </p:nvSpPr>
        <p:spPr>
          <a:xfrm>
            <a:off x="6215813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rot="7725931">
            <a:off x="7596812" y="-275647"/>
            <a:ext cx="1188414" cy="1907174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93500" y="487171"/>
            <a:ext cx="79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title"/>
          </p:nvPr>
        </p:nvSpPr>
        <p:spPr>
          <a:xfrm>
            <a:off x="2151775" y="1849850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204075" y="2400686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title"/>
          </p:nvPr>
        </p:nvSpPr>
        <p:spPr>
          <a:xfrm>
            <a:off x="2151775" y="3306475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5"/>
          <p:cNvSpPr txBox="1"/>
          <p:nvPr>
            <p:ph idx="4" type="subTitle"/>
          </p:nvPr>
        </p:nvSpPr>
        <p:spPr>
          <a:xfrm>
            <a:off x="2204075" y="3857361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title"/>
          </p:nvPr>
        </p:nvSpPr>
        <p:spPr>
          <a:xfrm>
            <a:off x="5017900" y="1849850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5"/>
          <p:cNvSpPr txBox="1"/>
          <p:nvPr>
            <p:ph idx="6" type="subTitle"/>
          </p:nvPr>
        </p:nvSpPr>
        <p:spPr>
          <a:xfrm>
            <a:off x="5017900" y="2400686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7" type="title"/>
          </p:nvPr>
        </p:nvSpPr>
        <p:spPr>
          <a:xfrm>
            <a:off x="5017900" y="3306475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5"/>
          <p:cNvSpPr txBox="1"/>
          <p:nvPr>
            <p:ph idx="8" type="subTitle"/>
          </p:nvPr>
        </p:nvSpPr>
        <p:spPr>
          <a:xfrm>
            <a:off x="5017900" y="3857361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6942513" y="3556556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/>
          <p:nvPr/>
        </p:nvSpPr>
        <p:spPr>
          <a:xfrm>
            <a:off x="7312538" y="3860331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3" name="Google Shape;93;p15"/>
          <p:cNvSpPr/>
          <p:nvPr/>
        </p:nvSpPr>
        <p:spPr>
          <a:xfrm rot="10800000">
            <a:off x="-396225" y="-38006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4" name="Google Shape;94;p15"/>
          <p:cNvSpPr/>
          <p:nvPr/>
        </p:nvSpPr>
        <p:spPr>
          <a:xfrm rot="10800000">
            <a:off x="-766250" y="-341781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76875" y="3194907"/>
            <a:ext cx="9364400" cy="1760325"/>
          </a:xfrm>
          <a:custGeom>
            <a:rect b="b" l="l" r="r" t="t"/>
            <a:pathLst>
              <a:path extrusionOk="0" h="70413" w="374576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4790801" y="3535200"/>
            <a:ext cx="139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2" type="subTitle"/>
          </p:nvPr>
        </p:nvSpPr>
        <p:spPr>
          <a:xfrm>
            <a:off x="6624500" y="3535200"/>
            <a:ext cx="1389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6"/>
          <p:cNvSpPr txBox="1"/>
          <p:nvPr>
            <p:ph idx="3" type="subTitle"/>
          </p:nvPr>
        </p:nvSpPr>
        <p:spPr>
          <a:xfrm>
            <a:off x="1124000" y="3535200"/>
            <a:ext cx="139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6"/>
          <p:cNvSpPr txBox="1"/>
          <p:nvPr>
            <p:ph idx="4" type="subTitle"/>
          </p:nvPr>
        </p:nvSpPr>
        <p:spPr>
          <a:xfrm>
            <a:off x="2957402" y="3535200"/>
            <a:ext cx="139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63285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5" type="title"/>
          </p:nvPr>
        </p:nvSpPr>
        <p:spPr>
          <a:xfrm>
            <a:off x="2796739" y="2370887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6" type="title"/>
          </p:nvPr>
        </p:nvSpPr>
        <p:spPr>
          <a:xfrm>
            <a:off x="4628050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7" type="title"/>
          </p:nvPr>
        </p:nvSpPr>
        <p:spPr>
          <a:xfrm>
            <a:off x="6463692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8" type="title"/>
          </p:nvPr>
        </p:nvSpPr>
        <p:spPr>
          <a:xfrm>
            <a:off x="605800" y="486625"/>
            <a:ext cx="79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06525" y="485626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title"/>
          </p:nvPr>
        </p:nvSpPr>
        <p:spPr>
          <a:xfrm>
            <a:off x="873638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945550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title"/>
          </p:nvPr>
        </p:nvSpPr>
        <p:spPr>
          <a:xfrm>
            <a:off x="3415791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3485729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5" type="title"/>
          </p:nvPr>
        </p:nvSpPr>
        <p:spPr>
          <a:xfrm>
            <a:off x="5957950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6" type="subTitle"/>
          </p:nvPr>
        </p:nvSpPr>
        <p:spPr>
          <a:xfrm>
            <a:off x="6029950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 rot="-1286190">
            <a:off x="8071193" y="-14080"/>
            <a:ext cx="1396790" cy="2954919"/>
          </a:xfrm>
          <a:custGeom>
            <a:rect b="b" l="l" r="r" t="t"/>
            <a:pathLst>
              <a:path extrusionOk="0" h="118187" w="55867">
                <a:moveTo>
                  <a:pt x="50152" y="0"/>
                </a:moveTo>
                <a:cubicBezTo>
                  <a:pt x="50152" y="12460"/>
                  <a:pt x="42774" y="27116"/>
                  <a:pt x="31483" y="32385"/>
                </a:cubicBezTo>
                <a:cubicBezTo>
                  <a:pt x="25178" y="35327"/>
                  <a:pt x="18727" y="38042"/>
                  <a:pt x="12052" y="40005"/>
                </a:cubicBezTo>
                <a:cubicBezTo>
                  <a:pt x="8159" y="41150"/>
                  <a:pt x="1737" y="40294"/>
                  <a:pt x="622" y="44196"/>
                </a:cubicBezTo>
                <a:cubicBezTo>
                  <a:pt x="-3377" y="58193"/>
                  <a:pt x="16830" y="68446"/>
                  <a:pt x="26149" y="79629"/>
                </a:cubicBezTo>
                <a:cubicBezTo>
                  <a:pt x="33091" y="87959"/>
                  <a:pt x="30421" y="101468"/>
                  <a:pt x="36436" y="110490"/>
                </a:cubicBezTo>
                <a:cubicBezTo>
                  <a:pt x="38379" y="113405"/>
                  <a:pt x="40803" y="116428"/>
                  <a:pt x="44056" y="117729"/>
                </a:cubicBezTo>
                <a:cubicBezTo>
                  <a:pt x="47742" y="119203"/>
                  <a:pt x="51897" y="116205"/>
                  <a:pt x="55867" y="11620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5" name="Google Shape;115;p17"/>
          <p:cNvSpPr/>
          <p:nvPr/>
        </p:nvSpPr>
        <p:spPr>
          <a:xfrm rot="-4063569">
            <a:off x="293359" y="3114694"/>
            <a:ext cx="835625" cy="2781051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83850" y="598900"/>
            <a:ext cx="3988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title"/>
          </p:nvPr>
        </p:nvSpPr>
        <p:spPr>
          <a:xfrm>
            <a:off x="1278065" y="1659305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278050" y="2079600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title"/>
          </p:nvPr>
        </p:nvSpPr>
        <p:spPr>
          <a:xfrm>
            <a:off x="1278055" y="2713554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1278050" y="3111844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5" type="title"/>
          </p:nvPr>
        </p:nvSpPr>
        <p:spPr>
          <a:xfrm>
            <a:off x="1278065" y="3745806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1278050" y="4166100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 rot="4024234">
            <a:off x="465320" y="-1390455"/>
            <a:ext cx="105098" cy="3574942"/>
          </a:xfrm>
          <a:custGeom>
            <a:rect b="b" l="l" r="r" t="t"/>
            <a:pathLst>
              <a:path extrusionOk="0" h="227968" w="11059">
                <a:moveTo>
                  <a:pt x="10255" y="0"/>
                </a:moveTo>
                <a:cubicBezTo>
                  <a:pt x="7659" y="10386"/>
                  <a:pt x="6859" y="21427"/>
                  <a:pt x="8187" y="32050"/>
                </a:cubicBezTo>
                <a:cubicBezTo>
                  <a:pt x="9066" y="39079"/>
                  <a:pt x="11456" y="46372"/>
                  <a:pt x="9738" y="53244"/>
                </a:cubicBezTo>
                <a:cubicBezTo>
                  <a:pt x="6999" y="64197"/>
                  <a:pt x="-2017" y="74790"/>
                  <a:pt x="433" y="85811"/>
                </a:cubicBezTo>
                <a:cubicBezTo>
                  <a:pt x="3589" y="100008"/>
                  <a:pt x="8968" y="113768"/>
                  <a:pt x="10772" y="128200"/>
                </a:cubicBezTo>
                <a:cubicBezTo>
                  <a:pt x="11918" y="137364"/>
                  <a:pt x="6636" y="146361"/>
                  <a:pt x="6636" y="155597"/>
                </a:cubicBezTo>
                <a:cubicBezTo>
                  <a:pt x="6636" y="165816"/>
                  <a:pt x="11743" y="176076"/>
                  <a:pt x="9738" y="186097"/>
                </a:cubicBezTo>
                <a:cubicBezTo>
                  <a:pt x="8831" y="190631"/>
                  <a:pt x="4108" y="193915"/>
                  <a:pt x="3535" y="198503"/>
                </a:cubicBezTo>
                <a:cubicBezTo>
                  <a:pt x="2302" y="208370"/>
                  <a:pt x="8187" y="218025"/>
                  <a:pt x="8187" y="22796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VS">
  <p:cSld name="CUSTOM_6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236975" y="2571800"/>
            <a:ext cx="2784900" cy="16530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5066000" y="2571800"/>
            <a:ext cx="2841000" cy="16530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1278625" y="2661036"/>
            <a:ext cx="27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3" type="title"/>
          </p:nvPr>
        </p:nvSpPr>
        <p:spPr>
          <a:xfrm>
            <a:off x="5135850" y="2661036"/>
            <a:ext cx="27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4" type="title"/>
          </p:nvPr>
        </p:nvSpPr>
        <p:spPr>
          <a:xfrm>
            <a:off x="2069550" y="583337"/>
            <a:ext cx="49932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 rot="-7755445">
            <a:off x="542329" y="-557427"/>
            <a:ext cx="767809" cy="2562575"/>
          </a:xfrm>
          <a:custGeom>
            <a:rect b="b" l="l" r="r" t="t"/>
            <a:pathLst>
              <a:path extrusionOk="0" h="101882" w="8072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2" name="Google Shape;132;p19"/>
          <p:cNvSpPr/>
          <p:nvPr/>
        </p:nvSpPr>
        <p:spPr>
          <a:xfrm rot="10800000">
            <a:off x="8296782" y="-176062"/>
            <a:ext cx="983368" cy="2424737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7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06525" y="490123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2" type="title"/>
          </p:nvPr>
        </p:nvSpPr>
        <p:spPr>
          <a:xfrm>
            <a:off x="2169300" y="1709600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169300" y="2571751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title"/>
          </p:nvPr>
        </p:nvSpPr>
        <p:spPr>
          <a:xfrm>
            <a:off x="4852800" y="2287746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4852800" y="3145917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-190500" y="3736712"/>
            <a:ext cx="2476500" cy="1511575"/>
          </a:xfrm>
          <a:custGeom>
            <a:rect b="b" l="l" r="r" t="t"/>
            <a:pathLst>
              <a:path extrusionOk="0" h="60463" w="9906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0" name="Google Shape;140;p20"/>
          <p:cNvSpPr/>
          <p:nvPr/>
        </p:nvSpPr>
        <p:spPr>
          <a:xfrm>
            <a:off x="7923645" y="990600"/>
            <a:ext cx="1382275" cy="2619375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123100" y="-384825"/>
            <a:ext cx="6275825" cy="3254500"/>
          </a:xfrm>
          <a:custGeom>
            <a:rect b="b" l="l" r="r" t="t"/>
            <a:pathLst>
              <a:path extrusionOk="0" h="130180" w="251033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" name="Google Shape;14;p3"/>
          <p:cNvSpPr/>
          <p:nvPr/>
        </p:nvSpPr>
        <p:spPr>
          <a:xfrm rot="393864">
            <a:off x="-376144" y="2494225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" name="Google Shape;15;p3"/>
          <p:cNvSpPr/>
          <p:nvPr/>
        </p:nvSpPr>
        <p:spPr>
          <a:xfrm>
            <a:off x="-162825" y="1184125"/>
            <a:ext cx="8673650" cy="4247996"/>
          </a:xfrm>
          <a:custGeom>
            <a:rect b="b" l="l" r="r" t="t"/>
            <a:pathLst>
              <a:path extrusionOk="0" h="158967" w="346946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" name="Google Shape;16;p3"/>
          <p:cNvSpPr/>
          <p:nvPr/>
        </p:nvSpPr>
        <p:spPr>
          <a:xfrm rot="-302386">
            <a:off x="1776988" y="1000799"/>
            <a:ext cx="5645024" cy="3141747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626375" y="2073300"/>
            <a:ext cx="3891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31325" y="2963700"/>
            <a:ext cx="2281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864019">
            <a:off x="-613966" y="4194869"/>
            <a:ext cx="3537617" cy="1410727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800652">
            <a:off x="5798997" y="-754769"/>
            <a:ext cx="3759571" cy="276422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" name="Google Shape;21;p3"/>
          <p:cNvSpPr/>
          <p:nvPr/>
        </p:nvSpPr>
        <p:spPr>
          <a:xfrm>
            <a:off x="7012975" y="-384825"/>
            <a:ext cx="2545850" cy="1061525"/>
          </a:xfrm>
          <a:custGeom>
            <a:rect b="b" l="l" r="r" t="t"/>
            <a:pathLst>
              <a:path extrusionOk="0" h="42461" w="101834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295075" y="3064513"/>
            <a:ext cx="18831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687200" y="1673938"/>
            <a:ext cx="57696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>
            <a:off x="-688575" y="-1074575"/>
            <a:ext cx="10589125" cy="8051618"/>
          </a:xfrm>
          <a:custGeom>
            <a:rect b="b" l="l" r="r" t="t"/>
            <a:pathLst>
              <a:path extrusionOk="0" h="242245" w="397527">
                <a:moveTo>
                  <a:pt x="8763" y="70798"/>
                </a:moveTo>
                <a:cubicBezTo>
                  <a:pt x="7357" y="63770"/>
                  <a:pt x="12336" y="53143"/>
                  <a:pt x="19431" y="52129"/>
                </a:cubicBezTo>
                <a:cubicBezTo>
                  <a:pt x="30083" y="50607"/>
                  <a:pt x="52780" y="59286"/>
                  <a:pt x="47244" y="68512"/>
                </a:cubicBezTo>
                <a:cubicBezTo>
                  <a:pt x="45806" y="70908"/>
                  <a:pt x="41558" y="69247"/>
                  <a:pt x="38862" y="68512"/>
                </a:cubicBezTo>
                <a:cubicBezTo>
                  <a:pt x="26486" y="65137"/>
                  <a:pt x="28981" y="37728"/>
                  <a:pt x="39243" y="30031"/>
                </a:cubicBezTo>
                <a:cubicBezTo>
                  <a:pt x="43815" y="26602"/>
                  <a:pt x="51392" y="27256"/>
                  <a:pt x="56388" y="30031"/>
                </a:cubicBezTo>
                <a:cubicBezTo>
                  <a:pt x="61434" y="32834"/>
                  <a:pt x="64773" y="38110"/>
                  <a:pt x="69723" y="41080"/>
                </a:cubicBezTo>
                <a:cubicBezTo>
                  <a:pt x="80304" y="47429"/>
                  <a:pt x="94199" y="49215"/>
                  <a:pt x="106299" y="46795"/>
                </a:cubicBezTo>
                <a:cubicBezTo>
                  <a:pt x="113177" y="45419"/>
                  <a:pt x="119998" y="41357"/>
                  <a:pt x="124206" y="35746"/>
                </a:cubicBezTo>
                <a:cubicBezTo>
                  <a:pt x="129710" y="28407"/>
                  <a:pt x="128989" y="17558"/>
                  <a:pt x="134493" y="10219"/>
                </a:cubicBezTo>
                <a:cubicBezTo>
                  <a:pt x="141098" y="1412"/>
                  <a:pt x="155285" y="-1275"/>
                  <a:pt x="166116" y="694"/>
                </a:cubicBezTo>
                <a:cubicBezTo>
                  <a:pt x="174177" y="2160"/>
                  <a:pt x="183564" y="2902"/>
                  <a:pt x="189357" y="8695"/>
                </a:cubicBezTo>
                <a:cubicBezTo>
                  <a:pt x="198399" y="17737"/>
                  <a:pt x="200230" y="33541"/>
                  <a:pt x="211074" y="40318"/>
                </a:cubicBezTo>
                <a:cubicBezTo>
                  <a:pt x="220370" y="46128"/>
                  <a:pt x="232497" y="46033"/>
                  <a:pt x="243459" y="46033"/>
                </a:cubicBezTo>
                <a:cubicBezTo>
                  <a:pt x="251876" y="46033"/>
                  <a:pt x="261388" y="48077"/>
                  <a:pt x="268605" y="43747"/>
                </a:cubicBezTo>
                <a:cubicBezTo>
                  <a:pt x="275950" y="39340"/>
                  <a:pt x="282590" y="23733"/>
                  <a:pt x="275463" y="18982"/>
                </a:cubicBezTo>
                <a:cubicBezTo>
                  <a:pt x="271691" y="16468"/>
                  <a:pt x="266633" y="16816"/>
                  <a:pt x="262128" y="16315"/>
                </a:cubicBezTo>
                <a:cubicBezTo>
                  <a:pt x="256288" y="15666"/>
                  <a:pt x="249303" y="14694"/>
                  <a:pt x="244602" y="18220"/>
                </a:cubicBezTo>
                <a:cubicBezTo>
                  <a:pt x="242447" y="19836"/>
                  <a:pt x="243016" y="23564"/>
                  <a:pt x="243459" y="26221"/>
                </a:cubicBezTo>
                <a:cubicBezTo>
                  <a:pt x="244774" y="34113"/>
                  <a:pt x="261146" y="31133"/>
                  <a:pt x="267462" y="26221"/>
                </a:cubicBezTo>
                <a:cubicBezTo>
                  <a:pt x="275055" y="20315"/>
                  <a:pt x="281287" y="12799"/>
                  <a:pt x="288798" y="6790"/>
                </a:cubicBezTo>
                <a:cubicBezTo>
                  <a:pt x="294950" y="1869"/>
                  <a:pt x="304730" y="4319"/>
                  <a:pt x="312420" y="6028"/>
                </a:cubicBezTo>
                <a:cubicBezTo>
                  <a:pt x="330384" y="10020"/>
                  <a:pt x="346482" y="20236"/>
                  <a:pt x="364236" y="25078"/>
                </a:cubicBezTo>
                <a:cubicBezTo>
                  <a:pt x="374762" y="27949"/>
                  <a:pt x="398034" y="28982"/>
                  <a:pt x="396240" y="18220"/>
                </a:cubicBezTo>
                <a:cubicBezTo>
                  <a:pt x="395956" y="16516"/>
                  <a:pt x="392176" y="15215"/>
                  <a:pt x="391287" y="16696"/>
                </a:cubicBezTo>
                <a:cubicBezTo>
                  <a:pt x="389050" y="20424"/>
                  <a:pt x="389453" y="25313"/>
                  <a:pt x="389763" y="29650"/>
                </a:cubicBezTo>
                <a:cubicBezTo>
                  <a:pt x="390637" y="41891"/>
                  <a:pt x="403537" y="58560"/>
                  <a:pt x="393954" y="66226"/>
                </a:cubicBezTo>
                <a:cubicBezTo>
                  <a:pt x="385055" y="73346"/>
                  <a:pt x="372020" y="59883"/>
                  <a:pt x="360807" y="57844"/>
                </a:cubicBezTo>
                <a:cubicBezTo>
                  <a:pt x="351897" y="56224"/>
                  <a:pt x="341394" y="58808"/>
                  <a:pt x="334518" y="64702"/>
                </a:cubicBezTo>
                <a:cubicBezTo>
                  <a:pt x="330507" y="68140"/>
                  <a:pt x="331196" y="75081"/>
                  <a:pt x="331851" y="80323"/>
                </a:cubicBezTo>
                <a:cubicBezTo>
                  <a:pt x="332445" y="85078"/>
                  <a:pt x="336477" y="88773"/>
                  <a:pt x="339471" y="92515"/>
                </a:cubicBezTo>
                <a:cubicBezTo>
                  <a:pt x="351008" y="106936"/>
                  <a:pt x="369766" y="123255"/>
                  <a:pt x="365760" y="141283"/>
                </a:cubicBezTo>
                <a:cubicBezTo>
                  <a:pt x="365069" y="144392"/>
                  <a:pt x="360019" y="146100"/>
                  <a:pt x="356997" y="145093"/>
                </a:cubicBezTo>
                <a:cubicBezTo>
                  <a:pt x="354490" y="144257"/>
                  <a:pt x="350839" y="140730"/>
                  <a:pt x="352425" y="138616"/>
                </a:cubicBezTo>
                <a:cubicBezTo>
                  <a:pt x="356952" y="132580"/>
                  <a:pt x="369113" y="147529"/>
                  <a:pt x="368046" y="154999"/>
                </a:cubicBezTo>
                <a:cubicBezTo>
                  <a:pt x="366749" y="164076"/>
                  <a:pt x="354376" y="167770"/>
                  <a:pt x="345948" y="171382"/>
                </a:cubicBezTo>
                <a:cubicBezTo>
                  <a:pt x="339770" y="174030"/>
                  <a:pt x="337494" y="183381"/>
                  <a:pt x="338328" y="190051"/>
                </a:cubicBezTo>
                <a:cubicBezTo>
                  <a:pt x="339605" y="200266"/>
                  <a:pt x="348240" y="210135"/>
                  <a:pt x="357759" y="214054"/>
                </a:cubicBezTo>
                <a:cubicBezTo>
                  <a:pt x="363517" y="216425"/>
                  <a:pt x="370265" y="215551"/>
                  <a:pt x="376047" y="217864"/>
                </a:cubicBezTo>
                <a:cubicBezTo>
                  <a:pt x="380759" y="219749"/>
                  <a:pt x="385653" y="226003"/>
                  <a:pt x="384048" y="230818"/>
                </a:cubicBezTo>
                <a:cubicBezTo>
                  <a:pt x="381758" y="237687"/>
                  <a:pt x="371065" y="238164"/>
                  <a:pt x="363855" y="238819"/>
                </a:cubicBezTo>
                <a:cubicBezTo>
                  <a:pt x="349816" y="240095"/>
                  <a:pt x="333804" y="245813"/>
                  <a:pt x="321564" y="238819"/>
                </a:cubicBezTo>
                <a:cubicBezTo>
                  <a:pt x="306766" y="230363"/>
                  <a:pt x="302755" y="210104"/>
                  <a:pt x="290703" y="198052"/>
                </a:cubicBezTo>
                <a:cubicBezTo>
                  <a:pt x="282939" y="190288"/>
                  <a:pt x="272376" y="185610"/>
                  <a:pt x="262128" y="181669"/>
                </a:cubicBezTo>
                <a:cubicBezTo>
                  <a:pt x="250674" y="177264"/>
                  <a:pt x="236724" y="172400"/>
                  <a:pt x="225552" y="177478"/>
                </a:cubicBezTo>
                <a:cubicBezTo>
                  <a:pt x="217986" y="180917"/>
                  <a:pt x="208756" y="188682"/>
                  <a:pt x="209931" y="196909"/>
                </a:cubicBezTo>
                <a:cubicBezTo>
                  <a:pt x="210967" y="204163"/>
                  <a:pt x="224562" y="211615"/>
                  <a:pt x="229743" y="206434"/>
                </a:cubicBezTo>
                <a:cubicBezTo>
                  <a:pt x="237848" y="198329"/>
                  <a:pt x="231849" y="180905"/>
                  <a:pt x="224028" y="172525"/>
                </a:cubicBezTo>
                <a:cubicBezTo>
                  <a:pt x="215266" y="163137"/>
                  <a:pt x="202883" y="155655"/>
                  <a:pt x="190119" y="154237"/>
                </a:cubicBezTo>
                <a:cubicBezTo>
                  <a:pt x="179646" y="153073"/>
                  <a:pt x="168183" y="164478"/>
                  <a:pt x="166116" y="174811"/>
                </a:cubicBezTo>
                <a:cubicBezTo>
                  <a:pt x="164265" y="184068"/>
                  <a:pt x="170553" y="196789"/>
                  <a:pt x="163449" y="203005"/>
                </a:cubicBezTo>
                <a:cubicBezTo>
                  <a:pt x="154096" y="211189"/>
                  <a:pt x="140415" y="212357"/>
                  <a:pt x="128778" y="216721"/>
                </a:cubicBezTo>
                <a:cubicBezTo>
                  <a:pt x="110379" y="223621"/>
                  <a:pt x="88746" y="228650"/>
                  <a:pt x="70104" y="222436"/>
                </a:cubicBezTo>
                <a:cubicBezTo>
                  <a:pt x="67357" y="221520"/>
                  <a:pt x="64411" y="218452"/>
                  <a:pt x="64770" y="215578"/>
                </a:cubicBezTo>
                <a:cubicBezTo>
                  <a:pt x="65968" y="205997"/>
                  <a:pt x="77216" y="200592"/>
                  <a:pt x="81534" y="191956"/>
                </a:cubicBezTo>
                <a:cubicBezTo>
                  <a:pt x="86143" y="182738"/>
                  <a:pt x="85620" y="169482"/>
                  <a:pt x="79629" y="161095"/>
                </a:cubicBezTo>
                <a:cubicBezTo>
                  <a:pt x="72614" y="151273"/>
                  <a:pt x="54294" y="149773"/>
                  <a:pt x="43815" y="155761"/>
                </a:cubicBezTo>
                <a:cubicBezTo>
                  <a:pt x="38445" y="158830"/>
                  <a:pt x="31654" y="172074"/>
                  <a:pt x="37719" y="173287"/>
                </a:cubicBezTo>
                <a:cubicBezTo>
                  <a:pt x="39449" y="173633"/>
                  <a:pt x="40880" y="171679"/>
                  <a:pt x="42291" y="170620"/>
                </a:cubicBezTo>
                <a:cubicBezTo>
                  <a:pt x="48655" y="165847"/>
                  <a:pt x="49149" y="155716"/>
                  <a:pt x="49149" y="147760"/>
                </a:cubicBezTo>
                <a:cubicBezTo>
                  <a:pt x="49149" y="138259"/>
                  <a:pt x="48701" y="128299"/>
                  <a:pt x="44958" y="119566"/>
                </a:cubicBezTo>
                <a:cubicBezTo>
                  <a:pt x="40525" y="109222"/>
                  <a:pt x="32445" y="99937"/>
                  <a:pt x="22860" y="94039"/>
                </a:cubicBezTo>
                <a:cubicBezTo>
                  <a:pt x="14748" y="89047"/>
                  <a:pt x="2310" y="86135"/>
                  <a:pt x="0" y="7689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5" name="Google Shape;145;p21"/>
          <p:cNvSpPr/>
          <p:nvPr/>
        </p:nvSpPr>
        <p:spPr>
          <a:xfrm rot="5164503">
            <a:off x="736767" y="639227"/>
            <a:ext cx="879405" cy="727673"/>
          </a:xfrm>
          <a:custGeom>
            <a:rect b="b" l="l" r="r" t="t"/>
            <a:pathLst>
              <a:path extrusionOk="0" h="33206" w="40130">
                <a:moveTo>
                  <a:pt x="29100" y="0"/>
                </a:moveTo>
                <a:cubicBezTo>
                  <a:pt x="28453" y="0"/>
                  <a:pt x="28223" y="996"/>
                  <a:pt x="28788" y="1382"/>
                </a:cubicBezTo>
                <a:cubicBezTo>
                  <a:pt x="29855" y="2149"/>
                  <a:pt x="31023" y="2783"/>
                  <a:pt x="32224" y="3350"/>
                </a:cubicBezTo>
                <a:cubicBezTo>
                  <a:pt x="28821" y="3717"/>
                  <a:pt x="25285" y="4784"/>
                  <a:pt x="22283" y="5952"/>
                </a:cubicBezTo>
                <a:cubicBezTo>
                  <a:pt x="18247" y="7520"/>
                  <a:pt x="14411" y="9721"/>
                  <a:pt x="11075" y="12490"/>
                </a:cubicBezTo>
                <a:cubicBezTo>
                  <a:pt x="5571" y="17093"/>
                  <a:pt x="1" y="25366"/>
                  <a:pt x="1068" y="32905"/>
                </a:cubicBezTo>
                <a:cubicBezTo>
                  <a:pt x="1100" y="33112"/>
                  <a:pt x="1262" y="33205"/>
                  <a:pt x="1437" y="33205"/>
                </a:cubicBezTo>
                <a:cubicBezTo>
                  <a:pt x="1627" y="33205"/>
                  <a:pt x="1833" y="33096"/>
                  <a:pt x="1902" y="32905"/>
                </a:cubicBezTo>
                <a:cubicBezTo>
                  <a:pt x="2970" y="29235"/>
                  <a:pt x="3670" y="25799"/>
                  <a:pt x="5705" y="22464"/>
                </a:cubicBezTo>
                <a:cubicBezTo>
                  <a:pt x="7706" y="19228"/>
                  <a:pt x="10375" y="16259"/>
                  <a:pt x="13444" y="13958"/>
                </a:cubicBezTo>
                <a:cubicBezTo>
                  <a:pt x="16646" y="11556"/>
                  <a:pt x="20315" y="9921"/>
                  <a:pt x="24185" y="8754"/>
                </a:cubicBezTo>
                <a:cubicBezTo>
                  <a:pt x="27387" y="7787"/>
                  <a:pt x="30656" y="7453"/>
                  <a:pt x="33892" y="6919"/>
                </a:cubicBezTo>
                <a:lnTo>
                  <a:pt x="33892" y="6919"/>
                </a:lnTo>
                <a:cubicBezTo>
                  <a:pt x="32324" y="8687"/>
                  <a:pt x="31056" y="10722"/>
                  <a:pt x="30489" y="12823"/>
                </a:cubicBezTo>
                <a:cubicBezTo>
                  <a:pt x="30270" y="13634"/>
                  <a:pt x="30929" y="14215"/>
                  <a:pt x="31597" y="14215"/>
                </a:cubicBezTo>
                <a:cubicBezTo>
                  <a:pt x="31945" y="14215"/>
                  <a:pt x="32295" y="14057"/>
                  <a:pt x="32524" y="13691"/>
                </a:cubicBezTo>
                <a:cubicBezTo>
                  <a:pt x="33558" y="12056"/>
                  <a:pt x="34325" y="10355"/>
                  <a:pt x="35559" y="8854"/>
                </a:cubicBezTo>
                <a:cubicBezTo>
                  <a:pt x="36694" y="7453"/>
                  <a:pt x="38028" y="6319"/>
                  <a:pt x="39429" y="5185"/>
                </a:cubicBezTo>
                <a:cubicBezTo>
                  <a:pt x="40129" y="4618"/>
                  <a:pt x="39729" y="3417"/>
                  <a:pt x="38929" y="3250"/>
                </a:cubicBezTo>
                <a:cubicBezTo>
                  <a:pt x="35593" y="2483"/>
                  <a:pt x="32524" y="1182"/>
                  <a:pt x="29355" y="48"/>
                </a:cubicBezTo>
                <a:cubicBezTo>
                  <a:pt x="29264" y="15"/>
                  <a:pt x="29179" y="0"/>
                  <a:pt x="2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-4696254">
            <a:off x="6610319" y="158045"/>
            <a:ext cx="435234" cy="1161303"/>
          </a:xfrm>
          <a:custGeom>
            <a:rect b="b" l="l" r="r" t="t"/>
            <a:pathLst>
              <a:path extrusionOk="0" h="52991" w="19860">
                <a:moveTo>
                  <a:pt x="18133" y="1"/>
                </a:moveTo>
                <a:cubicBezTo>
                  <a:pt x="18027" y="1"/>
                  <a:pt x="17921" y="13"/>
                  <a:pt x="17817" y="38"/>
                </a:cubicBezTo>
                <a:cubicBezTo>
                  <a:pt x="15281" y="672"/>
                  <a:pt x="12780" y="1306"/>
                  <a:pt x="10244" y="1973"/>
                </a:cubicBezTo>
                <a:cubicBezTo>
                  <a:pt x="8729" y="2335"/>
                  <a:pt x="8710" y="4909"/>
                  <a:pt x="10413" y="4909"/>
                </a:cubicBezTo>
                <a:cubicBezTo>
                  <a:pt x="10434" y="4909"/>
                  <a:pt x="10456" y="4909"/>
                  <a:pt x="10478" y="4908"/>
                </a:cubicBezTo>
                <a:cubicBezTo>
                  <a:pt x="11545" y="4875"/>
                  <a:pt x="12546" y="4775"/>
                  <a:pt x="13547" y="4541"/>
                </a:cubicBezTo>
                <a:lnTo>
                  <a:pt x="13547" y="4541"/>
                </a:lnTo>
                <a:cubicBezTo>
                  <a:pt x="4841" y="17050"/>
                  <a:pt x="71" y="33328"/>
                  <a:pt x="4007" y="48373"/>
                </a:cubicBezTo>
                <a:cubicBezTo>
                  <a:pt x="3340" y="47906"/>
                  <a:pt x="2672" y="47472"/>
                  <a:pt x="1972" y="47105"/>
                </a:cubicBezTo>
                <a:cubicBezTo>
                  <a:pt x="1768" y="46994"/>
                  <a:pt x="1567" y="46944"/>
                  <a:pt x="1380" y="46944"/>
                </a:cubicBezTo>
                <a:cubicBezTo>
                  <a:pt x="558" y="46944"/>
                  <a:pt x="0" y="47897"/>
                  <a:pt x="571" y="48739"/>
                </a:cubicBezTo>
                <a:cubicBezTo>
                  <a:pt x="1672" y="50274"/>
                  <a:pt x="3340" y="51508"/>
                  <a:pt x="4774" y="52709"/>
                </a:cubicBezTo>
                <a:cubicBezTo>
                  <a:pt x="5022" y="52906"/>
                  <a:pt x="5294" y="52991"/>
                  <a:pt x="5563" y="52991"/>
                </a:cubicBezTo>
                <a:cubicBezTo>
                  <a:pt x="6344" y="52991"/>
                  <a:pt x="7101" y="52277"/>
                  <a:pt x="7176" y="51508"/>
                </a:cubicBezTo>
                <a:cubicBezTo>
                  <a:pt x="7376" y="49673"/>
                  <a:pt x="8110" y="48106"/>
                  <a:pt x="9411" y="46805"/>
                </a:cubicBezTo>
                <a:cubicBezTo>
                  <a:pt x="10505" y="45684"/>
                  <a:pt x="9502" y="44034"/>
                  <a:pt x="8296" y="44034"/>
                </a:cubicBezTo>
                <a:cubicBezTo>
                  <a:pt x="7958" y="44034"/>
                  <a:pt x="7604" y="44163"/>
                  <a:pt x="7276" y="44470"/>
                </a:cubicBezTo>
                <a:cubicBezTo>
                  <a:pt x="6542" y="45170"/>
                  <a:pt x="5908" y="46004"/>
                  <a:pt x="5408" y="46871"/>
                </a:cubicBezTo>
                <a:cubicBezTo>
                  <a:pt x="4440" y="39600"/>
                  <a:pt x="4440" y="32361"/>
                  <a:pt x="6142" y="25089"/>
                </a:cubicBezTo>
                <a:cubicBezTo>
                  <a:pt x="7909" y="17617"/>
                  <a:pt x="11245" y="10179"/>
                  <a:pt x="16249" y="4241"/>
                </a:cubicBezTo>
                <a:lnTo>
                  <a:pt x="16249" y="4241"/>
                </a:lnTo>
                <a:cubicBezTo>
                  <a:pt x="16215" y="4808"/>
                  <a:pt x="16215" y="5408"/>
                  <a:pt x="16249" y="6009"/>
                </a:cubicBezTo>
                <a:cubicBezTo>
                  <a:pt x="16328" y="7198"/>
                  <a:pt x="17183" y="7769"/>
                  <a:pt x="18023" y="7769"/>
                </a:cubicBezTo>
                <a:cubicBezTo>
                  <a:pt x="18951" y="7769"/>
                  <a:pt x="19860" y="7072"/>
                  <a:pt x="19685" y="5742"/>
                </a:cubicBezTo>
                <a:cubicBezTo>
                  <a:pt x="19518" y="4374"/>
                  <a:pt x="19551" y="3073"/>
                  <a:pt x="19718" y="1706"/>
                </a:cubicBezTo>
                <a:cubicBezTo>
                  <a:pt x="19837" y="813"/>
                  <a:pt x="19001" y="1"/>
                  <a:pt x="181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flipH="1" rot="-9899998">
            <a:off x="5650707" y="4342725"/>
            <a:ext cx="506673" cy="513379"/>
          </a:xfrm>
          <a:custGeom>
            <a:rect b="b" l="l" r="r" t="t"/>
            <a:pathLst>
              <a:path extrusionOk="0" h="23424" w="23118">
                <a:moveTo>
                  <a:pt x="14929" y="0"/>
                </a:moveTo>
                <a:cubicBezTo>
                  <a:pt x="14297" y="0"/>
                  <a:pt x="13819" y="756"/>
                  <a:pt x="14345" y="1282"/>
                </a:cubicBezTo>
                <a:cubicBezTo>
                  <a:pt x="14845" y="1782"/>
                  <a:pt x="15446" y="2216"/>
                  <a:pt x="16079" y="2583"/>
                </a:cubicBezTo>
                <a:cubicBezTo>
                  <a:pt x="7907" y="6052"/>
                  <a:pt x="868" y="14158"/>
                  <a:pt x="35" y="22998"/>
                </a:cubicBezTo>
                <a:cubicBezTo>
                  <a:pt x="0" y="23291"/>
                  <a:pt x="188" y="23423"/>
                  <a:pt x="401" y="23423"/>
                </a:cubicBezTo>
                <a:cubicBezTo>
                  <a:pt x="600" y="23423"/>
                  <a:pt x="821" y="23307"/>
                  <a:pt x="902" y="23098"/>
                </a:cubicBezTo>
                <a:cubicBezTo>
                  <a:pt x="4304" y="14992"/>
                  <a:pt x="9541" y="8787"/>
                  <a:pt x="17547" y="5385"/>
                </a:cubicBezTo>
                <a:lnTo>
                  <a:pt x="17547" y="5385"/>
                </a:lnTo>
                <a:cubicBezTo>
                  <a:pt x="17213" y="6052"/>
                  <a:pt x="16947" y="6753"/>
                  <a:pt x="16780" y="7486"/>
                </a:cubicBezTo>
                <a:cubicBezTo>
                  <a:pt x="16539" y="8530"/>
                  <a:pt x="17408" y="9211"/>
                  <a:pt x="18227" y="9211"/>
                </a:cubicBezTo>
                <a:cubicBezTo>
                  <a:pt x="18769" y="9211"/>
                  <a:pt x="19289" y="8912"/>
                  <a:pt x="19448" y="8220"/>
                </a:cubicBezTo>
                <a:cubicBezTo>
                  <a:pt x="19815" y="6519"/>
                  <a:pt x="20716" y="5085"/>
                  <a:pt x="22150" y="4084"/>
                </a:cubicBezTo>
                <a:cubicBezTo>
                  <a:pt x="23051" y="3517"/>
                  <a:pt x="23118" y="1782"/>
                  <a:pt x="21850" y="1582"/>
                </a:cubicBezTo>
                <a:cubicBezTo>
                  <a:pt x="19548" y="1215"/>
                  <a:pt x="17347" y="415"/>
                  <a:pt x="15079" y="14"/>
                </a:cubicBezTo>
                <a:cubicBezTo>
                  <a:pt x="15028" y="5"/>
                  <a:pt x="14978" y="0"/>
                  <a:pt x="149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hasCustomPrompt="1" idx="3" type="title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/>
          <p:nvPr>
            <p:ph hasCustomPrompt="1" idx="4" type="title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hasCustomPrompt="1" idx="5" type="title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7" type="subTitle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9" type="subTitle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2"/>
          <p:cNvSpPr txBox="1"/>
          <p:nvPr>
            <p:ph idx="13" type="subTitle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2"/>
          <p:cNvSpPr txBox="1"/>
          <p:nvPr>
            <p:ph idx="14" type="subTitle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5" type="title"/>
          </p:nvPr>
        </p:nvSpPr>
        <p:spPr>
          <a:xfrm>
            <a:off x="583849" y="48500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2"/>
          <p:cNvSpPr/>
          <p:nvPr/>
        </p:nvSpPr>
        <p:spPr>
          <a:xfrm rot="395521">
            <a:off x="5106136" y="-114285"/>
            <a:ext cx="4323649" cy="2396077"/>
          </a:xfrm>
          <a:custGeom>
            <a:rect b="b" l="l" r="r" t="t"/>
            <a:pathLst>
              <a:path extrusionOk="0" h="95842" w="172944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10"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185325" y="527225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1678600" y="1254650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hasCustomPrompt="1" idx="2" type="title"/>
          </p:nvPr>
        </p:nvSpPr>
        <p:spPr>
          <a:xfrm>
            <a:off x="1185325" y="1980180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1678600" y="2707600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hasCustomPrompt="1" idx="4" type="title"/>
          </p:nvPr>
        </p:nvSpPr>
        <p:spPr>
          <a:xfrm>
            <a:off x="1185325" y="3448072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1678600" y="4175487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" name="Google Shape;170;p23"/>
          <p:cNvSpPr/>
          <p:nvPr/>
        </p:nvSpPr>
        <p:spPr>
          <a:xfrm rot="8100000">
            <a:off x="6107245" y="-352425"/>
            <a:ext cx="3113861" cy="2161080"/>
          </a:xfrm>
          <a:custGeom>
            <a:rect b="b" l="l" r="r" t="t"/>
            <a:pathLst>
              <a:path extrusionOk="0" h="105551" w="150142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1" name="Google Shape;171;p23"/>
          <p:cNvSpPr/>
          <p:nvPr/>
        </p:nvSpPr>
        <p:spPr>
          <a:xfrm>
            <a:off x="5686775" y="3201290"/>
            <a:ext cx="4134550" cy="2517725"/>
          </a:xfrm>
          <a:custGeom>
            <a:rect b="b" l="l" r="r" t="t"/>
            <a:pathLst>
              <a:path extrusionOk="0" h="100709" w="165382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2" name="Google Shape;172;p23"/>
          <p:cNvSpPr/>
          <p:nvPr/>
        </p:nvSpPr>
        <p:spPr>
          <a:xfrm>
            <a:off x="-536225" y="1150637"/>
            <a:ext cx="3810000" cy="1335200"/>
          </a:xfrm>
          <a:custGeom>
            <a:rect b="b" l="l" r="r" t="t"/>
            <a:pathLst>
              <a:path extrusionOk="0" h="53408" w="15240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1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 rot="515571">
            <a:off x="99533" y="102554"/>
            <a:ext cx="4502900" cy="963188"/>
          </a:xfrm>
          <a:custGeom>
            <a:rect b="b" l="l" r="r" t="t"/>
            <a:pathLst>
              <a:path extrusionOk="0" h="68653" w="167256">
                <a:moveTo>
                  <a:pt x="0" y="8559"/>
                </a:moveTo>
                <a:cubicBezTo>
                  <a:pt x="9262" y="840"/>
                  <a:pt x="25941" y="-3386"/>
                  <a:pt x="35819" y="3527"/>
                </a:cubicBezTo>
                <a:cubicBezTo>
                  <a:pt x="49192" y="12887"/>
                  <a:pt x="53916" y="31634"/>
                  <a:pt x="67198" y="41122"/>
                </a:cubicBezTo>
                <a:cubicBezTo>
                  <a:pt x="76683" y="47898"/>
                  <a:pt x="89606" y="49799"/>
                  <a:pt x="101242" y="49115"/>
                </a:cubicBezTo>
                <a:cubicBezTo>
                  <a:pt x="109145" y="48650"/>
                  <a:pt x="116781" y="43925"/>
                  <a:pt x="124628" y="44971"/>
                </a:cubicBezTo>
                <a:cubicBezTo>
                  <a:pt x="135126" y="46371"/>
                  <a:pt x="144370" y="53108"/>
                  <a:pt x="153047" y="59180"/>
                </a:cubicBezTo>
                <a:cubicBezTo>
                  <a:pt x="157711" y="62444"/>
                  <a:pt x="161564" y="68653"/>
                  <a:pt x="167256" y="68653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1505625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505575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 rot="-504627">
            <a:off x="4061961" y="474311"/>
            <a:ext cx="5472702" cy="952312"/>
          </a:xfrm>
          <a:custGeom>
            <a:rect b="b" l="l" r="r" t="t"/>
            <a:pathLst>
              <a:path extrusionOk="0" h="38094" w="226758">
                <a:moveTo>
                  <a:pt x="226758" y="13025"/>
                </a:moveTo>
                <a:cubicBezTo>
                  <a:pt x="222710" y="29219"/>
                  <a:pt x="197668" y="36285"/>
                  <a:pt x="181170" y="33747"/>
                </a:cubicBezTo>
                <a:cubicBezTo>
                  <a:pt x="169719" y="31985"/>
                  <a:pt x="161892" y="20805"/>
                  <a:pt x="153047" y="13321"/>
                </a:cubicBezTo>
                <a:cubicBezTo>
                  <a:pt x="143955" y="5628"/>
                  <a:pt x="131802" y="0"/>
                  <a:pt x="119892" y="0"/>
                </a:cubicBezTo>
                <a:cubicBezTo>
                  <a:pt x="108605" y="0"/>
                  <a:pt x="98314" y="8970"/>
                  <a:pt x="90881" y="17465"/>
                </a:cubicBezTo>
                <a:cubicBezTo>
                  <a:pt x="83158" y="26291"/>
                  <a:pt x="71812" y="31814"/>
                  <a:pt x="60686" y="35523"/>
                </a:cubicBezTo>
                <a:cubicBezTo>
                  <a:pt x="40933" y="42107"/>
                  <a:pt x="14723" y="35445"/>
                  <a:pt x="0" y="2072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5313600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5313600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1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83850" y="595505"/>
            <a:ext cx="3503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587276" y="1697800"/>
            <a:ext cx="29469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26"/>
          <p:cNvSpPr txBox="1"/>
          <p:nvPr/>
        </p:nvSpPr>
        <p:spPr>
          <a:xfrm>
            <a:off x="625659" y="36381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/>
          <p:nvPr/>
        </p:nvSpPr>
        <p:spPr>
          <a:xfrm rot="5906790">
            <a:off x="2885485" y="-323037"/>
            <a:ext cx="1185682" cy="1470269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13">
    <p:bg>
      <p:bgPr>
        <a:solidFill>
          <a:schemeClr val="accen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6862297" y="-847850"/>
            <a:ext cx="3437685" cy="2622329"/>
            <a:chOff x="6862297" y="-847850"/>
            <a:chExt cx="3437685" cy="2622329"/>
          </a:xfrm>
        </p:grpSpPr>
        <p:sp>
          <p:nvSpPr>
            <p:cNvPr id="188" name="Google Shape;188;p27"/>
            <p:cNvSpPr/>
            <p:nvPr/>
          </p:nvSpPr>
          <p:spPr>
            <a:xfrm>
              <a:off x="6862297" y="-847850"/>
              <a:ext cx="3437685" cy="2622329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27"/>
            <p:cNvSpPr/>
            <p:nvPr/>
          </p:nvSpPr>
          <p:spPr>
            <a:xfrm>
              <a:off x="7385213" y="-612757"/>
              <a:ext cx="2606816" cy="1988472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0" name="Google Shape;190;p27"/>
            <p:cNvSpPr/>
            <p:nvPr/>
          </p:nvSpPr>
          <p:spPr>
            <a:xfrm>
              <a:off x="7939373" y="-278323"/>
              <a:ext cx="1697904" cy="1295123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1" name="Google Shape;191;p27"/>
            <p:cNvSpPr/>
            <p:nvPr/>
          </p:nvSpPr>
          <p:spPr>
            <a:xfrm>
              <a:off x="8443509" y="-136867"/>
              <a:ext cx="1144467" cy="873071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2" name="Google Shape;192;p27"/>
            <p:cNvSpPr/>
            <p:nvPr/>
          </p:nvSpPr>
          <p:spPr>
            <a:xfrm>
              <a:off x="8887042" y="-3915"/>
              <a:ext cx="612445" cy="467216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93" name="Google Shape;193;p27"/>
          <p:cNvGrpSpPr/>
          <p:nvPr/>
        </p:nvGrpSpPr>
        <p:grpSpPr>
          <a:xfrm>
            <a:off x="-1151059" y="1500434"/>
            <a:ext cx="4837690" cy="4712235"/>
            <a:chOff x="-1151052" y="1194281"/>
            <a:chExt cx="5151960" cy="5018355"/>
          </a:xfrm>
        </p:grpSpPr>
        <p:sp>
          <p:nvSpPr>
            <p:cNvPr id="194" name="Google Shape;194;p27"/>
            <p:cNvSpPr/>
            <p:nvPr/>
          </p:nvSpPr>
          <p:spPr>
            <a:xfrm rot="1207038">
              <a:off x="-617053" y="1779785"/>
              <a:ext cx="4083964" cy="3829507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5" name="Google Shape;195;p27"/>
            <p:cNvSpPr/>
            <p:nvPr/>
          </p:nvSpPr>
          <p:spPr>
            <a:xfrm rot="1207337">
              <a:off x="-622045" y="2438312"/>
              <a:ext cx="3490918" cy="3273716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6" name="Google Shape;196;p27"/>
            <p:cNvSpPr/>
            <p:nvPr/>
          </p:nvSpPr>
          <p:spPr>
            <a:xfrm rot="1206910">
              <a:off x="-541272" y="3043661"/>
              <a:ext cx="2912139" cy="2730934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7" name="Google Shape;197;p27"/>
            <p:cNvSpPr/>
            <p:nvPr/>
          </p:nvSpPr>
          <p:spPr>
            <a:xfrm rot="1206983">
              <a:off x="-352152" y="3703893"/>
              <a:ext cx="2159699" cy="2025048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8" name="Google Shape;198;p27"/>
            <p:cNvSpPr/>
            <p:nvPr/>
          </p:nvSpPr>
          <p:spPr>
            <a:xfrm rot="1207124">
              <a:off x="-162265" y="4283467"/>
              <a:ext cx="1392227" cy="1305572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9" name="Google Shape;199;p27"/>
            <p:cNvSpPr/>
            <p:nvPr/>
          </p:nvSpPr>
          <p:spPr>
            <a:xfrm rot="1207247">
              <a:off x="-49132" y="4731085"/>
              <a:ext cx="869715" cy="815679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200" name="Google Shape;200;p27"/>
          <p:cNvGrpSpPr/>
          <p:nvPr/>
        </p:nvGrpSpPr>
        <p:grpSpPr>
          <a:xfrm rot="-557284">
            <a:off x="1590778" y="-450440"/>
            <a:ext cx="2977141" cy="2183499"/>
            <a:chOff x="1590761" y="-450442"/>
            <a:chExt cx="2977109" cy="2183475"/>
          </a:xfrm>
        </p:grpSpPr>
        <p:sp>
          <p:nvSpPr>
            <p:cNvPr id="201" name="Google Shape;201;p27"/>
            <p:cNvSpPr/>
            <p:nvPr/>
          </p:nvSpPr>
          <p:spPr>
            <a:xfrm>
              <a:off x="1878935" y="-65875"/>
              <a:ext cx="2400725" cy="1210725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2" name="Google Shape;202;p27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3" name="Google Shape;203;p27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" name="Google Shape;204;p27"/>
          <p:cNvGrpSpPr/>
          <p:nvPr/>
        </p:nvGrpSpPr>
        <p:grpSpPr>
          <a:xfrm>
            <a:off x="6357166" y="2572127"/>
            <a:ext cx="2311909" cy="2156088"/>
            <a:chOff x="6118779" y="2543626"/>
            <a:chExt cx="2790475" cy="2602400"/>
          </a:xfrm>
        </p:grpSpPr>
        <p:sp>
          <p:nvSpPr>
            <p:cNvPr id="205" name="Google Shape;205;p27"/>
            <p:cNvSpPr/>
            <p:nvPr/>
          </p:nvSpPr>
          <p:spPr>
            <a:xfrm>
              <a:off x="6557266" y="2894825"/>
              <a:ext cx="2017525" cy="1855275"/>
            </a:xfrm>
            <a:custGeom>
              <a:rect b="b" l="l" r="r" t="t"/>
              <a:pathLst>
                <a:path extrusionOk="0" h="74211" w="80701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27"/>
            <p:cNvSpPr/>
            <p:nvPr/>
          </p:nvSpPr>
          <p:spPr>
            <a:xfrm>
              <a:off x="7017649" y="3220483"/>
              <a:ext cx="1345025" cy="1376200"/>
            </a:xfrm>
            <a:custGeom>
              <a:rect b="b" l="l" r="r" t="t"/>
              <a:pathLst>
                <a:path extrusionOk="0" h="55048" w="53801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7" name="Google Shape;207;p27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rect b="b" l="l" r="r" t="t"/>
              <a:pathLst>
                <a:path extrusionOk="0" h="33831" w="28285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8" name="Google Shape;208;p27"/>
            <p:cNvSpPr/>
            <p:nvPr/>
          </p:nvSpPr>
          <p:spPr>
            <a:xfrm>
              <a:off x="6118779" y="2543626"/>
              <a:ext cx="2790475" cy="2602400"/>
            </a:xfrm>
            <a:custGeom>
              <a:rect b="b" l="l" r="r" t="t"/>
              <a:pathLst>
                <a:path extrusionOk="0" h="104096" w="111619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209" name="Google Shape;209;p27"/>
          <p:cNvSpPr txBox="1"/>
          <p:nvPr>
            <p:ph type="title"/>
          </p:nvPr>
        </p:nvSpPr>
        <p:spPr>
          <a:xfrm>
            <a:off x="2414250" y="1652817"/>
            <a:ext cx="43155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12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2500400" y="2978917"/>
            <a:ext cx="4143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bg>
      <p:bgPr>
        <a:solidFill>
          <a:schemeClr val="accen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flipH="1" rot="-9999348">
            <a:off x="5537541" y="2871842"/>
            <a:ext cx="3759571" cy="276422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3" name="Google Shape;213;p28"/>
          <p:cNvSpPr/>
          <p:nvPr/>
        </p:nvSpPr>
        <p:spPr>
          <a:xfrm flipH="1" rot="10800000">
            <a:off x="3078669" y="2000920"/>
            <a:ext cx="6275825" cy="3254500"/>
          </a:xfrm>
          <a:custGeom>
            <a:rect b="b" l="l" r="r" t="t"/>
            <a:pathLst>
              <a:path extrusionOk="0" h="130180" w="251033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4" name="Google Shape;214;p28"/>
          <p:cNvSpPr/>
          <p:nvPr/>
        </p:nvSpPr>
        <p:spPr>
          <a:xfrm flipH="1" rot="10406136">
            <a:off x="-411300" y="-773214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5" name="Google Shape;215;p28"/>
          <p:cNvSpPr/>
          <p:nvPr/>
        </p:nvSpPr>
        <p:spPr>
          <a:xfrm flipH="1" rot="10800000">
            <a:off x="-197981" y="-560101"/>
            <a:ext cx="8673650" cy="4247996"/>
          </a:xfrm>
          <a:custGeom>
            <a:rect b="b" l="l" r="r" t="t"/>
            <a:pathLst>
              <a:path extrusionOk="0" h="158967" w="346946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6" name="Google Shape;216;p28"/>
          <p:cNvSpPr/>
          <p:nvPr/>
        </p:nvSpPr>
        <p:spPr>
          <a:xfrm flipH="1" rot="302386">
            <a:off x="1776988" y="1000799"/>
            <a:ext cx="5645024" cy="3141747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2626375" y="2073300"/>
            <a:ext cx="3891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3431325" y="2963700"/>
            <a:ext cx="2281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28"/>
          <p:cNvSpPr/>
          <p:nvPr/>
        </p:nvSpPr>
        <p:spPr>
          <a:xfrm flipH="1" rot="10291435">
            <a:off x="-649165" y="-733655"/>
            <a:ext cx="3537631" cy="1410732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20" name="Google Shape;220;p28"/>
          <p:cNvSpPr/>
          <p:nvPr/>
        </p:nvSpPr>
        <p:spPr>
          <a:xfrm flipH="1" rot="10497423">
            <a:off x="6977846" y="4195402"/>
            <a:ext cx="2545776" cy="1061494"/>
          </a:xfrm>
          <a:custGeom>
            <a:rect b="b" l="l" r="r" t="t"/>
            <a:pathLst>
              <a:path extrusionOk="0" h="42461" w="101834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1">
  <p:cSld name="CUSTOM_14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0" y="-125"/>
            <a:ext cx="9144000" cy="25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602072" y="3411425"/>
            <a:ext cx="33750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4" name="Google Shape;224;p29"/>
          <p:cNvSpPr txBox="1"/>
          <p:nvPr>
            <p:ph idx="1" type="subTitle"/>
          </p:nvPr>
        </p:nvSpPr>
        <p:spPr>
          <a:xfrm>
            <a:off x="606325" y="4123275"/>
            <a:ext cx="39657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29"/>
          <p:cNvSpPr/>
          <p:nvPr/>
        </p:nvSpPr>
        <p:spPr>
          <a:xfrm rot="-5400000">
            <a:off x="4429950" y="-1858350"/>
            <a:ext cx="309600" cy="916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 rot="-7822198">
            <a:off x="6601169" y="2313112"/>
            <a:ext cx="1378468" cy="4333377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">
  <p:cSld name="CUSTOM_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367800" y="496451"/>
            <a:ext cx="44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2554350" y="1299225"/>
            <a:ext cx="40356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" name="Google Shape;230;p30"/>
          <p:cNvSpPr/>
          <p:nvPr/>
        </p:nvSpPr>
        <p:spPr>
          <a:xfrm>
            <a:off x="8193429" y="156675"/>
            <a:ext cx="1003808" cy="1657802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1" name="Google Shape;231;p30"/>
          <p:cNvSpPr/>
          <p:nvPr/>
        </p:nvSpPr>
        <p:spPr>
          <a:xfrm>
            <a:off x="-77525" y="614025"/>
            <a:ext cx="904644" cy="1657813"/>
          </a:xfrm>
          <a:custGeom>
            <a:rect b="b" l="l" r="r" t="t"/>
            <a:pathLst>
              <a:path extrusionOk="0" h="82192" w="53904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2" name="Google Shape;232;p30"/>
          <p:cNvSpPr/>
          <p:nvPr/>
        </p:nvSpPr>
        <p:spPr>
          <a:xfrm rot="-5400000">
            <a:off x="4429950" y="-1858350"/>
            <a:ext cx="309600" cy="916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18550" y="2884800"/>
            <a:ext cx="9144000" cy="22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391151">
            <a:off x="5855051" y="-44364"/>
            <a:ext cx="3599018" cy="1290927"/>
          </a:xfrm>
          <a:custGeom>
            <a:rect b="b" l="l" r="r" t="t"/>
            <a:pathLst>
              <a:path extrusionOk="0" h="48532" w="135304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14425" y="1446325"/>
            <a:ext cx="79194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6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583850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13225" y="1522525"/>
            <a:ext cx="44907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1794675" y="-649108"/>
            <a:ext cx="9260933" cy="5856100"/>
          </a:xfrm>
          <a:custGeom>
            <a:rect b="b" l="l" r="r" t="t"/>
            <a:pathLst>
              <a:path extrusionOk="0" h="234244" w="360839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0" name="Google Shape;240;p33"/>
          <p:cNvSpPr/>
          <p:nvPr/>
        </p:nvSpPr>
        <p:spPr>
          <a:xfrm rot="10800000">
            <a:off x="-1660625" y="225659"/>
            <a:ext cx="9020975" cy="6265441"/>
          </a:xfrm>
          <a:custGeom>
            <a:rect b="b" l="l" r="r" t="t"/>
            <a:pathLst>
              <a:path extrusionOk="0" h="234244" w="360839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09725" y="1938169"/>
            <a:ext cx="37800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758450" y="2148537"/>
            <a:ext cx="3780000" cy="25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583850" y="4954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-2698925">
            <a:off x="7795322" y="-533963"/>
            <a:ext cx="937440" cy="2684547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83849" y="4843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20236">
            <a:off x="4522215" y="-63938"/>
            <a:ext cx="4727107" cy="1278646"/>
          </a:xfrm>
          <a:custGeom>
            <a:rect b="b" l="l" r="r" t="t"/>
            <a:pathLst>
              <a:path extrusionOk="0" h="63284" w="182649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5313600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13600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-135075" y="445050"/>
            <a:ext cx="9414000" cy="1431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b="0"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>
            <a:off x="1623583" y="-933600"/>
            <a:ext cx="1382275" cy="2619375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93125" y="1660350"/>
            <a:ext cx="34434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99025" y="2510350"/>
            <a:ext cx="34314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/>
          <p:nvPr/>
        </p:nvSpPr>
        <p:spPr>
          <a:xfrm>
            <a:off x="8069275" y="0"/>
            <a:ext cx="361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DABE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1583750" y="2993926"/>
            <a:ext cx="5976600" cy="10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912600" y="3932900"/>
            <a:ext cx="33189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8" name="Google Shape;48;p10"/>
          <p:cNvGrpSpPr/>
          <p:nvPr/>
        </p:nvGrpSpPr>
        <p:grpSpPr>
          <a:xfrm>
            <a:off x="-15825" y="-18425"/>
            <a:ext cx="9159925" cy="5166501"/>
            <a:chOff x="-15825" y="-18425"/>
            <a:chExt cx="9159925" cy="5166501"/>
          </a:xfrm>
        </p:grpSpPr>
        <p:sp>
          <p:nvSpPr>
            <p:cNvPr id="49" name="Google Shape;49;p10"/>
            <p:cNvSpPr/>
            <p:nvPr/>
          </p:nvSpPr>
          <p:spPr>
            <a:xfrm>
              <a:off x="-15825" y="4879276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-15825" y="-18425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5400000">
              <a:off x="-24298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 rot="5400000">
              <a:off x="64454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51" y="3269325"/>
            <a:ext cx="1012776" cy="13183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ps.gov/subjects/developer/guides.htm" TargetMode="External"/><Relationship Id="rId4" Type="http://schemas.openxmlformats.org/officeDocument/2006/relationships/hyperlink" Target="https://data-nifc.opendata.arcgis.com/datasets/wildland-fire-locations-full-history/data?geometry=101.953%2C-88.438%2C-101.953%2C88.43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ps.gov/subjects/developer/guides.htm" TargetMode="External"/><Relationship Id="rId4" Type="http://schemas.openxmlformats.org/officeDocument/2006/relationships/hyperlink" Target="https://data-nifc.opendata.arcgis.com/datasets/wildland-fire-locations-full-history/data?geometry=101.953%2C-88.438%2C-101.953%2C88.4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4"/>
          <p:cNvGrpSpPr/>
          <p:nvPr/>
        </p:nvGrpSpPr>
        <p:grpSpPr>
          <a:xfrm>
            <a:off x="2591296" y="137973"/>
            <a:ext cx="4315450" cy="4414172"/>
            <a:chOff x="3112500" y="711850"/>
            <a:chExt cx="2919000" cy="3319425"/>
          </a:xfrm>
        </p:grpSpPr>
        <p:sp>
          <p:nvSpPr>
            <p:cNvPr id="246" name="Google Shape;246;p34"/>
            <p:cNvSpPr/>
            <p:nvPr/>
          </p:nvSpPr>
          <p:spPr>
            <a:xfrm>
              <a:off x="3112500" y="1112275"/>
              <a:ext cx="2919000" cy="291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3374231" y="1374006"/>
              <a:ext cx="2395500" cy="23955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34"/>
            <p:cNvCxnSpPr/>
            <p:nvPr/>
          </p:nvCxnSpPr>
          <p:spPr>
            <a:xfrm>
              <a:off x="3813275" y="2579625"/>
              <a:ext cx="481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4"/>
            <p:cNvCxnSpPr/>
            <p:nvPr/>
          </p:nvCxnSpPr>
          <p:spPr>
            <a:xfrm>
              <a:off x="4849375" y="2579625"/>
              <a:ext cx="481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250" name="Google Shape;250;p34"/>
            <p:cNvGrpSpPr/>
            <p:nvPr/>
          </p:nvGrpSpPr>
          <p:grpSpPr>
            <a:xfrm>
              <a:off x="4228025" y="711850"/>
              <a:ext cx="687750" cy="1012069"/>
              <a:chOff x="4228025" y="711850"/>
              <a:chExt cx="687750" cy="1012069"/>
            </a:xfrm>
          </p:grpSpPr>
          <p:sp>
            <p:nvSpPr>
              <p:cNvPr id="251" name="Google Shape;251;p34"/>
              <p:cNvSpPr/>
              <p:nvPr/>
            </p:nvSpPr>
            <p:spPr>
              <a:xfrm>
                <a:off x="4355750" y="828800"/>
                <a:ext cx="432300" cy="43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 flipH="1">
                <a:off x="4228025" y="711850"/>
                <a:ext cx="687750" cy="1012069"/>
              </a:xfrm>
              <a:custGeom>
                <a:rect b="b" l="l" r="r" t="t"/>
                <a:pathLst>
                  <a:path extrusionOk="0" h="195758" w="133027">
                    <a:moveTo>
                      <a:pt x="65846" y="26249"/>
                    </a:moveTo>
                    <a:cubicBezTo>
                      <a:pt x="87201" y="26249"/>
                      <a:pt x="104108" y="43156"/>
                      <a:pt x="104108" y="64511"/>
                    </a:cubicBezTo>
                    <a:cubicBezTo>
                      <a:pt x="104108" y="85422"/>
                      <a:pt x="87201" y="102328"/>
                      <a:pt x="65846" y="102328"/>
                    </a:cubicBezTo>
                    <a:cubicBezTo>
                      <a:pt x="44936" y="102328"/>
                      <a:pt x="28029" y="85422"/>
                      <a:pt x="28029" y="64511"/>
                    </a:cubicBezTo>
                    <a:cubicBezTo>
                      <a:pt x="28029" y="43156"/>
                      <a:pt x="44936" y="26249"/>
                      <a:pt x="65846" y="26249"/>
                    </a:cubicBezTo>
                    <a:close/>
                    <a:moveTo>
                      <a:pt x="66291" y="0"/>
                    </a:moveTo>
                    <a:cubicBezTo>
                      <a:pt x="29809" y="0"/>
                      <a:pt x="0" y="29809"/>
                      <a:pt x="0" y="66291"/>
                    </a:cubicBezTo>
                    <a:cubicBezTo>
                      <a:pt x="0" y="84977"/>
                      <a:pt x="18241" y="118345"/>
                      <a:pt x="18241" y="118345"/>
                    </a:cubicBezTo>
                    <a:lnTo>
                      <a:pt x="64066" y="195758"/>
                    </a:lnTo>
                    <a:lnTo>
                      <a:pt x="111671" y="119234"/>
                    </a:lnTo>
                    <a:cubicBezTo>
                      <a:pt x="111671" y="119234"/>
                      <a:pt x="133027" y="87201"/>
                      <a:pt x="133027" y="66291"/>
                    </a:cubicBezTo>
                    <a:cubicBezTo>
                      <a:pt x="133027" y="29809"/>
                      <a:pt x="103218" y="0"/>
                      <a:pt x="6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34"/>
          <p:cNvSpPr txBox="1"/>
          <p:nvPr>
            <p:ph type="title"/>
          </p:nvPr>
        </p:nvSpPr>
        <p:spPr>
          <a:xfrm>
            <a:off x="2591275" y="1652804"/>
            <a:ext cx="43155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Camping and Wildfire Map </a:t>
            </a:r>
            <a:endParaRPr sz="13400"/>
          </a:p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3291775" y="2740825"/>
            <a:ext cx="29145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Team</a:t>
            </a:r>
            <a:r>
              <a:rPr lang="en" sz="1100">
                <a:solidFill>
                  <a:schemeClr val="accent1"/>
                </a:solidFill>
              </a:rPr>
              <a:t>-----</a:t>
            </a:r>
            <a:r>
              <a:rPr lang="en" sz="1100"/>
              <a:t>Erik Osterlund</a:t>
            </a:r>
            <a:r>
              <a:rPr lang="en" sz="1100">
                <a:solidFill>
                  <a:schemeClr val="accent1"/>
                </a:solidFill>
              </a:rPr>
              <a:t>----------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-------</a:t>
            </a:r>
            <a:r>
              <a:rPr lang="en" sz="1100"/>
              <a:t>Jeff Toussaint</a:t>
            </a:r>
            <a:r>
              <a:rPr lang="en" sz="1100">
                <a:solidFill>
                  <a:schemeClr val="dk2"/>
                </a:solidFill>
              </a:rPr>
              <a:t>-------------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Ben Winters</a:t>
            </a:r>
            <a:r>
              <a:rPr lang="en" sz="1100">
                <a:solidFill>
                  <a:schemeClr val="dk2"/>
                </a:solidFill>
              </a:rPr>
              <a:t>-------</a:t>
            </a:r>
            <a:r>
              <a:rPr lang="en" sz="1100"/>
              <a:t>Brian Morton</a:t>
            </a:r>
            <a:r>
              <a:rPr lang="en" sz="1100">
                <a:solidFill>
                  <a:schemeClr val="dk2"/>
                </a:solidFill>
              </a:rPr>
              <a:t>-----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 rot="5400000">
            <a:off x="5477275" y="3083450"/>
            <a:ext cx="391500" cy="9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4"/>
          <p:cNvCxnSpPr/>
          <p:nvPr/>
        </p:nvCxnSpPr>
        <p:spPr>
          <a:xfrm>
            <a:off x="3789775" y="3328100"/>
            <a:ext cx="1980600" cy="240300"/>
          </a:xfrm>
          <a:prstGeom prst="bentConnector3">
            <a:avLst>
              <a:gd fmla="val 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4"/>
          <p:cNvCxnSpPr/>
          <p:nvPr/>
        </p:nvCxnSpPr>
        <p:spPr>
          <a:xfrm flipH="1" rot="5400000">
            <a:off x="5752950" y="3643950"/>
            <a:ext cx="142500" cy="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Collection</a:t>
            </a:r>
            <a:endParaRPr sz="4500"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614425" y="1370125"/>
            <a:ext cx="79194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National Park Service (NPS) API</a:t>
            </a:r>
            <a:endParaRPr b="1"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National Parks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Latitude, Longitude, Name, Description, Designation (Type of Park), and Park URL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Campgrounds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Latitude, Longitude, Name, Description, Reservation Information, Reservation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4"/>
              </a:rPr>
              <a:t>National Interagency Fire Center</a:t>
            </a:r>
            <a:endParaRPr b="1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Wildland Fire Locations Full History Dataset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 and Longitude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614429" y="4287654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0" y="4782000"/>
            <a:ext cx="9144000" cy="3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713225" y="257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Technology Utilized</a:t>
            </a:r>
            <a:endParaRPr/>
          </a:p>
        </p:txBody>
      </p:sp>
      <p:sp>
        <p:nvSpPr>
          <p:cNvPr id="271" name="Google Shape;271;p36"/>
          <p:cNvSpPr txBox="1"/>
          <p:nvPr>
            <p:ph idx="2" type="title"/>
          </p:nvPr>
        </p:nvSpPr>
        <p:spPr>
          <a:xfrm>
            <a:off x="869413" y="20857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941325" y="25370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map, adding popups and layers</a:t>
            </a:r>
            <a:endParaRPr/>
          </a:p>
        </p:txBody>
      </p:sp>
      <p:sp>
        <p:nvSpPr>
          <p:cNvPr id="273" name="Google Shape;273;p36"/>
          <p:cNvSpPr txBox="1"/>
          <p:nvPr>
            <p:ph idx="3" type="title"/>
          </p:nvPr>
        </p:nvSpPr>
        <p:spPr>
          <a:xfrm>
            <a:off x="3411566" y="20857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Postgres Database</a:t>
            </a:r>
            <a:endParaRPr/>
          </a:p>
        </p:txBody>
      </p:sp>
      <p:sp>
        <p:nvSpPr>
          <p:cNvPr id="274" name="Google Shape;274;p36"/>
          <p:cNvSpPr txBox="1"/>
          <p:nvPr>
            <p:ph idx="4" type="subTitle"/>
          </p:nvPr>
        </p:nvSpPr>
        <p:spPr>
          <a:xfrm>
            <a:off x="3481504" y="25370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Cleaning and storing Wildfire Data</a:t>
            </a:r>
            <a:endParaRPr/>
          </a:p>
        </p:txBody>
      </p:sp>
      <p:sp>
        <p:nvSpPr>
          <p:cNvPr id="275" name="Google Shape;275;p36"/>
          <p:cNvSpPr txBox="1"/>
          <p:nvPr>
            <p:ph idx="5" type="title"/>
          </p:nvPr>
        </p:nvSpPr>
        <p:spPr>
          <a:xfrm>
            <a:off x="5953725" y="20857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276" name="Google Shape;276;p36"/>
          <p:cNvSpPr txBox="1"/>
          <p:nvPr>
            <p:ph idx="6" type="subTitle"/>
          </p:nvPr>
        </p:nvSpPr>
        <p:spPr>
          <a:xfrm>
            <a:off x="6021675" y="26584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App</a:t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27504" l="0" r="0" t="0"/>
          <a:stretch/>
        </p:blipFill>
        <p:spPr>
          <a:xfrm>
            <a:off x="6652650" y="1317972"/>
            <a:ext cx="914850" cy="85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62" y="1211200"/>
            <a:ext cx="914842" cy="94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150" y="1397037"/>
            <a:ext cx="254536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614425" y="1446325"/>
            <a:ext cx="69576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Park Service (NPS) API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Issues with Lat and Long data: 3 locations did not include the (-) symbol for the longitude - Tamarack Flat Campground, Bridalveil Creek, NPS Priest Rock Public use cabin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Reached out to NPS via email, no response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Interagency Fire Center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Renaming of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Latitude and Longitude were mixed up, had to create a Postgres table that made it more intuitive to read in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Creating a JSON object from the Postgres Database using JSONIFY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8"/>
          <p:cNvGrpSpPr/>
          <p:nvPr/>
        </p:nvGrpSpPr>
        <p:grpSpPr>
          <a:xfrm>
            <a:off x="911696" y="48056"/>
            <a:ext cx="7687845" cy="5047394"/>
            <a:chOff x="1080731" y="177786"/>
            <a:chExt cx="6975000" cy="4782900"/>
          </a:xfrm>
        </p:grpSpPr>
        <p:sp>
          <p:nvSpPr>
            <p:cNvPr id="291" name="Google Shape;291;p38"/>
            <p:cNvSpPr/>
            <p:nvPr/>
          </p:nvSpPr>
          <p:spPr>
            <a:xfrm rot="-394454">
              <a:off x="1291535" y="539593"/>
              <a:ext cx="6553393" cy="405928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rot="-157">
              <a:off x="1291550" y="539656"/>
              <a:ext cx="6553200" cy="40593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8"/>
          <p:cNvSpPr txBox="1"/>
          <p:nvPr>
            <p:ph type="title"/>
          </p:nvPr>
        </p:nvSpPr>
        <p:spPr>
          <a:xfrm>
            <a:off x="390150" y="555245"/>
            <a:ext cx="83637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94" name="Google Shape;294;p38"/>
          <p:cNvSpPr txBox="1"/>
          <p:nvPr>
            <p:ph idx="4294967295" type="body"/>
          </p:nvPr>
        </p:nvSpPr>
        <p:spPr>
          <a:xfrm>
            <a:off x="1006644" y="4081291"/>
            <a:ext cx="71388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Utilize the wildland fire heatmap to plan your next trip to a National Park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5" name="Google Shape;295;p38"/>
          <p:cNvGrpSpPr/>
          <p:nvPr/>
        </p:nvGrpSpPr>
        <p:grpSpPr>
          <a:xfrm>
            <a:off x="2088885" y="1467611"/>
            <a:ext cx="4974979" cy="2613234"/>
            <a:chOff x="9873456" y="1625657"/>
            <a:chExt cx="4739881" cy="2525107"/>
          </a:xfrm>
        </p:grpSpPr>
        <p:grpSp>
          <p:nvGrpSpPr>
            <p:cNvPr id="296" name="Google Shape;296;p38"/>
            <p:cNvGrpSpPr/>
            <p:nvPr/>
          </p:nvGrpSpPr>
          <p:grpSpPr>
            <a:xfrm>
              <a:off x="9873456" y="1625657"/>
              <a:ext cx="4739881" cy="2525107"/>
              <a:chOff x="233350" y="949250"/>
              <a:chExt cx="7137300" cy="3802300"/>
            </a:xfrm>
          </p:grpSpPr>
          <p:sp>
            <p:nvSpPr>
              <p:cNvPr id="297" name="Google Shape;297;p38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8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rect b="b" l="l" r="r" t="t"/>
                <a:pathLst>
                  <a:path extrusionOk="0" h="124369" w="164746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8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rect b="b" l="l" r="r" t="t"/>
                <a:pathLst>
                  <a:path extrusionOk="0" h="32555" w="44363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8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rect b="b" l="l" r="r" t="t"/>
                <a:pathLst>
                  <a:path extrusionOk="0" h="12472" w="22865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8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8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8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8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rect b="b" l="l" r="r" t="t"/>
                <a:pathLst>
                  <a:path extrusionOk="0" h="152092" w="129302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8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rect b="b" l="l" r="r" t="t"/>
                <a:pathLst>
                  <a:path extrusionOk="0" h="4481" w="6481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rect b="b" l="l" r="r" t="t"/>
                <a:pathLst>
                  <a:path extrusionOk="0" h="2958" w="6602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38"/>
            <p:cNvSpPr/>
            <p:nvPr/>
          </p:nvSpPr>
          <p:spPr>
            <a:xfrm flipH="1">
              <a:off x="10438620" y="1922646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13267895" y="2035521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11179445" y="2811646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