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86" r:id="rId4"/>
    <p:sldId id="285" r:id="rId5"/>
    <p:sldId id="287" r:id="rId6"/>
    <p:sldId id="288" r:id="rId7"/>
    <p:sldId id="290" r:id="rId8"/>
    <p:sldId id="291" r:id="rId9"/>
    <p:sldId id="292" r:id="rId10"/>
    <p:sldId id="293" r:id="rId11"/>
    <p:sldId id="299" r:id="rId12"/>
    <p:sldId id="297" r:id="rId13"/>
    <p:sldId id="294" r:id="rId14"/>
    <p:sldId id="295" r:id="rId15"/>
    <p:sldId id="298" r:id="rId16"/>
    <p:sldId id="296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ón Proyecto IaC" id="{3374D542-6E3E-455F-9BFB-B45891911720}">
          <p14:sldIdLst>
            <p14:sldId id="256"/>
            <p14:sldId id="257"/>
            <p14:sldId id="286"/>
            <p14:sldId id="285"/>
            <p14:sldId id="287"/>
            <p14:sldId id="288"/>
            <p14:sldId id="290"/>
            <p14:sldId id="291"/>
            <p14:sldId id="292"/>
            <p14:sldId id="293"/>
            <p14:sldId id="299"/>
            <p14:sldId id="297"/>
            <p14:sldId id="294"/>
            <p14:sldId id="295"/>
            <p14:sldId id="298"/>
            <p14:sldId id="296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8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Proyecto:</a:t>
            </a:r>
            <a:br>
              <a:rPr lang="en-US" dirty="0"/>
            </a:br>
            <a:r>
              <a:rPr lang="en-US" sz="3600" dirty="0"/>
              <a:t>Deploy </a:t>
            </a:r>
            <a:r>
              <a:rPr lang="en-US" sz="3600" dirty="0" err="1"/>
              <a:t>Infraestructure</a:t>
            </a:r>
            <a:r>
              <a:rPr lang="en-US" sz="3600" dirty="0"/>
              <a:t> as Code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8748881" y="5035785"/>
            <a:ext cx="3029262" cy="45731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1800" dirty="0" err="1">
                <a:solidFill>
                  <a:schemeClr val="bg1"/>
                </a:solidFill>
                <a:latin typeface="+mj-lt"/>
                <a:ea typeface="+mn-ea"/>
                <a:cs typeface="+mn-cs"/>
              </a:rPr>
              <a:t>Participantes</a:t>
            </a:r>
            <a:r>
              <a:rPr lang="en-US" sz="18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: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C2038ED-47D4-02B6-1CF6-DC6E77ABB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Alibaba Cloud</a:t>
            </a:r>
            <a:endParaRPr lang="es-CR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694076-6A02-D44D-3040-6931845B4673}"/>
              </a:ext>
            </a:extLst>
          </p:cNvPr>
          <p:cNvSpPr txBox="1"/>
          <p:nvPr/>
        </p:nvSpPr>
        <p:spPr>
          <a:xfrm>
            <a:off x="9229988" y="5432221"/>
            <a:ext cx="2371986" cy="774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sz="18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Alejandro Castro</a:t>
            </a:r>
          </a:p>
          <a:p>
            <a:pPr>
              <a:spcBef>
                <a:spcPts val="1000"/>
              </a:spcBef>
            </a:pPr>
            <a:r>
              <a:rPr lang="en-US" sz="18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Ricardo Brenes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6DEDD6-70B2-ABC6-04C0-927B22DDB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42" r="48647"/>
          <a:stretch/>
        </p:blipFill>
        <p:spPr>
          <a:xfrm>
            <a:off x="604434" y="1384940"/>
            <a:ext cx="5092451" cy="52187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Alibaba Cloud – Terraform file compose </a:t>
            </a:r>
          </a:p>
        </p:txBody>
      </p:sp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3EB65B35-B9B9-6A8C-7166-40EAFF788D45}"/>
              </a:ext>
            </a:extLst>
          </p:cNvPr>
          <p:cNvSpPr/>
          <p:nvPr/>
        </p:nvSpPr>
        <p:spPr>
          <a:xfrm>
            <a:off x="3884103" y="2978092"/>
            <a:ext cx="394282" cy="838899"/>
          </a:xfrm>
          <a:prstGeom prst="curved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>
              <a:solidFill>
                <a:schemeClr val="tx1"/>
              </a:solidFill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13047FB0-C4C9-BB2E-1DC1-DE08A16ECB9E}"/>
              </a:ext>
            </a:extLst>
          </p:cNvPr>
          <p:cNvSpPr/>
          <p:nvPr/>
        </p:nvSpPr>
        <p:spPr>
          <a:xfrm>
            <a:off x="3098473" y="3447039"/>
            <a:ext cx="673638" cy="572129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05586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6DEDD6-70B2-ABC6-04C0-927B22DDB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42" r="48647"/>
          <a:stretch/>
        </p:blipFill>
        <p:spPr>
          <a:xfrm>
            <a:off x="604434" y="1384940"/>
            <a:ext cx="5092451" cy="52187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Alibaba Cloud – Terraform file compose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01DF00-94E5-8759-FA2B-7A2A373502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61"/>
          <a:stretch/>
        </p:blipFill>
        <p:spPr>
          <a:xfrm>
            <a:off x="7067925" y="3317848"/>
            <a:ext cx="3106256" cy="9465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1A49F1-9196-A4CC-BF59-0BF4C6830E95}"/>
              </a:ext>
            </a:extLst>
          </p:cNvPr>
          <p:cNvSpPr txBox="1"/>
          <p:nvPr/>
        </p:nvSpPr>
        <p:spPr>
          <a:xfrm>
            <a:off x="6807306" y="2860648"/>
            <a:ext cx="3296873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s-C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Agregar un segundo disco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24A25E-EA52-9F71-EFD2-A2E259CF906F}"/>
              </a:ext>
            </a:extLst>
          </p:cNvPr>
          <p:cNvCxnSpPr>
            <a:cxnSpLocks/>
          </p:cNvCxnSpPr>
          <p:nvPr/>
        </p:nvCxnSpPr>
        <p:spPr>
          <a:xfrm flipH="1" flipV="1">
            <a:off x="1300295" y="3271711"/>
            <a:ext cx="5784408" cy="115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431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Alibaba Cloud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62B66-C876-1E1B-5BFE-EF272B360F10}"/>
              </a:ext>
            </a:extLst>
          </p:cNvPr>
          <p:cNvSpPr txBox="1"/>
          <p:nvPr/>
        </p:nvSpPr>
        <p:spPr>
          <a:xfrm>
            <a:off x="3048699" y="3105834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$ terraform apply </a:t>
            </a:r>
            <a:endParaRPr lang="es-CR" sz="3600" b="1" dirty="0"/>
          </a:p>
        </p:txBody>
      </p:sp>
    </p:spTree>
    <p:extLst>
      <p:ext uri="{BB962C8B-B14F-4D97-AF65-F5344CB8AC3E}">
        <p14:creationId xmlns:p14="http://schemas.microsoft.com/office/powerpoint/2010/main" val="275753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6DEDD6-70B2-ABC6-04C0-927B22DDB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42" r="48647"/>
          <a:stretch/>
        </p:blipFill>
        <p:spPr>
          <a:xfrm>
            <a:off x="604434" y="1384940"/>
            <a:ext cx="5092451" cy="52187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Alibaba Cloud – command: terraform apply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F41414-08A2-A990-1B98-8447F7C5F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427" y="1384940"/>
            <a:ext cx="4717595" cy="522255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7F81E6-527B-1B2D-B131-72705593E71B}"/>
              </a:ext>
            </a:extLst>
          </p:cNvPr>
          <p:cNvCxnSpPr>
            <a:cxnSpLocks/>
          </p:cNvCxnSpPr>
          <p:nvPr/>
        </p:nvCxnSpPr>
        <p:spPr>
          <a:xfrm flipV="1">
            <a:off x="3313651" y="1606492"/>
            <a:ext cx="3028426" cy="9185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A222AE-1D5F-07B4-FC91-AAA168938017}"/>
              </a:ext>
            </a:extLst>
          </p:cNvPr>
          <p:cNvCxnSpPr>
            <a:cxnSpLocks/>
          </p:cNvCxnSpPr>
          <p:nvPr/>
        </p:nvCxnSpPr>
        <p:spPr>
          <a:xfrm>
            <a:off x="3067574" y="3609022"/>
            <a:ext cx="3274503" cy="164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835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6DEDD6-70B2-ABC6-04C0-927B22DDB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42" r="48647"/>
          <a:stretch/>
        </p:blipFill>
        <p:spPr>
          <a:xfrm>
            <a:off x="604434" y="1384940"/>
            <a:ext cx="5092451" cy="52187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Alibaba Cloud – command: terraform apply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F41414-08A2-A990-1B98-8447F7C5F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427" y="1384940"/>
            <a:ext cx="4717595" cy="522255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7F81E6-527B-1B2D-B131-72705593E71B}"/>
              </a:ext>
            </a:extLst>
          </p:cNvPr>
          <p:cNvCxnSpPr>
            <a:cxnSpLocks/>
          </p:cNvCxnSpPr>
          <p:nvPr/>
        </p:nvCxnSpPr>
        <p:spPr>
          <a:xfrm flipV="1">
            <a:off x="3313651" y="1606492"/>
            <a:ext cx="3028426" cy="9185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A222AE-1D5F-07B4-FC91-AAA168938017}"/>
              </a:ext>
            </a:extLst>
          </p:cNvPr>
          <p:cNvCxnSpPr>
            <a:cxnSpLocks/>
          </p:cNvCxnSpPr>
          <p:nvPr/>
        </p:nvCxnSpPr>
        <p:spPr>
          <a:xfrm>
            <a:off x="3067574" y="3609022"/>
            <a:ext cx="3274503" cy="164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FBEF74-17F2-B5B4-489D-C2B2EEA0C1E6}"/>
              </a:ext>
            </a:extLst>
          </p:cNvPr>
          <p:cNvCxnSpPr>
            <a:cxnSpLocks/>
          </p:cNvCxnSpPr>
          <p:nvPr/>
        </p:nvCxnSpPr>
        <p:spPr>
          <a:xfrm flipH="1">
            <a:off x="9394178" y="4669472"/>
            <a:ext cx="7731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4844596-EAA7-6F29-EB87-7ECDE57AB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372" y="6344885"/>
            <a:ext cx="3274503" cy="21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55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Alibaba Cloud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62B66-C876-1E1B-5BFE-EF272B360F10}"/>
              </a:ext>
            </a:extLst>
          </p:cNvPr>
          <p:cNvSpPr txBox="1"/>
          <p:nvPr/>
        </p:nvSpPr>
        <p:spPr>
          <a:xfrm>
            <a:off x="3048699" y="3105834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$ terraform destroy </a:t>
            </a:r>
            <a:endParaRPr lang="es-CR" sz="3600" b="1" dirty="0"/>
          </a:p>
        </p:txBody>
      </p:sp>
    </p:spTree>
    <p:extLst>
      <p:ext uri="{BB962C8B-B14F-4D97-AF65-F5344CB8AC3E}">
        <p14:creationId xmlns:p14="http://schemas.microsoft.com/office/powerpoint/2010/main" val="4171073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67E4C4-6D5B-E1BB-F0DD-BD3F8E8E2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428" y="1384940"/>
            <a:ext cx="5225832" cy="52187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6DEDD6-70B2-ABC6-04C0-927B22DDB3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42" r="48647"/>
          <a:stretch/>
        </p:blipFill>
        <p:spPr>
          <a:xfrm>
            <a:off x="604434" y="1384940"/>
            <a:ext cx="5092451" cy="52187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Alibaba Cloud – command: terraform </a:t>
            </a:r>
            <a:r>
              <a:rPr lang="en-US" dirty="0" err="1"/>
              <a:t>destroid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7F81E6-527B-1B2D-B131-72705593E71B}"/>
              </a:ext>
            </a:extLst>
          </p:cNvPr>
          <p:cNvCxnSpPr>
            <a:cxnSpLocks/>
          </p:cNvCxnSpPr>
          <p:nvPr/>
        </p:nvCxnSpPr>
        <p:spPr>
          <a:xfrm flipV="1">
            <a:off x="3313651" y="1606492"/>
            <a:ext cx="3028426" cy="9185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A222AE-1D5F-07B4-FC91-AAA168938017}"/>
              </a:ext>
            </a:extLst>
          </p:cNvPr>
          <p:cNvCxnSpPr>
            <a:cxnSpLocks/>
          </p:cNvCxnSpPr>
          <p:nvPr/>
        </p:nvCxnSpPr>
        <p:spPr>
          <a:xfrm>
            <a:off x="3067574" y="3609022"/>
            <a:ext cx="3274503" cy="14914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91CA876-71E5-661E-B4C2-BECE0FFF31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738" r="-27269"/>
          <a:stretch/>
        </p:blipFill>
        <p:spPr>
          <a:xfrm>
            <a:off x="6271984" y="6308521"/>
            <a:ext cx="6335009" cy="25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44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Preguntas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315E3D3-00B6-3495-26B6-C1D4F1B5128E}"/>
              </a:ext>
            </a:extLst>
          </p:cNvPr>
          <p:cNvSpPr txBox="1">
            <a:spLocks/>
          </p:cNvSpPr>
          <p:nvPr/>
        </p:nvSpPr>
        <p:spPr>
          <a:xfrm>
            <a:off x="8748881" y="5035785"/>
            <a:ext cx="3029262" cy="45731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1800" b="1" dirty="0" err="1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rPr>
              <a:t>Participantes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rPr>
              <a:t>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E7964C-3DF2-CBA6-7430-B9D86D7A428A}"/>
              </a:ext>
            </a:extLst>
          </p:cNvPr>
          <p:cNvSpPr txBox="1"/>
          <p:nvPr/>
        </p:nvSpPr>
        <p:spPr>
          <a:xfrm>
            <a:off x="9229988" y="5432221"/>
            <a:ext cx="2371986" cy="774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rPr>
              <a:t>Alejandro Castro</a:t>
            </a:r>
          </a:p>
          <a:p>
            <a:pPr>
              <a:spcBef>
                <a:spcPts val="1000"/>
              </a:spcBef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rPr>
              <a:t>Ricardo Brenes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Alibaba Cloud - Dashboard</a:t>
            </a: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4426181" y="2645865"/>
            <a:ext cx="5896604" cy="303045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CCB2736-2135-9EFB-B142-DAE8205BD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542" y="1386483"/>
            <a:ext cx="9617978" cy="52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Alibaba Cloud - Dashboard</a:t>
            </a: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4426181" y="2645865"/>
            <a:ext cx="5896604" cy="303045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CCB2736-2135-9EFB-B142-DAE8205BD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542" y="1386483"/>
            <a:ext cx="9617978" cy="520973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8EC8CAC-561F-7DF6-BAF6-FFD9DDDD3BFB}"/>
              </a:ext>
            </a:extLst>
          </p:cNvPr>
          <p:cNvCxnSpPr>
            <a:cxnSpLocks/>
          </p:cNvCxnSpPr>
          <p:nvPr/>
        </p:nvCxnSpPr>
        <p:spPr>
          <a:xfrm flipV="1">
            <a:off x="9420838" y="2020884"/>
            <a:ext cx="1096927" cy="6552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94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FA1B18-C587-C89D-8322-F5BE2A5EE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542" y="1389485"/>
            <a:ext cx="9617978" cy="52097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Alibaba Cloud - Dashboard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522D34-0AA2-4631-2FD1-297DC7030EAB}"/>
              </a:ext>
            </a:extLst>
          </p:cNvPr>
          <p:cNvCxnSpPr>
            <a:cxnSpLocks/>
          </p:cNvCxnSpPr>
          <p:nvPr/>
        </p:nvCxnSpPr>
        <p:spPr>
          <a:xfrm flipV="1">
            <a:off x="8128932" y="3128232"/>
            <a:ext cx="1096927" cy="6552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5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A09E6F-B308-6C93-AACB-A1B24D651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542" y="1389485"/>
            <a:ext cx="9617978" cy="52097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Alibaba Cloud – </a:t>
            </a:r>
            <a:r>
              <a:rPr lang="en-US" dirty="0" err="1"/>
              <a:t>AccessKey</a:t>
            </a:r>
            <a:r>
              <a:rPr lang="en-US" dirty="0"/>
              <a:t> Manager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522D34-0AA2-4631-2FD1-297DC7030EAB}"/>
              </a:ext>
            </a:extLst>
          </p:cNvPr>
          <p:cNvCxnSpPr>
            <a:cxnSpLocks/>
          </p:cNvCxnSpPr>
          <p:nvPr/>
        </p:nvCxnSpPr>
        <p:spPr>
          <a:xfrm flipH="1" flipV="1">
            <a:off x="2910979" y="3097635"/>
            <a:ext cx="939567" cy="662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7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A0F4E7C-7BA4-7662-45F4-DCA991EE5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543" y="1384941"/>
            <a:ext cx="9617978" cy="52097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Alibaba Cloud - </a:t>
            </a:r>
            <a:r>
              <a:rPr lang="en-US" dirty="0" err="1"/>
              <a:t>AccessKey</a:t>
            </a:r>
            <a:r>
              <a:rPr lang="en-US" dirty="0"/>
              <a:t> Manager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522D34-0AA2-4631-2FD1-297DC7030EAB}"/>
              </a:ext>
            </a:extLst>
          </p:cNvPr>
          <p:cNvCxnSpPr>
            <a:cxnSpLocks/>
          </p:cNvCxnSpPr>
          <p:nvPr/>
        </p:nvCxnSpPr>
        <p:spPr>
          <a:xfrm flipH="1" flipV="1">
            <a:off x="6635691" y="4146259"/>
            <a:ext cx="939567" cy="662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376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6DEDD6-70B2-ABC6-04C0-927B22DDB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42" r="48647"/>
          <a:stretch/>
        </p:blipFill>
        <p:spPr>
          <a:xfrm>
            <a:off x="604434" y="1384940"/>
            <a:ext cx="5092451" cy="52187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Alibaba Cloud – Terraform file compose 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AF87D1C-8B39-7280-6DBD-EBFB2D146D52}"/>
              </a:ext>
            </a:extLst>
          </p:cNvPr>
          <p:cNvSpPr/>
          <p:nvPr/>
        </p:nvSpPr>
        <p:spPr>
          <a:xfrm>
            <a:off x="3102836" y="1850094"/>
            <a:ext cx="195128" cy="242639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38F503-AEE9-530A-04EB-519E6E99B1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47" t="11034" r="47844" b="8176"/>
          <a:stretch/>
        </p:blipFill>
        <p:spPr>
          <a:xfrm>
            <a:off x="6946084" y="1268331"/>
            <a:ext cx="3171039" cy="5335399"/>
          </a:xfrm>
          <a:prstGeom prst="rect">
            <a:avLst/>
          </a:prstGeom>
        </p:spPr>
      </p:pic>
      <p:sp>
        <p:nvSpPr>
          <p:cNvPr id="16" name="Left Brace 15">
            <a:extLst>
              <a:ext uri="{FF2B5EF4-FFF2-40B4-BE49-F238E27FC236}">
                <a16:creationId xmlns:a16="http://schemas.microsoft.com/office/drawing/2014/main" id="{C80D127A-279D-C377-9A46-D640589695A6}"/>
              </a:ext>
            </a:extLst>
          </p:cNvPr>
          <p:cNvSpPr/>
          <p:nvPr/>
        </p:nvSpPr>
        <p:spPr>
          <a:xfrm>
            <a:off x="8338657" y="2004969"/>
            <a:ext cx="192946" cy="47817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4A9E82-2B8D-3CB0-4D52-92172039E5FA}"/>
              </a:ext>
            </a:extLst>
          </p:cNvPr>
          <p:cNvCxnSpPr>
            <a:cxnSpLocks/>
          </p:cNvCxnSpPr>
          <p:nvPr/>
        </p:nvCxnSpPr>
        <p:spPr>
          <a:xfrm>
            <a:off x="2306972" y="2147583"/>
            <a:ext cx="5956184" cy="100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EEF65F-F357-C061-EA2E-D03160F9F768}"/>
              </a:ext>
            </a:extLst>
          </p:cNvPr>
          <p:cNvSpPr txBox="1"/>
          <p:nvPr/>
        </p:nvSpPr>
        <p:spPr>
          <a:xfrm>
            <a:off x="3271707" y="179524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s-CR" sz="1200" dirty="0" err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Acceskey</a:t>
            </a:r>
            <a:endParaRPr lang="es-CR" sz="12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162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6DEDD6-70B2-ABC6-04C0-927B22DDB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42" r="48647"/>
          <a:stretch/>
        </p:blipFill>
        <p:spPr>
          <a:xfrm>
            <a:off x="604434" y="1384940"/>
            <a:ext cx="5092451" cy="52187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Alibaba Cloud – Terraform file compose 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AF87D1C-8B39-7280-6DBD-EBFB2D146D52}"/>
              </a:ext>
            </a:extLst>
          </p:cNvPr>
          <p:cNvSpPr/>
          <p:nvPr/>
        </p:nvSpPr>
        <p:spPr>
          <a:xfrm>
            <a:off x="3875105" y="2517726"/>
            <a:ext cx="177389" cy="16572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EEF65F-F357-C061-EA2E-D03160F9F768}"/>
              </a:ext>
            </a:extLst>
          </p:cNvPr>
          <p:cNvSpPr txBox="1"/>
          <p:nvPr/>
        </p:nvSpPr>
        <p:spPr>
          <a:xfrm>
            <a:off x="4031522" y="2432807"/>
            <a:ext cx="2386056" cy="27581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s-CR" sz="12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Nombre de la imagen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06425-C37F-D12E-D67C-B45FFAB588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43002"/>
          <a:stretch/>
        </p:blipFill>
        <p:spPr>
          <a:xfrm>
            <a:off x="6096000" y="1384939"/>
            <a:ext cx="5491566" cy="521878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7F81E6-527B-1B2D-B131-72705593E71B}"/>
              </a:ext>
            </a:extLst>
          </p:cNvPr>
          <p:cNvCxnSpPr/>
          <p:nvPr/>
        </p:nvCxnSpPr>
        <p:spPr>
          <a:xfrm>
            <a:off x="4002160" y="2700229"/>
            <a:ext cx="3396930" cy="1418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512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6DEDD6-70B2-ABC6-04C0-927B22DDB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42" r="48647"/>
          <a:stretch/>
        </p:blipFill>
        <p:spPr>
          <a:xfrm>
            <a:off x="604434" y="1384940"/>
            <a:ext cx="5092451" cy="52187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Alibaba Cloud – Terraform file compose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19801C-1D12-FF4D-31DB-3ECD97093A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22" t="10526" r="51602" b="14400"/>
          <a:stretch/>
        </p:blipFill>
        <p:spPr>
          <a:xfrm>
            <a:off x="5960988" y="1317828"/>
            <a:ext cx="5456430" cy="528590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7F81E6-527B-1B2D-B131-72705593E71B}"/>
              </a:ext>
            </a:extLst>
          </p:cNvPr>
          <p:cNvCxnSpPr>
            <a:cxnSpLocks/>
          </p:cNvCxnSpPr>
          <p:nvPr/>
        </p:nvCxnSpPr>
        <p:spPr>
          <a:xfrm>
            <a:off x="2743200" y="2810312"/>
            <a:ext cx="5687736" cy="503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810359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7_win32_fixed.potx" id="{2BE36628-40A7-4124-9B03-283680FDB08B}" vid="{1F788C18-5B90-4886-BC26-C8416480C9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{418E9BC2-4DC4-44B7-A551-C38A69ADB02F}tf16411177_win32</Template>
  <TotalTime>126</TotalTime>
  <Words>116</Words>
  <Application>Microsoft Office PowerPoint</Application>
  <PresentationFormat>Widescreen</PresentationFormat>
  <Paragraphs>30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Segoe UI</vt:lpstr>
      <vt:lpstr>Segoe UI Light</vt:lpstr>
      <vt:lpstr>Get Started with 3D</vt:lpstr>
      <vt:lpstr>Proyecto: Deploy Infraestructure as Code</vt:lpstr>
      <vt:lpstr>Alibaba Cloud - Dashboard</vt:lpstr>
      <vt:lpstr>Alibaba Cloud - Dashboard</vt:lpstr>
      <vt:lpstr>Alibaba Cloud - Dashboard</vt:lpstr>
      <vt:lpstr>Alibaba Cloud – AccessKey Manager</vt:lpstr>
      <vt:lpstr>Alibaba Cloud - AccessKey Manager</vt:lpstr>
      <vt:lpstr>Alibaba Cloud – Terraform file compose </vt:lpstr>
      <vt:lpstr>Alibaba Cloud – Terraform file compose </vt:lpstr>
      <vt:lpstr>Alibaba Cloud – Terraform file compose </vt:lpstr>
      <vt:lpstr>Alibaba Cloud – Terraform file compose </vt:lpstr>
      <vt:lpstr>Alibaba Cloud – Terraform file compose </vt:lpstr>
      <vt:lpstr>Alibaba Cloud</vt:lpstr>
      <vt:lpstr>Alibaba Cloud – command: terraform apply </vt:lpstr>
      <vt:lpstr>Alibaba Cloud – command: terraform apply </vt:lpstr>
      <vt:lpstr>Alibaba Cloud</vt:lpstr>
      <vt:lpstr>Alibaba Cloud – command: terraform destroid</vt:lpstr>
      <vt:lpstr>Preguntas?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Proyecto: Deploy Infraestructure as Code</dc:title>
  <dc:creator>Alejandro Castro</dc:creator>
  <cp:lastModifiedBy>Alejandro Castro</cp:lastModifiedBy>
  <cp:revision>2</cp:revision>
  <dcterms:created xsi:type="dcterms:W3CDTF">2022-06-28T22:22:04Z</dcterms:created>
  <dcterms:modified xsi:type="dcterms:W3CDTF">2022-06-29T00:33:27Z</dcterms:modified>
</cp:coreProperties>
</file>