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60" r:id="rId2"/>
    <p:sldId id="261" r:id="rId3"/>
    <p:sldId id="262" r:id="rId4"/>
    <p:sldId id="293" r:id="rId5"/>
    <p:sldId id="278" r:id="rId6"/>
    <p:sldId id="279" r:id="rId7"/>
    <p:sldId id="292" r:id="rId8"/>
    <p:sldId id="271" r:id="rId9"/>
    <p:sldId id="268" r:id="rId10"/>
    <p:sldId id="272" r:id="rId11"/>
    <p:sldId id="274" r:id="rId12"/>
    <p:sldId id="290" r:id="rId13"/>
    <p:sldId id="291" r:id="rId14"/>
    <p:sldId id="288" r:id="rId15"/>
    <p:sldId id="289" r:id="rId16"/>
    <p:sldId id="285" r:id="rId17"/>
    <p:sldId id="275" r:id="rId18"/>
    <p:sldId id="276" r:id="rId19"/>
    <p:sldId id="284" r:id="rId20"/>
    <p:sldId id="277" r:id="rId21"/>
    <p:sldId id="264" r:id="rId22"/>
    <p:sldId id="281" r:id="rId23"/>
    <p:sldId id="265" r:id="rId24"/>
    <p:sldId id="267" r:id="rId25"/>
    <p:sldId id="266" r:id="rId26"/>
    <p:sldId id="263" r:id="rId27"/>
    <p:sldId id="273" r:id="rId28"/>
    <p:sldId id="283" r:id="rId29"/>
    <p:sldId id="287" r:id="rId30"/>
    <p:sldId id="286" r:id="rId31"/>
    <p:sldId id="269" r:id="rId32"/>
    <p:sldId id="270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5C"/>
    <a:srgbClr val="A00056"/>
    <a:srgbClr val="8D004C"/>
    <a:srgbClr val="69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 autoAdjust="0"/>
    <p:restoredTop sz="94737" autoAdjust="0"/>
  </p:normalViewPr>
  <p:slideViewPr>
    <p:cSldViewPr snapToGrid="0" snapToObjects="1">
      <p:cViewPr varScale="1">
        <p:scale>
          <a:sx n="75" d="100"/>
          <a:sy n="75" d="100"/>
        </p:scale>
        <p:origin x="6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DF693-FD59-450B-90C1-947837B6A9B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2279C9-BEE5-4F1D-94AF-6BD07E671416}">
      <dgm:prSet phldrT="[Text]"/>
      <dgm:spPr/>
      <dgm:t>
        <a:bodyPr/>
        <a:lstStyle/>
        <a:p>
          <a:r>
            <a:rPr lang="en-GB" dirty="0" smtClean="0"/>
            <a:t>Read</a:t>
          </a:r>
          <a:endParaRPr lang="en-GB" dirty="0"/>
        </a:p>
      </dgm:t>
    </dgm:pt>
    <dgm:pt modelId="{7CED13A5-0D05-4028-A52E-ABC4262EA056}" type="parTrans" cxnId="{82BE89A3-5801-4CEE-A5CA-81C0D6C98951}">
      <dgm:prSet/>
      <dgm:spPr/>
      <dgm:t>
        <a:bodyPr/>
        <a:lstStyle/>
        <a:p>
          <a:endParaRPr lang="en-GB"/>
        </a:p>
      </dgm:t>
    </dgm:pt>
    <dgm:pt modelId="{691252ED-8D04-4DBE-9A0B-2431DEA5CB9E}" type="sibTrans" cxnId="{82BE89A3-5801-4CEE-A5CA-81C0D6C98951}">
      <dgm:prSet/>
      <dgm:spPr/>
      <dgm:t>
        <a:bodyPr/>
        <a:lstStyle/>
        <a:p>
          <a:endParaRPr lang="en-GB"/>
        </a:p>
      </dgm:t>
    </dgm:pt>
    <dgm:pt modelId="{1214B07A-3208-45CF-B1EE-A0EEA32960C4}">
      <dgm:prSet phldrT="[Text]"/>
      <dgm:spPr/>
      <dgm:t>
        <a:bodyPr/>
        <a:lstStyle/>
        <a:p>
          <a:r>
            <a:rPr lang="en-GB" dirty="0" err="1" smtClean="0"/>
            <a:t>IEnumerable</a:t>
          </a:r>
          <a:r>
            <a:rPr lang="en-GB" dirty="0" smtClean="0"/>
            <a:t>&lt;</a:t>
          </a:r>
          <a:r>
            <a:rPr lang="en-GB" dirty="0" err="1" smtClean="0"/>
            <a:t>IGeoLocationData</a:t>
          </a:r>
          <a:r>
            <a:rPr lang="en-GB" dirty="0" smtClean="0"/>
            <a:t>&gt;</a:t>
          </a:r>
          <a:endParaRPr lang="en-GB" dirty="0"/>
        </a:p>
      </dgm:t>
    </dgm:pt>
    <dgm:pt modelId="{41F804E9-14AD-4845-A77A-B28B1A57D8A9}" type="parTrans" cxnId="{EB1DF2BD-8C32-437F-A3CA-507592C0E620}">
      <dgm:prSet/>
      <dgm:spPr/>
      <dgm:t>
        <a:bodyPr/>
        <a:lstStyle/>
        <a:p>
          <a:endParaRPr lang="en-GB"/>
        </a:p>
      </dgm:t>
    </dgm:pt>
    <dgm:pt modelId="{C12B3A16-A139-4FBD-9668-FCD5EE417A8D}" type="sibTrans" cxnId="{EB1DF2BD-8C32-437F-A3CA-507592C0E620}">
      <dgm:prSet/>
      <dgm:spPr/>
      <dgm:t>
        <a:bodyPr/>
        <a:lstStyle/>
        <a:p>
          <a:endParaRPr lang="en-GB"/>
        </a:p>
      </dgm:t>
    </dgm:pt>
    <dgm:pt modelId="{5B287D44-CE59-4A41-B63B-A9BB2454F3EB}">
      <dgm:prSet phldrT="[Text]"/>
      <dgm:spPr/>
      <dgm:t>
        <a:bodyPr/>
        <a:lstStyle/>
        <a:p>
          <a:r>
            <a:rPr lang="en-GB" dirty="0" smtClean="0"/>
            <a:t>Filter</a:t>
          </a:r>
          <a:endParaRPr lang="en-GB" dirty="0"/>
        </a:p>
      </dgm:t>
    </dgm:pt>
    <dgm:pt modelId="{DC253237-AC34-4520-8F96-84CBAA58C275}" type="parTrans" cxnId="{97B686EE-6C9B-482F-9128-423804EF6094}">
      <dgm:prSet/>
      <dgm:spPr/>
      <dgm:t>
        <a:bodyPr/>
        <a:lstStyle/>
        <a:p>
          <a:endParaRPr lang="en-GB"/>
        </a:p>
      </dgm:t>
    </dgm:pt>
    <dgm:pt modelId="{CA5527D8-F46B-42C4-AAB9-E39B8A72E5DC}" type="sibTrans" cxnId="{97B686EE-6C9B-482F-9128-423804EF6094}">
      <dgm:prSet/>
      <dgm:spPr/>
      <dgm:t>
        <a:bodyPr/>
        <a:lstStyle/>
        <a:p>
          <a:endParaRPr lang="en-GB"/>
        </a:p>
      </dgm:t>
    </dgm:pt>
    <dgm:pt modelId="{E74D3D7E-7D6B-49E4-BF82-B7EB6A728749}">
      <dgm:prSet phldrT="[Text]"/>
      <dgm:spPr/>
      <dgm:t>
        <a:bodyPr/>
        <a:lstStyle/>
        <a:p>
          <a:r>
            <a:rPr lang="en-GB" dirty="0" err="1" smtClean="0"/>
            <a:t>SimpleFilter</a:t>
          </a:r>
          <a:endParaRPr lang="en-GB" dirty="0"/>
        </a:p>
      </dgm:t>
    </dgm:pt>
    <dgm:pt modelId="{98620D78-B048-4BF3-B143-FD8AEC0B13EB}" type="parTrans" cxnId="{FD1B48AF-4CD6-41C6-AD62-0706E0CEFD09}">
      <dgm:prSet/>
      <dgm:spPr/>
      <dgm:t>
        <a:bodyPr/>
        <a:lstStyle/>
        <a:p>
          <a:endParaRPr lang="en-GB"/>
        </a:p>
      </dgm:t>
    </dgm:pt>
    <dgm:pt modelId="{3FC77F16-4EDC-4799-B68E-BA7AF27BE27F}" type="sibTrans" cxnId="{FD1B48AF-4CD6-41C6-AD62-0706E0CEFD09}">
      <dgm:prSet/>
      <dgm:spPr/>
      <dgm:t>
        <a:bodyPr/>
        <a:lstStyle/>
        <a:p>
          <a:endParaRPr lang="en-GB"/>
        </a:p>
      </dgm:t>
    </dgm:pt>
    <dgm:pt modelId="{D6D60644-9C72-4CE8-BBEA-2E7EFFB55A59}">
      <dgm:prSet phldrT="[Text]"/>
      <dgm:spPr/>
      <dgm:t>
        <a:bodyPr/>
        <a:lstStyle/>
        <a:p>
          <a:r>
            <a:rPr lang="en-GB" dirty="0" smtClean="0"/>
            <a:t>Count</a:t>
          </a:r>
          <a:endParaRPr lang="en-GB" dirty="0"/>
        </a:p>
      </dgm:t>
    </dgm:pt>
    <dgm:pt modelId="{F1A74520-1621-4320-8DD4-A16BCBAD3DB2}" type="parTrans" cxnId="{22D909B2-033E-4433-B698-481422117DA3}">
      <dgm:prSet/>
      <dgm:spPr/>
      <dgm:t>
        <a:bodyPr/>
        <a:lstStyle/>
        <a:p>
          <a:endParaRPr lang="en-GB"/>
        </a:p>
      </dgm:t>
    </dgm:pt>
    <dgm:pt modelId="{A0578A28-1484-4075-85A9-53661C2CB716}" type="sibTrans" cxnId="{22D909B2-033E-4433-B698-481422117DA3}">
      <dgm:prSet/>
      <dgm:spPr/>
      <dgm:t>
        <a:bodyPr/>
        <a:lstStyle/>
        <a:p>
          <a:endParaRPr lang="en-GB"/>
        </a:p>
      </dgm:t>
    </dgm:pt>
    <dgm:pt modelId="{5D094747-E6D4-4558-A004-9FFA234A5072}">
      <dgm:prSet phldrT="[Text]"/>
      <dgm:spPr/>
      <dgm:t>
        <a:bodyPr/>
        <a:lstStyle/>
        <a:p>
          <a:r>
            <a:rPr lang="en-GB" dirty="0" err="1" smtClean="0"/>
            <a:t>EuropeanConfiguration</a:t>
          </a:r>
          <a:endParaRPr lang="en-GB" dirty="0"/>
        </a:p>
      </dgm:t>
    </dgm:pt>
    <dgm:pt modelId="{0AA874B0-1373-4972-A0DC-0117EBF6871B}" type="parTrans" cxnId="{4F6C193B-74C8-4F74-B561-7809EBF91BDE}">
      <dgm:prSet/>
      <dgm:spPr/>
      <dgm:t>
        <a:bodyPr/>
        <a:lstStyle/>
        <a:p>
          <a:endParaRPr lang="en-GB"/>
        </a:p>
      </dgm:t>
    </dgm:pt>
    <dgm:pt modelId="{3E6BB3D8-4114-4667-ADE5-7260524D6F23}" type="sibTrans" cxnId="{4F6C193B-74C8-4F74-B561-7809EBF91BDE}">
      <dgm:prSet/>
      <dgm:spPr/>
      <dgm:t>
        <a:bodyPr/>
        <a:lstStyle/>
        <a:p>
          <a:endParaRPr lang="en-GB"/>
        </a:p>
      </dgm:t>
    </dgm:pt>
    <dgm:pt modelId="{6510C0C2-9220-49D3-B2C5-202EAA429505}" type="pres">
      <dgm:prSet presAssocID="{E74DF693-FD59-450B-90C1-947837B6A9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6C6C7F-ADD1-4B67-B029-E9E2E4D4D16C}" type="pres">
      <dgm:prSet presAssocID="{E12279C9-BEE5-4F1D-94AF-6BD07E671416}" presName="composite" presStyleCnt="0"/>
      <dgm:spPr/>
    </dgm:pt>
    <dgm:pt modelId="{55168C09-7203-4826-87AB-30B4384346CB}" type="pres">
      <dgm:prSet presAssocID="{E12279C9-BEE5-4F1D-94AF-6BD07E67141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F1BF3F-AE1B-4ABB-A4EF-DC106F217DC6}" type="pres">
      <dgm:prSet presAssocID="{E12279C9-BEE5-4F1D-94AF-6BD07E67141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AEFB49-B279-4457-B631-A583CF1D104F}" type="pres">
      <dgm:prSet presAssocID="{691252ED-8D04-4DBE-9A0B-2431DEA5CB9E}" presName="sp" presStyleCnt="0"/>
      <dgm:spPr/>
    </dgm:pt>
    <dgm:pt modelId="{B7C1B693-DDC4-449B-9144-F653A8D7B3EB}" type="pres">
      <dgm:prSet presAssocID="{5B287D44-CE59-4A41-B63B-A9BB2454F3EB}" presName="composite" presStyleCnt="0"/>
      <dgm:spPr/>
    </dgm:pt>
    <dgm:pt modelId="{99F4D4E4-EBF6-46A5-B900-C932BC598819}" type="pres">
      <dgm:prSet presAssocID="{5B287D44-CE59-4A41-B63B-A9BB2454F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65A4ED-D118-4BF9-8D67-71637BA2E8CB}" type="pres">
      <dgm:prSet presAssocID="{5B287D44-CE59-4A41-B63B-A9BB2454F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02F4AC-6E7F-456B-97B8-7B655D297211}" type="pres">
      <dgm:prSet presAssocID="{CA5527D8-F46B-42C4-AAB9-E39B8A72E5DC}" presName="sp" presStyleCnt="0"/>
      <dgm:spPr/>
    </dgm:pt>
    <dgm:pt modelId="{8A0B9C49-13C3-4EAD-BB4A-4F19C35BA56D}" type="pres">
      <dgm:prSet presAssocID="{D6D60644-9C72-4CE8-BBEA-2E7EFFB55A59}" presName="composite" presStyleCnt="0"/>
      <dgm:spPr/>
    </dgm:pt>
    <dgm:pt modelId="{5C58E1C6-0B8E-4931-AB45-06A608ACC315}" type="pres">
      <dgm:prSet presAssocID="{D6D60644-9C72-4CE8-BBEA-2E7EFFB55A5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E93BFB-8A58-475E-A1CB-D313BB3B1E08}" type="pres">
      <dgm:prSet presAssocID="{D6D60644-9C72-4CE8-BBEA-2E7EFFB55A5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B1DF2BD-8C32-437F-A3CA-507592C0E620}" srcId="{E12279C9-BEE5-4F1D-94AF-6BD07E671416}" destId="{1214B07A-3208-45CF-B1EE-A0EEA32960C4}" srcOrd="0" destOrd="0" parTransId="{41F804E9-14AD-4845-A77A-B28B1A57D8A9}" sibTransId="{C12B3A16-A139-4FBD-9668-FCD5EE417A8D}"/>
    <dgm:cxn modelId="{97B686EE-6C9B-482F-9128-423804EF6094}" srcId="{E74DF693-FD59-450B-90C1-947837B6A9B5}" destId="{5B287D44-CE59-4A41-B63B-A9BB2454F3EB}" srcOrd="1" destOrd="0" parTransId="{DC253237-AC34-4520-8F96-84CBAA58C275}" sibTransId="{CA5527D8-F46B-42C4-AAB9-E39B8A72E5DC}"/>
    <dgm:cxn modelId="{FD1B48AF-4CD6-41C6-AD62-0706E0CEFD09}" srcId="{5B287D44-CE59-4A41-B63B-A9BB2454F3EB}" destId="{E74D3D7E-7D6B-49E4-BF82-B7EB6A728749}" srcOrd="0" destOrd="0" parTransId="{98620D78-B048-4BF3-B143-FD8AEC0B13EB}" sibTransId="{3FC77F16-4EDC-4799-B68E-BA7AF27BE27F}"/>
    <dgm:cxn modelId="{946AE166-0067-4BB5-8D9C-0B9E1BF52847}" type="presOf" srcId="{5B287D44-CE59-4A41-B63B-A9BB2454F3EB}" destId="{99F4D4E4-EBF6-46A5-B900-C932BC598819}" srcOrd="0" destOrd="0" presId="urn:microsoft.com/office/officeart/2005/8/layout/chevron2"/>
    <dgm:cxn modelId="{278D80E8-D286-47EC-B84F-A26007D8F02F}" type="presOf" srcId="{5D094747-E6D4-4558-A004-9FFA234A5072}" destId="{4065A4ED-D118-4BF9-8D67-71637BA2E8CB}" srcOrd="0" destOrd="1" presId="urn:microsoft.com/office/officeart/2005/8/layout/chevron2"/>
    <dgm:cxn modelId="{1FA3A1EB-9A12-4B17-B327-EC0DA0931CC7}" type="presOf" srcId="{1214B07A-3208-45CF-B1EE-A0EEA32960C4}" destId="{ECF1BF3F-AE1B-4ABB-A4EF-DC106F217DC6}" srcOrd="0" destOrd="0" presId="urn:microsoft.com/office/officeart/2005/8/layout/chevron2"/>
    <dgm:cxn modelId="{E5247B3B-1727-4C5A-A67A-7E3CB6B250A3}" type="presOf" srcId="{E74DF693-FD59-450B-90C1-947837B6A9B5}" destId="{6510C0C2-9220-49D3-B2C5-202EAA429505}" srcOrd="0" destOrd="0" presId="urn:microsoft.com/office/officeart/2005/8/layout/chevron2"/>
    <dgm:cxn modelId="{4F6C193B-74C8-4F74-B561-7809EBF91BDE}" srcId="{5B287D44-CE59-4A41-B63B-A9BB2454F3EB}" destId="{5D094747-E6D4-4558-A004-9FFA234A5072}" srcOrd="1" destOrd="0" parTransId="{0AA874B0-1373-4972-A0DC-0117EBF6871B}" sibTransId="{3E6BB3D8-4114-4667-ADE5-7260524D6F23}"/>
    <dgm:cxn modelId="{22D909B2-033E-4433-B698-481422117DA3}" srcId="{E74DF693-FD59-450B-90C1-947837B6A9B5}" destId="{D6D60644-9C72-4CE8-BBEA-2E7EFFB55A59}" srcOrd="2" destOrd="0" parTransId="{F1A74520-1621-4320-8DD4-A16BCBAD3DB2}" sibTransId="{A0578A28-1484-4075-85A9-53661C2CB716}"/>
    <dgm:cxn modelId="{6AEC133B-70A3-4568-B898-53702F86BF98}" type="presOf" srcId="{D6D60644-9C72-4CE8-BBEA-2E7EFFB55A59}" destId="{5C58E1C6-0B8E-4931-AB45-06A608ACC315}" srcOrd="0" destOrd="0" presId="urn:microsoft.com/office/officeart/2005/8/layout/chevron2"/>
    <dgm:cxn modelId="{FDFE01B8-4F13-4276-9132-39BD78473751}" type="presOf" srcId="{E74D3D7E-7D6B-49E4-BF82-B7EB6A728749}" destId="{4065A4ED-D118-4BF9-8D67-71637BA2E8CB}" srcOrd="0" destOrd="0" presId="urn:microsoft.com/office/officeart/2005/8/layout/chevron2"/>
    <dgm:cxn modelId="{056DE35F-1288-4965-9FDA-C36F62491FA0}" type="presOf" srcId="{E12279C9-BEE5-4F1D-94AF-6BD07E671416}" destId="{55168C09-7203-4826-87AB-30B4384346CB}" srcOrd="0" destOrd="0" presId="urn:microsoft.com/office/officeart/2005/8/layout/chevron2"/>
    <dgm:cxn modelId="{82BE89A3-5801-4CEE-A5CA-81C0D6C98951}" srcId="{E74DF693-FD59-450B-90C1-947837B6A9B5}" destId="{E12279C9-BEE5-4F1D-94AF-6BD07E671416}" srcOrd="0" destOrd="0" parTransId="{7CED13A5-0D05-4028-A52E-ABC4262EA056}" sibTransId="{691252ED-8D04-4DBE-9A0B-2431DEA5CB9E}"/>
    <dgm:cxn modelId="{C9664ED1-368C-4818-B659-0FB5B6F0F308}" type="presParOf" srcId="{6510C0C2-9220-49D3-B2C5-202EAA429505}" destId="{E06C6C7F-ADD1-4B67-B029-E9E2E4D4D16C}" srcOrd="0" destOrd="0" presId="urn:microsoft.com/office/officeart/2005/8/layout/chevron2"/>
    <dgm:cxn modelId="{82939E6D-8302-44CD-BFBE-483D17D84929}" type="presParOf" srcId="{E06C6C7F-ADD1-4B67-B029-E9E2E4D4D16C}" destId="{55168C09-7203-4826-87AB-30B4384346CB}" srcOrd="0" destOrd="0" presId="urn:microsoft.com/office/officeart/2005/8/layout/chevron2"/>
    <dgm:cxn modelId="{B8CFA205-6F18-449C-BBE6-4B5FE0C83F55}" type="presParOf" srcId="{E06C6C7F-ADD1-4B67-B029-E9E2E4D4D16C}" destId="{ECF1BF3F-AE1B-4ABB-A4EF-DC106F217DC6}" srcOrd="1" destOrd="0" presId="urn:microsoft.com/office/officeart/2005/8/layout/chevron2"/>
    <dgm:cxn modelId="{55EB8040-A316-40D5-BB01-2558B3196283}" type="presParOf" srcId="{6510C0C2-9220-49D3-B2C5-202EAA429505}" destId="{6EAEFB49-B279-4457-B631-A583CF1D104F}" srcOrd="1" destOrd="0" presId="urn:microsoft.com/office/officeart/2005/8/layout/chevron2"/>
    <dgm:cxn modelId="{3CDFFA78-169F-42F3-B401-82240D887778}" type="presParOf" srcId="{6510C0C2-9220-49D3-B2C5-202EAA429505}" destId="{B7C1B693-DDC4-449B-9144-F653A8D7B3EB}" srcOrd="2" destOrd="0" presId="urn:microsoft.com/office/officeart/2005/8/layout/chevron2"/>
    <dgm:cxn modelId="{AD294E26-A8E5-4FE3-ADF4-A1857500EB8B}" type="presParOf" srcId="{B7C1B693-DDC4-449B-9144-F653A8D7B3EB}" destId="{99F4D4E4-EBF6-46A5-B900-C932BC598819}" srcOrd="0" destOrd="0" presId="urn:microsoft.com/office/officeart/2005/8/layout/chevron2"/>
    <dgm:cxn modelId="{504F8492-4D01-485D-B235-32EE818F224C}" type="presParOf" srcId="{B7C1B693-DDC4-449B-9144-F653A8D7B3EB}" destId="{4065A4ED-D118-4BF9-8D67-71637BA2E8CB}" srcOrd="1" destOrd="0" presId="urn:microsoft.com/office/officeart/2005/8/layout/chevron2"/>
    <dgm:cxn modelId="{F507B96E-A11A-4173-AE87-CF2910684483}" type="presParOf" srcId="{6510C0C2-9220-49D3-B2C5-202EAA429505}" destId="{DD02F4AC-6E7F-456B-97B8-7B655D297211}" srcOrd="3" destOrd="0" presId="urn:microsoft.com/office/officeart/2005/8/layout/chevron2"/>
    <dgm:cxn modelId="{4DBBA9C2-7306-4F69-BF20-BE9A782088C4}" type="presParOf" srcId="{6510C0C2-9220-49D3-B2C5-202EAA429505}" destId="{8A0B9C49-13C3-4EAD-BB4A-4F19C35BA56D}" srcOrd="4" destOrd="0" presId="urn:microsoft.com/office/officeart/2005/8/layout/chevron2"/>
    <dgm:cxn modelId="{F08C1FE1-6458-4057-BD86-DADDCACDB788}" type="presParOf" srcId="{8A0B9C49-13C3-4EAD-BB4A-4F19C35BA56D}" destId="{5C58E1C6-0B8E-4931-AB45-06A608ACC315}" srcOrd="0" destOrd="0" presId="urn:microsoft.com/office/officeart/2005/8/layout/chevron2"/>
    <dgm:cxn modelId="{4921855E-5560-4153-8D28-D4E4BDA5CA2F}" type="presParOf" srcId="{8A0B9C49-13C3-4EAD-BB4A-4F19C35BA56D}" destId="{53E93BFB-8A58-475E-A1CB-D313BB3B1E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062FC-D39F-4489-B337-4D1C82B5A50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F8602F-C019-467C-B9F8-C6B6B81B8CFD}">
      <dgm:prSet phldrT="[Text]"/>
      <dgm:spPr/>
      <dgm:t>
        <a:bodyPr/>
        <a:lstStyle/>
        <a:p>
          <a:r>
            <a:rPr lang="en-GB" dirty="0" smtClean="0"/>
            <a:t>Add</a:t>
          </a:r>
          <a:endParaRPr lang="en-GB" dirty="0"/>
        </a:p>
      </dgm:t>
    </dgm:pt>
    <dgm:pt modelId="{2AB2FAF0-DE45-4268-998D-4EF373A3D93B}" type="parTrans" cxnId="{FA1215C6-06F6-41B0-8354-563A6862D454}">
      <dgm:prSet/>
      <dgm:spPr/>
      <dgm:t>
        <a:bodyPr/>
        <a:lstStyle/>
        <a:p>
          <a:endParaRPr lang="en-GB"/>
        </a:p>
      </dgm:t>
    </dgm:pt>
    <dgm:pt modelId="{479F2CB7-BDEF-40F0-8146-B758B72B3E8A}" type="sibTrans" cxnId="{FA1215C6-06F6-41B0-8354-563A6862D454}">
      <dgm:prSet/>
      <dgm:spPr/>
      <dgm:t>
        <a:bodyPr/>
        <a:lstStyle/>
        <a:p>
          <a:endParaRPr lang="en-GB"/>
        </a:p>
      </dgm:t>
    </dgm:pt>
    <dgm:pt modelId="{9FD686DA-D19B-44AD-A734-10FEEA8E189C}">
      <dgm:prSet phldrT="[Text]"/>
      <dgm:spPr/>
      <dgm:t>
        <a:bodyPr/>
        <a:lstStyle/>
        <a:p>
          <a:r>
            <a:rPr lang="en-GB" dirty="0" smtClean="0"/>
            <a:t>1</a:t>
          </a:r>
          <a:endParaRPr lang="en-GB" dirty="0"/>
        </a:p>
      </dgm:t>
    </dgm:pt>
    <dgm:pt modelId="{F197A1FE-2EC2-4806-8FFD-769EAF62592C}" type="parTrans" cxnId="{72797433-C3A0-4D03-B7B3-7208BB07E801}">
      <dgm:prSet/>
      <dgm:spPr/>
      <dgm:t>
        <a:bodyPr/>
        <a:lstStyle/>
        <a:p>
          <a:endParaRPr lang="en-GB"/>
        </a:p>
      </dgm:t>
    </dgm:pt>
    <dgm:pt modelId="{E29EA9EB-CFB4-4149-A9FA-9076779D21CE}" type="sibTrans" cxnId="{72797433-C3A0-4D03-B7B3-7208BB07E801}">
      <dgm:prSet/>
      <dgm:spPr/>
      <dgm:t>
        <a:bodyPr/>
        <a:lstStyle/>
        <a:p>
          <a:endParaRPr lang="en-GB"/>
        </a:p>
      </dgm:t>
    </dgm:pt>
    <dgm:pt modelId="{D64D9426-6B1A-4490-9861-F1E6B69B2F76}">
      <dgm:prSet phldrT="[Text]"/>
      <dgm:spPr/>
      <dgm:t>
        <a:bodyPr/>
        <a:lstStyle/>
        <a:p>
          <a:r>
            <a:rPr lang="en-GB" dirty="0" smtClean="0"/>
            <a:t>1</a:t>
          </a:r>
          <a:endParaRPr lang="en-GB" dirty="0"/>
        </a:p>
      </dgm:t>
    </dgm:pt>
    <dgm:pt modelId="{2BD137A4-ECB0-4FB4-B901-1A574893455E}" type="parTrans" cxnId="{28EAB101-4F78-42A3-A1F7-BD628CDFD306}">
      <dgm:prSet/>
      <dgm:spPr/>
      <dgm:t>
        <a:bodyPr/>
        <a:lstStyle/>
        <a:p>
          <a:endParaRPr lang="en-GB"/>
        </a:p>
      </dgm:t>
    </dgm:pt>
    <dgm:pt modelId="{4BBEE6C4-B0A2-431A-99C1-2EB1A4B536C9}" type="sibTrans" cxnId="{28EAB101-4F78-42A3-A1F7-BD628CDFD306}">
      <dgm:prSet/>
      <dgm:spPr/>
      <dgm:t>
        <a:bodyPr/>
        <a:lstStyle/>
        <a:p>
          <a:endParaRPr lang="en-GB"/>
        </a:p>
      </dgm:t>
    </dgm:pt>
    <dgm:pt modelId="{2EFAB7A7-23C5-43DE-944D-EC27C841E25E}" type="pres">
      <dgm:prSet presAssocID="{7B3062FC-D39F-4489-B337-4D1C82B5A5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87CF8CF-11AA-4C9F-8A81-AC332D5CBD19}" type="pres">
      <dgm:prSet presAssocID="{B9F8602F-C019-467C-B9F8-C6B6B81B8CFD}" presName="root1" presStyleCnt="0"/>
      <dgm:spPr/>
    </dgm:pt>
    <dgm:pt modelId="{2152B0EF-3FE7-4F30-87A4-EC030C14123B}" type="pres">
      <dgm:prSet presAssocID="{B9F8602F-C019-467C-B9F8-C6B6B81B8C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6E57138-2756-4A74-9D64-FC28F75775AB}" type="pres">
      <dgm:prSet presAssocID="{B9F8602F-C019-467C-B9F8-C6B6B81B8CFD}" presName="level2hierChild" presStyleCnt="0"/>
      <dgm:spPr/>
    </dgm:pt>
    <dgm:pt modelId="{801001A2-BFEE-46E5-A648-45E70AF81DC9}" type="pres">
      <dgm:prSet presAssocID="{F197A1FE-2EC2-4806-8FFD-769EAF62592C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E9A9E14B-A240-48C4-97BC-C0DF0FEF8FAA}" type="pres">
      <dgm:prSet presAssocID="{F197A1FE-2EC2-4806-8FFD-769EAF62592C}" presName="connTx" presStyleLbl="parChTrans1D2" presStyleIdx="0" presStyleCnt="2"/>
      <dgm:spPr/>
      <dgm:t>
        <a:bodyPr/>
        <a:lstStyle/>
        <a:p>
          <a:endParaRPr lang="en-GB"/>
        </a:p>
      </dgm:t>
    </dgm:pt>
    <dgm:pt modelId="{738486AA-9BEC-4344-A5CB-88D3E0F47FED}" type="pres">
      <dgm:prSet presAssocID="{9FD686DA-D19B-44AD-A734-10FEEA8E189C}" presName="root2" presStyleCnt="0"/>
      <dgm:spPr/>
    </dgm:pt>
    <dgm:pt modelId="{BCE690AE-9C92-48D1-81DA-905492425406}" type="pres">
      <dgm:prSet presAssocID="{9FD686DA-D19B-44AD-A734-10FEEA8E189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95CCAD4-8D9A-48FA-AC06-5288F6514FA0}" type="pres">
      <dgm:prSet presAssocID="{9FD686DA-D19B-44AD-A734-10FEEA8E189C}" presName="level3hierChild" presStyleCnt="0"/>
      <dgm:spPr/>
    </dgm:pt>
    <dgm:pt modelId="{280A7A7E-EE6D-45C1-91C3-E3AC62EA58B3}" type="pres">
      <dgm:prSet presAssocID="{2BD137A4-ECB0-4FB4-B901-1A574893455E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57127028-6074-4C4B-BF17-67A30373A982}" type="pres">
      <dgm:prSet presAssocID="{2BD137A4-ECB0-4FB4-B901-1A574893455E}" presName="connTx" presStyleLbl="parChTrans1D2" presStyleIdx="1" presStyleCnt="2"/>
      <dgm:spPr/>
      <dgm:t>
        <a:bodyPr/>
        <a:lstStyle/>
        <a:p>
          <a:endParaRPr lang="en-GB"/>
        </a:p>
      </dgm:t>
    </dgm:pt>
    <dgm:pt modelId="{366F6BB5-DAEF-4253-B7C1-28E21EC35767}" type="pres">
      <dgm:prSet presAssocID="{D64D9426-6B1A-4490-9861-F1E6B69B2F76}" presName="root2" presStyleCnt="0"/>
      <dgm:spPr/>
    </dgm:pt>
    <dgm:pt modelId="{BDEEA8BE-80AA-4179-9F3B-41423B72AF66}" type="pres">
      <dgm:prSet presAssocID="{D64D9426-6B1A-4490-9861-F1E6B69B2F7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45691D-2E00-4489-9550-2B7CF1810D4E}" type="pres">
      <dgm:prSet presAssocID="{D64D9426-6B1A-4490-9861-F1E6B69B2F76}" presName="level3hierChild" presStyleCnt="0"/>
      <dgm:spPr/>
    </dgm:pt>
  </dgm:ptLst>
  <dgm:cxnLst>
    <dgm:cxn modelId="{A36BA4B0-A662-45FB-9F74-04C66AB17EC0}" type="presOf" srcId="{F197A1FE-2EC2-4806-8FFD-769EAF62592C}" destId="{801001A2-BFEE-46E5-A648-45E70AF81DC9}" srcOrd="0" destOrd="0" presId="urn:microsoft.com/office/officeart/2005/8/layout/hierarchy2"/>
    <dgm:cxn modelId="{28EAB101-4F78-42A3-A1F7-BD628CDFD306}" srcId="{B9F8602F-C019-467C-B9F8-C6B6B81B8CFD}" destId="{D64D9426-6B1A-4490-9861-F1E6B69B2F76}" srcOrd="1" destOrd="0" parTransId="{2BD137A4-ECB0-4FB4-B901-1A574893455E}" sibTransId="{4BBEE6C4-B0A2-431A-99C1-2EB1A4B536C9}"/>
    <dgm:cxn modelId="{8738A7A8-74AB-4581-9D35-AC160601263C}" type="presOf" srcId="{2BD137A4-ECB0-4FB4-B901-1A574893455E}" destId="{280A7A7E-EE6D-45C1-91C3-E3AC62EA58B3}" srcOrd="0" destOrd="0" presId="urn:microsoft.com/office/officeart/2005/8/layout/hierarchy2"/>
    <dgm:cxn modelId="{85FB9C80-45CE-434A-8A67-431575611F1C}" type="presOf" srcId="{B9F8602F-C019-467C-B9F8-C6B6B81B8CFD}" destId="{2152B0EF-3FE7-4F30-87A4-EC030C14123B}" srcOrd="0" destOrd="0" presId="urn:microsoft.com/office/officeart/2005/8/layout/hierarchy2"/>
    <dgm:cxn modelId="{FFE423B5-76B8-4F4A-B2C2-47CE22BE3F56}" type="presOf" srcId="{D64D9426-6B1A-4490-9861-F1E6B69B2F76}" destId="{BDEEA8BE-80AA-4179-9F3B-41423B72AF66}" srcOrd="0" destOrd="0" presId="urn:microsoft.com/office/officeart/2005/8/layout/hierarchy2"/>
    <dgm:cxn modelId="{94781121-26A4-4C70-87CC-C09C975D0291}" type="presOf" srcId="{F197A1FE-2EC2-4806-8FFD-769EAF62592C}" destId="{E9A9E14B-A240-48C4-97BC-C0DF0FEF8FAA}" srcOrd="1" destOrd="0" presId="urn:microsoft.com/office/officeart/2005/8/layout/hierarchy2"/>
    <dgm:cxn modelId="{3A37ECB9-1B33-40D0-9F62-11F8FB649D70}" type="presOf" srcId="{2BD137A4-ECB0-4FB4-B901-1A574893455E}" destId="{57127028-6074-4C4B-BF17-67A30373A982}" srcOrd="1" destOrd="0" presId="urn:microsoft.com/office/officeart/2005/8/layout/hierarchy2"/>
    <dgm:cxn modelId="{C2078A1A-9435-4C52-A450-D7EA8071122F}" type="presOf" srcId="{7B3062FC-D39F-4489-B337-4D1C82B5A500}" destId="{2EFAB7A7-23C5-43DE-944D-EC27C841E25E}" srcOrd="0" destOrd="0" presId="urn:microsoft.com/office/officeart/2005/8/layout/hierarchy2"/>
    <dgm:cxn modelId="{FA1215C6-06F6-41B0-8354-563A6862D454}" srcId="{7B3062FC-D39F-4489-B337-4D1C82B5A500}" destId="{B9F8602F-C019-467C-B9F8-C6B6B81B8CFD}" srcOrd="0" destOrd="0" parTransId="{2AB2FAF0-DE45-4268-998D-4EF373A3D93B}" sibTransId="{479F2CB7-BDEF-40F0-8146-B758B72B3E8A}"/>
    <dgm:cxn modelId="{72797433-C3A0-4D03-B7B3-7208BB07E801}" srcId="{B9F8602F-C019-467C-B9F8-C6B6B81B8CFD}" destId="{9FD686DA-D19B-44AD-A734-10FEEA8E189C}" srcOrd="0" destOrd="0" parTransId="{F197A1FE-2EC2-4806-8FFD-769EAF62592C}" sibTransId="{E29EA9EB-CFB4-4149-A9FA-9076779D21CE}"/>
    <dgm:cxn modelId="{F40F055A-5E1B-41C4-A247-C943AE3E73BA}" type="presOf" srcId="{9FD686DA-D19B-44AD-A734-10FEEA8E189C}" destId="{BCE690AE-9C92-48D1-81DA-905492425406}" srcOrd="0" destOrd="0" presId="urn:microsoft.com/office/officeart/2005/8/layout/hierarchy2"/>
    <dgm:cxn modelId="{C7E4A537-46C7-4D9F-8863-783E6939D00A}" type="presParOf" srcId="{2EFAB7A7-23C5-43DE-944D-EC27C841E25E}" destId="{487CF8CF-11AA-4C9F-8A81-AC332D5CBD19}" srcOrd="0" destOrd="0" presId="urn:microsoft.com/office/officeart/2005/8/layout/hierarchy2"/>
    <dgm:cxn modelId="{B29856C7-A510-4403-AE9B-99944C23C51F}" type="presParOf" srcId="{487CF8CF-11AA-4C9F-8A81-AC332D5CBD19}" destId="{2152B0EF-3FE7-4F30-87A4-EC030C14123B}" srcOrd="0" destOrd="0" presId="urn:microsoft.com/office/officeart/2005/8/layout/hierarchy2"/>
    <dgm:cxn modelId="{BA944927-FCBD-4825-A1B7-27809921DBD3}" type="presParOf" srcId="{487CF8CF-11AA-4C9F-8A81-AC332D5CBD19}" destId="{F6E57138-2756-4A74-9D64-FC28F75775AB}" srcOrd="1" destOrd="0" presId="urn:microsoft.com/office/officeart/2005/8/layout/hierarchy2"/>
    <dgm:cxn modelId="{EB5661A0-4174-46A8-8E82-EDB13A549CB0}" type="presParOf" srcId="{F6E57138-2756-4A74-9D64-FC28F75775AB}" destId="{801001A2-BFEE-46E5-A648-45E70AF81DC9}" srcOrd="0" destOrd="0" presId="urn:microsoft.com/office/officeart/2005/8/layout/hierarchy2"/>
    <dgm:cxn modelId="{590D5B62-6F8C-47CA-B948-CD48A3807092}" type="presParOf" srcId="{801001A2-BFEE-46E5-A648-45E70AF81DC9}" destId="{E9A9E14B-A240-48C4-97BC-C0DF0FEF8FAA}" srcOrd="0" destOrd="0" presId="urn:microsoft.com/office/officeart/2005/8/layout/hierarchy2"/>
    <dgm:cxn modelId="{DFA8A25A-53F4-4226-BBD9-0523717C66E6}" type="presParOf" srcId="{F6E57138-2756-4A74-9D64-FC28F75775AB}" destId="{738486AA-9BEC-4344-A5CB-88D3E0F47FED}" srcOrd="1" destOrd="0" presId="urn:microsoft.com/office/officeart/2005/8/layout/hierarchy2"/>
    <dgm:cxn modelId="{4CD436E1-C0DD-424C-8EB5-37F832FA6AF7}" type="presParOf" srcId="{738486AA-9BEC-4344-A5CB-88D3E0F47FED}" destId="{BCE690AE-9C92-48D1-81DA-905492425406}" srcOrd="0" destOrd="0" presId="urn:microsoft.com/office/officeart/2005/8/layout/hierarchy2"/>
    <dgm:cxn modelId="{C18E658C-99E6-4AA7-A9E4-8DAD6397700A}" type="presParOf" srcId="{738486AA-9BEC-4344-A5CB-88D3E0F47FED}" destId="{395CCAD4-8D9A-48FA-AC06-5288F6514FA0}" srcOrd="1" destOrd="0" presId="urn:microsoft.com/office/officeart/2005/8/layout/hierarchy2"/>
    <dgm:cxn modelId="{F618032A-390B-4995-ADB1-C3E9E8110828}" type="presParOf" srcId="{F6E57138-2756-4A74-9D64-FC28F75775AB}" destId="{280A7A7E-EE6D-45C1-91C3-E3AC62EA58B3}" srcOrd="2" destOrd="0" presId="urn:microsoft.com/office/officeart/2005/8/layout/hierarchy2"/>
    <dgm:cxn modelId="{B7D83849-5838-4410-B0C3-B6B0AE532AC7}" type="presParOf" srcId="{280A7A7E-EE6D-45C1-91C3-E3AC62EA58B3}" destId="{57127028-6074-4C4B-BF17-67A30373A982}" srcOrd="0" destOrd="0" presId="urn:microsoft.com/office/officeart/2005/8/layout/hierarchy2"/>
    <dgm:cxn modelId="{A4C795D0-F172-4FD2-AF7B-ADC7E82A594B}" type="presParOf" srcId="{F6E57138-2756-4A74-9D64-FC28F75775AB}" destId="{366F6BB5-DAEF-4253-B7C1-28E21EC35767}" srcOrd="3" destOrd="0" presId="urn:microsoft.com/office/officeart/2005/8/layout/hierarchy2"/>
    <dgm:cxn modelId="{0AB04BDC-A74C-45D7-AC3D-807CAE3423B9}" type="presParOf" srcId="{366F6BB5-DAEF-4253-B7C1-28E21EC35767}" destId="{BDEEA8BE-80AA-4179-9F3B-41423B72AF66}" srcOrd="0" destOrd="0" presId="urn:microsoft.com/office/officeart/2005/8/layout/hierarchy2"/>
    <dgm:cxn modelId="{DAC1BFF5-0981-49FA-802D-B7E73F37D89E}" type="presParOf" srcId="{366F6BB5-DAEF-4253-B7C1-28E21EC35767}" destId="{7045691D-2E00-4489-9550-2B7CF1810D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A7491-C2BB-F643-8A72-93E9BA13A12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68900-FA58-014E-9339-A705048E2573}">
      <dgm:prSet phldrT="[Text]"/>
      <dgm:spPr/>
      <dgm:t>
        <a:bodyPr/>
        <a:lstStyle/>
        <a:p>
          <a:r>
            <a:rPr lang="en-US" dirty="0" smtClean="0"/>
            <a:t>Expression</a:t>
          </a:r>
          <a:endParaRPr lang="en-US" dirty="0"/>
        </a:p>
      </dgm:t>
    </dgm:pt>
    <dgm:pt modelId="{7EFB7761-BA00-4949-9923-1BF607DFDFE5}" type="parTrans" cxnId="{4AFAE053-C247-1C46-A24F-4AC43A7DA758}">
      <dgm:prSet/>
      <dgm:spPr/>
      <dgm:t>
        <a:bodyPr/>
        <a:lstStyle/>
        <a:p>
          <a:endParaRPr lang="en-US"/>
        </a:p>
      </dgm:t>
    </dgm:pt>
    <dgm:pt modelId="{018FC785-C584-A446-9FCD-645B405DA2B0}" type="sibTrans" cxnId="{4AFAE053-C247-1C46-A24F-4AC43A7DA758}">
      <dgm:prSet/>
      <dgm:spPr/>
      <dgm:t>
        <a:bodyPr/>
        <a:lstStyle/>
        <a:p>
          <a:r>
            <a:rPr lang="en-US" dirty="0" smtClean="0"/>
            <a:t>Or</a:t>
          </a:r>
          <a:endParaRPr lang="en-US" dirty="0"/>
        </a:p>
      </dgm:t>
    </dgm:pt>
    <dgm:pt modelId="{8E6DD8CF-9CD5-B44D-BAB0-80032F5914DD}">
      <dgm:prSet phldrT="[Text]"/>
      <dgm:spPr/>
      <dgm:t>
        <a:bodyPr/>
        <a:lstStyle/>
        <a:p>
          <a:r>
            <a:rPr lang="en-US" dirty="0" smtClean="0"/>
            <a:t>Expression</a:t>
          </a:r>
          <a:endParaRPr lang="en-US" dirty="0"/>
        </a:p>
      </dgm:t>
    </dgm:pt>
    <dgm:pt modelId="{2950B3B1-626F-F248-B581-5911CFC2A01E}" type="parTrans" cxnId="{9C33CAA0-3E99-AE4E-A5FD-B1FECD803B97}">
      <dgm:prSet/>
      <dgm:spPr/>
      <dgm:t>
        <a:bodyPr/>
        <a:lstStyle/>
        <a:p>
          <a:endParaRPr lang="en-US"/>
        </a:p>
      </dgm:t>
    </dgm:pt>
    <dgm:pt modelId="{E7D42E6C-53F2-4740-99B6-A1C20A5D2B58}" type="sibTrans" cxnId="{9C33CAA0-3E99-AE4E-A5FD-B1FECD803B97}">
      <dgm:prSet/>
      <dgm:spPr/>
      <dgm:t>
        <a:bodyPr/>
        <a:lstStyle/>
        <a:p>
          <a:r>
            <a:rPr lang="en-US" dirty="0" smtClean="0"/>
            <a:t>Or</a:t>
          </a:r>
          <a:endParaRPr lang="en-US" dirty="0"/>
        </a:p>
      </dgm:t>
    </dgm:pt>
    <dgm:pt modelId="{F0623406-11DB-5A42-9E95-7CA3F8B3A71E}">
      <dgm:prSet phldrT="[Text]"/>
      <dgm:spPr/>
      <dgm:t>
        <a:bodyPr/>
        <a:lstStyle/>
        <a:p>
          <a:r>
            <a:rPr lang="en-US" dirty="0" smtClean="0"/>
            <a:t>Expression</a:t>
          </a:r>
          <a:endParaRPr lang="en-US" dirty="0"/>
        </a:p>
      </dgm:t>
    </dgm:pt>
    <dgm:pt modelId="{D991CEDA-12E4-344D-B0DF-DBDDA93CF27E}" type="sibTrans" cxnId="{0AAF4C37-3A61-A640-99C1-FE14C39E44B3}">
      <dgm:prSet/>
      <dgm:spPr/>
      <dgm:t>
        <a:bodyPr/>
        <a:lstStyle/>
        <a:p>
          <a:endParaRPr lang="en-US"/>
        </a:p>
      </dgm:t>
    </dgm:pt>
    <dgm:pt modelId="{2422BEDB-C19E-1843-85DA-CCF049D66AF2}" type="parTrans" cxnId="{0AAF4C37-3A61-A640-99C1-FE14C39E44B3}">
      <dgm:prSet/>
      <dgm:spPr/>
      <dgm:t>
        <a:bodyPr/>
        <a:lstStyle/>
        <a:p>
          <a:endParaRPr lang="en-US"/>
        </a:p>
      </dgm:t>
    </dgm:pt>
    <dgm:pt modelId="{75B8D865-2D9E-2746-8F1D-1E365ACA9B09}" type="pres">
      <dgm:prSet presAssocID="{8E3A7491-C2BB-F643-8A72-93E9BA13A1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DAE4C4E-3A13-634D-856E-8F25647850DC}" type="pres">
      <dgm:prSet presAssocID="{8E3A7491-C2BB-F643-8A72-93E9BA13A126}" presName="dummyMaxCanvas" presStyleCnt="0">
        <dgm:presLayoutVars/>
      </dgm:prSet>
      <dgm:spPr/>
    </dgm:pt>
    <dgm:pt modelId="{652B4A1D-B127-994E-9906-DB4B1749ABC1}" type="pres">
      <dgm:prSet presAssocID="{8E3A7491-C2BB-F643-8A72-93E9BA13A12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351F0D-1B7A-6841-BD49-99BF26F08FC0}" type="pres">
      <dgm:prSet presAssocID="{8E3A7491-C2BB-F643-8A72-93E9BA13A12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BB300-F1C1-894E-961B-CD6F5A509764}" type="pres">
      <dgm:prSet presAssocID="{8E3A7491-C2BB-F643-8A72-93E9BA13A12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22845-7FED-014C-AA3C-D0A5AF6F9011}" type="pres">
      <dgm:prSet presAssocID="{8E3A7491-C2BB-F643-8A72-93E9BA13A12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260B6B-9EA2-D44A-8490-9694F140775B}" type="pres">
      <dgm:prSet presAssocID="{8E3A7491-C2BB-F643-8A72-93E9BA13A12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4F3959-0C2E-9C4F-8F20-DAEDD8BB85E2}" type="pres">
      <dgm:prSet presAssocID="{8E3A7491-C2BB-F643-8A72-93E9BA13A12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49121-9067-2D46-94EF-ABB5A8371B24}" type="pres">
      <dgm:prSet presAssocID="{8E3A7491-C2BB-F643-8A72-93E9BA13A12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F7BE5-9F17-CF42-9B0A-0595D1A6A8CB}" type="pres">
      <dgm:prSet presAssocID="{8E3A7491-C2BB-F643-8A72-93E9BA13A12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AE053-C247-1C46-A24F-4AC43A7DA758}" srcId="{8E3A7491-C2BB-F643-8A72-93E9BA13A126}" destId="{B0968900-FA58-014E-9339-A705048E2573}" srcOrd="0" destOrd="0" parTransId="{7EFB7761-BA00-4949-9923-1BF607DFDFE5}" sibTransId="{018FC785-C584-A446-9FCD-645B405DA2B0}"/>
    <dgm:cxn modelId="{9C33CAA0-3E99-AE4E-A5FD-B1FECD803B97}" srcId="{8E3A7491-C2BB-F643-8A72-93E9BA13A126}" destId="{8E6DD8CF-9CD5-B44D-BAB0-80032F5914DD}" srcOrd="1" destOrd="0" parTransId="{2950B3B1-626F-F248-B581-5911CFC2A01E}" sibTransId="{E7D42E6C-53F2-4740-99B6-A1C20A5D2B58}"/>
    <dgm:cxn modelId="{0AAF4C37-3A61-A640-99C1-FE14C39E44B3}" srcId="{8E3A7491-C2BB-F643-8A72-93E9BA13A126}" destId="{F0623406-11DB-5A42-9E95-7CA3F8B3A71E}" srcOrd="2" destOrd="0" parTransId="{2422BEDB-C19E-1843-85DA-CCF049D66AF2}" sibTransId="{D991CEDA-12E4-344D-B0DF-DBDDA93CF27E}"/>
    <dgm:cxn modelId="{DE2521F4-E1DF-F844-8E56-898149E0E93C}" type="presOf" srcId="{F0623406-11DB-5A42-9E95-7CA3F8B3A71E}" destId="{090BB300-F1C1-894E-961B-CD6F5A509764}" srcOrd="0" destOrd="0" presId="urn:microsoft.com/office/officeart/2005/8/layout/vProcess5"/>
    <dgm:cxn modelId="{D14C889A-390B-9346-8F66-E37E046C03C0}" type="presOf" srcId="{F0623406-11DB-5A42-9E95-7CA3F8B3A71E}" destId="{5C0F7BE5-9F17-CF42-9B0A-0595D1A6A8CB}" srcOrd="1" destOrd="0" presId="urn:microsoft.com/office/officeart/2005/8/layout/vProcess5"/>
    <dgm:cxn modelId="{A0E01F2A-C641-7A41-B871-6C927A34ADF0}" type="presOf" srcId="{8E6DD8CF-9CD5-B44D-BAB0-80032F5914DD}" destId="{ED351F0D-1B7A-6841-BD49-99BF26F08FC0}" srcOrd="0" destOrd="0" presId="urn:microsoft.com/office/officeart/2005/8/layout/vProcess5"/>
    <dgm:cxn modelId="{3CF77FA0-953A-1E4B-9F78-7A9D6E75B0FE}" type="presOf" srcId="{B0968900-FA58-014E-9339-A705048E2573}" destId="{652B4A1D-B127-994E-9906-DB4B1749ABC1}" srcOrd="0" destOrd="0" presId="urn:microsoft.com/office/officeart/2005/8/layout/vProcess5"/>
    <dgm:cxn modelId="{16F0E5DA-A59B-2F4E-AC2E-ECFD355A287F}" type="presOf" srcId="{E7D42E6C-53F2-4740-99B6-A1C20A5D2B58}" destId="{4D260B6B-9EA2-D44A-8490-9694F140775B}" srcOrd="0" destOrd="0" presId="urn:microsoft.com/office/officeart/2005/8/layout/vProcess5"/>
    <dgm:cxn modelId="{D26BE3EC-B735-5142-98B0-3E626067B546}" type="presOf" srcId="{018FC785-C584-A446-9FCD-645B405DA2B0}" destId="{B5F22845-7FED-014C-AA3C-D0A5AF6F9011}" srcOrd="0" destOrd="0" presId="urn:microsoft.com/office/officeart/2005/8/layout/vProcess5"/>
    <dgm:cxn modelId="{7D6E71DC-7262-A845-9A39-ECC3DE8C31F5}" type="presOf" srcId="{B0968900-FA58-014E-9339-A705048E2573}" destId="{734F3959-0C2E-9C4F-8F20-DAEDD8BB85E2}" srcOrd="1" destOrd="0" presId="urn:microsoft.com/office/officeart/2005/8/layout/vProcess5"/>
    <dgm:cxn modelId="{8F18D735-8A78-0344-B816-9A9AE9AF34F5}" type="presOf" srcId="{8E3A7491-C2BB-F643-8A72-93E9BA13A126}" destId="{75B8D865-2D9E-2746-8F1D-1E365ACA9B09}" srcOrd="0" destOrd="0" presId="urn:microsoft.com/office/officeart/2005/8/layout/vProcess5"/>
    <dgm:cxn modelId="{A462CAC9-3D9B-204C-9CF1-E270E077393C}" type="presOf" srcId="{8E6DD8CF-9CD5-B44D-BAB0-80032F5914DD}" destId="{41E49121-9067-2D46-94EF-ABB5A8371B24}" srcOrd="1" destOrd="0" presId="urn:microsoft.com/office/officeart/2005/8/layout/vProcess5"/>
    <dgm:cxn modelId="{F7799ADF-66E3-B648-B6D4-0DDD1E46B56D}" type="presParOf" srcId="{75B8D865-2D9E-2746-8F1D-1E365ACA9B09}" destId="{CDAE4C4E-3A13-634D-856E-8F25647850DC}" srcOrd="0" destOrd="0" presId="urn:microsoft.com/office/officeart/2005/8/layout/vProcess5"/>
    <dgm:cxn modelId="{DD77116D-3CDB-184C-A27A-4737A01001D6}" type="presParOf" srcId="{75B8D865-2D9E-2746-8F1D-1E365ACA9B09}" destId="{652B4A1D-B127-994E-9906-DB4B1749ABC1}" srcOrd="1" destOrd="0" presId="urn:microsoft.com/office/officeart/2005/8/layout/vProcess5"/>
    <dgm:cxn modelId="{DE7DF783-FDFE-DB48-8FB6-36B81D424138}" type="presParOf" srcId="{75B8D865-2D9E-2746-8F1D-1E365ACA9B09}" destId="{ED351F0D-1B7A-6841-BD49-99BF26F08FC0}" srcOrd="2" destOrd="0" presId="urn:microsoft.com/office/officeart/2005/8/layout/vProcess5"/>
    <dgm:cxn modelId="{CCA44338-D7EC-8A4F-B675-FF0C402DAAF9}" type="presParOf" srcId="{75B8D865-2D9E-2746-8F1D-1E365ACA9B09}" destId="{090BB300-F1C1-894E-961B-CD6F5A509764}" srcOrd="3" destOrd="0" presId="urn:microsoft.com/office/officeart/2005/8/layout/vProcess5"/>
    <dgm:cxn modelId="{D18B19D9-8FB8-7E4A-B67F-F46D6AD7A841}" type="presParOf" srcId="{75B8D865-2D9E-2746-8F1D-1E365ACA9B09}" destId="{B5F22845-7FED-014C-AA3C-D0A5AF6F9011}" srcOrd="4" destOrd="0" presId="urn:microsoft.com/office/officeart/2005/8/layout/vProcess5"/>
    <dgm:cxn modelId="{A1D68653-D2DF-CD48-96C1-23A8A6CED428}" type="presParOf" srcId="{75B8D865-2D9E-2746-8F1D-1E365ACA9B09}" destId="{4D260B6B-9EA2-D44A-8490-9694F140775B}" srcOrd="5" destOrd="0" presId="urn:microsoft.com/office/officeart/2005/8/layout/vProcess5"/>
    <dgm:cxn modelId="{E20B95A0-FD2F-3A4F-8338-5AD9365502DA}" type="presParOf" srcId="{75B8D865-2D9E-2746-8F1D-1E365ACA9B09}" destId="{734F3959-0C2E-9C4F-8F20-DAEDD8BB85E2}" srcOrd="6" destOrd="0" presId="urn:microsoft.com/office/officeart/2005/8/layout/vProcess5"/>
    <dgm:cxn modelId="{1409C9DE-AFE9-2A4F-A02F-4271B3A43988}" type="presParOf" srcId="{75B8D865-2D9E-2746-8F1D-1E365ACA9B09}" destId="{41E49121-9067-2D46-94EF-ABB5A8371B24}" srcOrd="7" destOrd="0" presId="urn:microsoft.com/office/officeart/2005/8/layout/vProcess5"/>
    <dgm:cxn modelId="{608A7731-9E30-2641-99BB-B9DB09C256FF}" type="presParOf" srcId="{75B8D865-2D9E-2746-8F1D-1E365ACA9B09}" destId="{5C0F7BE5-9F17-CF42-9B0A-0595D1A6A8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F17B7-6A62-4747-AAE3-79B6AE4BCF4D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D5D52E-3CB6-4145-ACB0-1B88C31C9C3E}">
      <dgm:prSet phldrT="[Text]"/>
      <dgm:spPr/>
      <dgm:t>
        <a:bodyPr/>
        <a:lstStyle/>
        <a:p>
          <a:r>
            <a:rPr lang="en-GB" dirty="0" smtClean="0"/>
            <a:t>Or</a:t>
          </a:r>
          <a:endParaRPr lang="en-GB" dirty="0"/>
        </a:p>
      </dgm:t>
    </dgm:pt>
    <dgm:pt modelId="{D1D88185-A328-41A2-BC34-D9C905C232B7}" type="parTrans" cxnId="{3DDABCB9-7928-46B1-8C50-5C6E58E27815}">
      <dgm:prSet/>
      <dgm:spPr/>
      <dgm:t>
        <a:bodyPr/>
        <a:lstStyle/>
        <a:p>
          <a:endParaRPr lang="en-GB"/>
        </a:p>
      </dgm:t>
    </dgm:pt>
    <dgm:pt modelId="{4D41BBFA-CF51-4A87-A0C1-CEB3CC7556AF}" type="sibTrans" cxnId="{3DDABCB9-7928-46B1-8C50-5C6E58E27815}">
      <dgm:prSet/>
      <dgm:spPr/>
      <dgm:t>
        <a:bodyPr/>
        <a:lstStyle/>
        <a:p>
          <a:endParaRPr lang="en-GB"/>
        </a:p>
      </dgm:t>
    </dgm:pt>
    <dgm:pt modelId="{798194A7-CD39-48CF-A4D5-50CB5B713077}">
      <dgm:prSet phldrT="[Text]"/>
      <dgm:spPr/>
      <dgm:t>
        <a:bodyPr/>
        <a:lstStyle/>
        <a:p>
          <a:r>
            <a:rPr lang="en-GB" dirty="0" smtClean="0"/>
            <a:t>Or</a:t>
          </a:r>
          <a:endParaRPr lang="en-GB" dirty="0"/>
        </a:p>
      </dgm:t>
    </dgm:pt>
    <dgm:pt modelId="{26A2CB73-CA35-4C81-AD5F-AA9522865189}" type="parTrans" cxnId="{511673DE-447A-4849-814C-1D583A65B29D}">
      <dgm:prSet/>
      <dgm:spPr/>
      <dgm:t>
        <a:bodyPr/>
        <a:lstStyle/>
        <a:p>
          <a:endParaRPr lang="en-GB"/>
        </a:p>
      </dgm:t>
    </dgm:pt>
    <dgm:pt modelId="{C9C58CC6-756D-4A1E-97B7-9FE20214BAE8}" type="sibTrans" cxnId="{511673DE-447A-4849-814C-1D583A65B29D}">
      <dgm:prSet/>
      <dgm:spPr/>
      <dgm:t>
        <a:bodyPr/>
        <a:lstStyle/>
        <a:p>
          <a:endParaRPr lang="en-GB"/>
        </a:p>
      </dgm:t>
    </dgm:pt>
    <dgm:pt modelId="{6CCF4FC7-5FD4-4E3A-B8EB-8870C6C0208A}">
      <dgm:prSet phldrT="[Text]"/>
      <dgm:spPr/>
      <dgm:t>
        <a:bodyPr/>
        <a:lstStyle/>
        <a:p>
          <a:r>
            <a:rPr lang="en-GB" dirty="0" smtClean="0"/>
            <a:t>Expression</a:t>
          </a:r>
          <a:endParaRPr lang="en-GB" dirty="0"/>
        </a:p>
      </dgm:t>
    </dgm:pt>
    <dgm:pt modelId="{29D6C5A3-0DB5-4D29-895A-7DA8D7D577EC}" type="parTrans" cxnId="{CFCF0E0E-822F-4254-9DD7-C05D7B47CA5E}">
      <dgm:prSet/>
      <dgm:spPr/>
      <dgm:t>
        <a:bodyPr/>
        <a:lstStyle/>
        <a:p>
          <a:endParaRPr lang="en-GB"/>
        </a:p>
      </dgm:t>
    </dgm:pt>
    <dgm:pt modelId="{F68CC9DB-A95A-430F-8666-ADFFFB8715C9}" type="sibTrans" cxnId="{CFCF0E0E-822F-4254-9DD7-C05D7B47CA5E}">
      <dgm:prSet/>
      <dgm:spPr/>
      <dgm:t>
        <a:bodyPr/>
        <a:lstStyle/>
        <a:p>
          <a:endParaRPr lang="en-GB"/>
        </a:p>
      </dgm:t>
    </dgm:pt>
    <dgm:pt modelId="{F360E3BF-659B-45F6-8D28-EA2EC3559B01}">
      <dgm:prSet phldrT="[Text]"/>
      <dgm:spPr/>
      <dgm:t>
        <a:bodyPr/>
        <a:lstStyle/>
        <a:p>
          <a:r>
            <a:rPr lang="en-GB" dirty="0" smtClean="0"/>
            <a:t>Expression</a:t>
          </a:r>
          <a:endParaRPr lang="en-GB" dirty="0"/>
        </a:p>
      </dgm:t>
    </dgm:pt>
    <dgm:pt modelId="{C7AB7829-8A69-4E39-87F0-EA2A8A88E961}" type="parTrans" cxnId="{F2805AAA-6D16-48EF-924E-741E6BF545CB}">
      <dgm:prSet/>
      <dgm:spPr/>
      <dgm:t>
        <a:bodyPr/>
        <a:lstStyle/>
        <a:p>
          <a:endParaRPr lang="en-GB"/>
        </a:p>
      </dgm:t>
    </dgm:pt>
    <dgm:pt modelId="{D075C7DC-1E41-4242-AA00-6656B5C689BB}" type="sibTrans" cxnId="{F2805AAA-6D16-48EF-924E-741E6BF545CB}">
      <dgm:prSet/>
      <dgm:spPr/>
      <dgm:t>
        <a:bodyPr/>
        <a:lstStyle/>
        <a:p>
          <a:endParaRPr lang="en-GB"/>
        </a:p>
      </dgm:t>
    </dgm:pt>
    <dgm:pt modelId="{1ED2F439-78E5-48FE-86D3-3B419DAFD888}">
      <dgm:prSet phldrT="[Text]"/>
      <dgm:spPr/>
      <dgm:t>
        <a:bodyPr/>
        <a:lstStyle/>
        <a:p>
          <a:r>
            <a:rPr lang="en-GB" dirty="0" smtClean="0"/>
            <a:t>Expression</a:t>
          </a:r>
          <a:endParaRPr lang="en-GB" dirty="0"/>
        </a:p>
      </dgm:t>
    </dgm:pt>
    <dgm:pt modelId="{27BA1F2E-08EC-4121-BEC6-90B63D70726A}" type="parTrans" cxnId="{6911A4A3-5342-4C6A-BE7D-B3CC0FDA509C}">
      <dgm:prSet/>
      <dgm:spPr/>
      <dgm:t>
        <a:bodyPr/>
        <a:lstStyle/>
        <a:p>
          <a:endParaRPr lang="en-GB"/>
        </a:p>
      </dgm:t>
    </dgm:pt>
    <dgm:pt modelId="{E686573B-46BD-4967-AC2A-515FB4392862}" type="sibTrans" cxnId="{6911A4A3-5342-4C6A-BE7D-B3CC0FDA509C}">
      <dgm:prSet/>
      <dgm:spPr/>
      <dgm:t>
        <a:bodyPr/>
        <a:lstStyle/>
        <a:p>
          <a:endParaRPr lang="en-GB"/>
        </a:p>
      </dgm:t>
    </dgm:pt>
    <dgm:pt modelId="{DA35502B-8C3B-4228-84E3-CCEA65F335CA}" type="pres">
      <dgm:prSet presAssocID="{09FF17B7-6A62-4747-AAE3-79B6AE4BCF4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97C93-C85F-4A58-9738-5B4FE1B633F0}" type="pres">
      <dgm:prSet presAssocID="{22D5D52E-3CB6-4145-ACB0-1B88C31C9C3E}" presName="root1" presStyleCnt="0"/>
      <dgm:spPr/>
      <dgm:t>
        <a:bodyPr/>
        <a:lstStyle/>
        <a:p>
          <a:endParaRPr lang="en-US"/>
        </a:p>
      </dgm:t>
    </dgm:pt>
    <dgm:pt modelId="{822258D0-10D8-431A-A0D9-9E2F644081F1}" type="pres">
      <dgm:prSet presAssocID="{22D5D52E-3CB6-4145-ACB0-1B88C31C9C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DDEE4-F0AD-4FDF-B115-6499E062C9B5}" type="pres">
      <dgm:prSet presAssocID="{22D5D52E-3CB6-4145-ACB0-1B88C31C9C3E}" presName="level2hierChild" presStyleCnt="0"/>
      <dgm:spPr/>
      <dgm:t>
        <a:bodyPr/>
        <a:lstStyle/>
        <a:p>
          <a:endParaRPr lang="en-US"/>
        </a:p>
      </dgm:t>
    </dgm:pt>
    <dgm:pt modelId="{3D84D22F-DA19-4ED1-9C6E-38D8D78BAABE}" type="pres">
      <dgm:prSet presAssocID="{27BA1F2E-08EC-4121-BEC6-90B63D70726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068F47E-EFED-469D-861B-31F1B45A725E}" type="pres">
      <dgm:prSet presAssocID="{27BA1F2E-08EC-4121-BEC6-90B63D70726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9D495D5-B32B-41C4-A9BE-C82C9DC3F015}" type="pres">
      <dgm:prSet presAssocID="{1ED2F439-78E5-48FE-86D3-3B419DAFD888}" presName="root2" presStyleCnt="0"/>
      <dgm:spPr/>
      <dgm:t>
        <a:bodyPr/>
        <a:lstStyle/>
        <a:p>
          <a:endParaRPr lang="en-US"/>
        </a:p>
      </dgm:t>
    </dgm:pt>
    <dgm:pt modelId="{E7490303-15F3-485A-9A43-6D81158A5F55}" type="pres">
      <dgm:prSet presAssocID="{1ED2F439-78E5-48FE-86D3-3B419DAFD88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707E-7513-499B-89C0-CA3608D0394D}" type="pres">
      <dgm:prSet presAssocID="{1ED2F439-78E5-48FE-86D3-3B419DAFD888}" presName="level3hierChild" presStyleCnt="0"/>
      <dgm:spPr/>
      <dgm:t>
        <a:bodyPr/>
        <a:lstStyle/>
        <a:p>
          <a:endParaRPr lang="en-US"/>
        </a:p>
      </dgm:t>
    </dgm:pt>
    <dgm:pt modelId="{1B896E34-97E8-4C9A-A503-9A234EB1FB0F}" type="pres">
      <dgm:prSet presAssocID="{26A2CB73-CA35-4C81-AD5F-AA95228651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D33AD37-D48F-4B7A-BC21-0882BF33AB30}" type="pres">
      <dgm:prSet presAssocID="{26A2CB73-CA35-4C81-AD5F-AA95228651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AE2DDA5-1035-4FDA-A618-037235A91124}" type="pres">
      <dgm:prSet presAssocID="{798194A7-CD39-48CF-A4D5-50CB5B713077}" presName="root2" presStyleCnt="0"/>
      <dgm:spPr/>
      <dgm:t>
        <a:bodyPr/>
        <a:lstStyle/>
        <a:p>
          <a:endParaRPr lang="en-US"/>
        </a:p>
      </dgm:t>
    </dgm:pt>
    <dgm:pt modelId="{41778E2D-4063-456B-AB9B-9D2ADFE0426A}" type="pres">
      <dgm:prSet presAssocID="{798194A7-CD39-48CF-A4D5-50CB5B71307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A34D3-DC5B-400E-A60D-FE39EA1DCB45}" type="pres">
      <dgm:prSet presAssocID="{798194A7-CD39-48CF-A4D5-50CB5B713077}" presName="level3hierChild" presStyleCnt="0"/>
      <dgm:spPr/>
      <dgm:t>
        <a:bodyPr/>
        <a:lstStyle/>
        <a:p>
          <a:endParaRPr lang="en-US"/>
        </a:p>
      </dgm:t>
    </dgm:pt>
    <dgm:pt modelId="{71B5B3F9-0F0D-4E6C-B464-30089EE6CBCB}" type="pres">
      <dgm:prSet presAssocID="{29D6C5A3-0DB5-4D29-895A-7DA8D7D577E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9D782B2-70DA-4619-B575-E3CD5CFE32AD}" type="pres">
      <dgm:prSet presAssocID="{29D6C5A3-0DB5-4D29-895A-7DA8D7D577E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4E26013-C38A-4C54-B98F-841314760E91}" type="pres">
      <dgm:prSet presAssocID="{6CCF4FC7-5FD4-4E3A-B8EB-8870C6C0208A}" presName="root2" presStyleCnt="0"/>
      <dgm:spPr/>
      <dgm:t>
        <a:bodyPr/>
        <a:lstStyle/>
        <a:p>
          <a:endParaRPr lang="en-US"/>
        </a:p>
      </dgm:t>
    </dgm:pt>
    <dgm:pt modelId="{B6D28E7E-90D3-444A-8448-8E1ADCF43099}" type="pres">
      <dgm:prSet presAssocID="{6CCF4FC7-5FD4-4E3A-B8EB-8870C6C0208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E4DB43A-ED42-4740-ADEB-C2CB91B17AF3}" type="pres">
      <dgm:prSet presAssocID="{6CCF4FC7-5FD4-4E3A-B8EB-8870C6C0208A}" presName="level3hierChild" presStyleCnt="0"/>
      <dgm:spPr/>
      <dgm:t>
        <a:bodyPr/>
        <a:lstStyle/>
        <a:p>
          <a:endParaRPr lang="en-US"/>
        </a:p>
      </dgm:t>
    </dgm:pt>
    <dgm:pt modelId="{A35AB82C-148D-4BA7-8BC3-2E6EC7B508C3}" type="pres">
      <dgm:prSet presAssocID="{C7AB7829-8A69-4E39-87F0-EA2A8A88E96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B51DED47-A32B-45BC-837F-16E98093F12B}" type="pres">
      <dgm:prSet presAssocID="{C7AB7829-8A69-4E39-87F0-EA2A8A88E96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2D22547-9473-4758-92B9-0469405C8ACC}" type="pres">
      <dgm:prSet presAssocID="{F360E3BF-659B-45F6-8D28-EA2EC3559B01}" presName="root2" presStyleCnt="0"/>
      <dgm:spPr/>
      <dgm:t>
        <a:bodyPr/>
        <a:lstStyle/>
        <a:p>
          <a:endParaRPr lang="en-US"/>
        </a:p>
      </dgm:t>
    </dgm:pt>
    <dgm:pt modelId="{4B910BEB-FB2D-4FE2-B383-A1DDA4E5C017}" type="pres">
      <dgm:prSet presAssocID="{F360E3BF-659B-45F6-8D28-EA2EC3559B0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0B916-DBA4-4E38-8856-9604CCBF3E7C}" type="pres">
      <dgm:prSet presAssocID="{F360E3BF-659B-45F6-8D28-EA2EC3559B01}" presName="level3hierChild" presStyleCnt="0"/>
      <dgm:spPr/>
      <dgm:t>
        <a:bodyPr/>
        <a:lstStyle/>
        <a:p>
          <a:endParaRPr lang="en-US"/>
        </a:p>
      </dgm:t>
    </dgm:pt>
  </dgm:ptLst>
  <dgm:cxnLst>
    <dgm:cxn modelId="{7943D203-8180-4A19-A29C-8594D230F768}" type="presOf" srcId="{6CCF4FC7-5FD4-4E3A-B8EB-8870C6C0208A}" destId="{B6D28E7E-90D3-444A-8448-8E1ADCF43099}" srcOrd="0" destOrd="0" presId="urn:microsoft.com/office/officeart/2005/8/layout/hierarchy2"/>
    <dgm:cxn modelId="{63C93386-ADC2-4A65-96A9-626403F0F350}" type="presOf" srcId="{26A2CB73-CA35-4C81-AD5F-AA9522865189}" destId="{1B896E34-97E8-4C9A-A503-9A234EB1FB0F}" srcOrd="0" destOrd="0" presId="urn:microsoft.com/office/officeart/2005/8/layout/hierarchy2"/>
    <dgm:cxn modelId="{727738FE-AB0B-44E0-9D42-9FBE34B0DA23}" type="presOf" srcId="{27BA1F2E-08EC-4121-BEC6-90B63D70726A}" destId="{C068F47E-EFED-469D-861B-31F1B45A725E}" srcOrd="1" destOrd="0" presId="urn:microsoft.com/office/officeart/2005/8/layout/hierarchy2"/>
    <dgm:cxn modelId="{6911A4A3-5342-4C6A-BE7D-B3CC0FDA509C}" srcId="{22D5D52E-3CB6-4145-ACB0-1B88C31C9C3E}" destId="{1ED2F439-78E5-48FE-86D3-3B419DAFD888}" srcOrd="0" destOrd="0" parTransId="{27BA1F2E-08EC-4121-BEC6-90B63D70726A}" sibTransId="{E686573B-46BD-4967-AC2A-515FB4392862}"/>
    <dgm:cxn modelId="{BE1D5CB4-0EFB-4272-A394-90EB8A1AB7D0}" type="presOf" srcId="{798194A7-CD39-48CF-A4D5-50CB5B713077}" destId="{41778E2D-4063-456B-AB9B-9D2ADFE0426A}" srcOrd="0" destOrd="0" presId="urn:microsoft.com/office/officeart/2005/8/layout/hierarchy2"/>
    <dgm:cxn modelId="{22C014C9-9969-47C5-A354-D1A37DE392BD}" type="presOf" srcId="{C7AB7829-8A69-4E39-87F0-EA2A8A88E961}" destId="{B51DED47-A32B-45BC-837F-16E98093F12B}" srcOrd="1" destOrd="0" presId="urn:microsoft.com/office/officeart/2005/8/layout/hierarchy2"/>
    <dgm:cxn modelId="{FD3FD9F3-C38C-452C-B658-21DD951095F6}" type="presOf" srcId="{29D6C5A3-0DB5-4D29-895A-7DA8D7D577EC}" destId="{71B5B3F9-0F0D-4E6C-B464-30089EE6CBCB}" srcOrd="0" destOrd="0" presId="urn:microsoft.com/office/officeart/2005/8/layout/hierarchy2"/>
    <dgm:cxn modelId="{CFCF0E0E-822F-4254-9DD7-C05D7B47CA5E}" srcId="{798194A7-CD39-48CF-A4D5-50CB5B713077}" destId="{6CCF4FC7-5FD4-4E3A-B8EB-8870C6C0208A}" srcOrd="0" destOrd="0" parTransId="{29D6C5A3-0DB5-4D29-895A-7DA8D7D577EC}" sibTransId="{F68CC9DB-A95A-430F-8666-ADFFFB8715C9}"/>
    <dgm:cxn modelId="{CD1D4FEE-A1CA-499F-AF0A-06753D5E48D7}" type="presOf" srcId="{26A2CB73-CA35-4C81-AD5F-AA9522865189}" destId="{8D33AD37-D48F-4B7A-BC21-0882BF33AB30}" srcOrd="1" destOrd="0" presId="urn:microsoft.com/office/officeart/2005/8/layout/hierarchy2"/>
    <dgm:cxn modelId="{3DDABCB9-7928-46B1-8C50-5C6E58E27815}" srcId="{09FF17B7-6A62-4747-AAE3-79B6AE4BCF4D}" destId="{22D5D52E-3CB6-4145-ACB0-1B88C31C9C3E}" srcOrd="0" destOrd="0" parTransId="{D1D88185-A328-41A2-BC34-D9C905C232B7}" sibTransId="{4D41BBFA-CF51-4A87-A0C1-CEB3CC7556AF}"/>
    <dgm:cxn modelId="{F25F51C2-02D0-4071-95ED-EEE85E4BDF66}" type="presOf" srcId="{1ED2F439-78E5-48FE-86D3-3B419DAFD888}" destId="{E7490303-15F3-485A-9A43-6D81158A5F55}" srcOrd="0" destOrd="0" presId="urn:microsoft.com/office/officeart/2005/8/layout/hierarchy2"/>
    <dgm:cxn modelId="{36F6A796-739A-44A3-A8C6-E196AA37295B}" type="presOf" srcId="{C7AB7829-8A69-4E39-87F0-EA2A8A88E961}" destId="{A35AB82C-148D-4BA7-8BC3-2E6EC7B508C3}" srcOrd="0" destOrd="0" presId="urn:microsoft.com/office/officeart/2005/8/layout/hierarchy2"/>
    <dgm:cxn modelId="{AD8A29A5-8C8A-4EBF-8778-DC8A74541B83}" type="presOf" srcId="{27BA1F2E-08EC-4121-BEC6-90B63D70726A}" destId="{3D84D22F-DA19-4ED1-9C6E-38D8D78BAABE}" srcOrd="0" destOrd="0" presId="urn:microsoft.com/office/officeart/2005/8/layout/hierarchy2"/>
    <dgm:cxn modelId="{9FB3BD90-47E4-4BF9-8729-C6B76D1D2FA4}" type="presOf" srcId="{22D5D52E-3CB6-4145-ACB0-1B88C31C9C3E}" destId="{822258D0-10D8-431A-A0D9-9E2F644081F1}" srcOrd="0" destOrd="0" presId="urn:microsoft.com/office/officeart/2005/8/layout/hierarchy2"/>
    <dgm:cxn modelId="{F2805AAA-6D16-48EF-924E-741E6BF545CB}" srcId="{798194A7-CD39-48CF-A4D5-50CB5B713077}" destId="{F360E3BF-659B-45F6-8D28-EA2EC3559B01}" srcOrd="1" destOrd="0" parTransId="{C7AB7829-8A69-4E39-87F0-EA2A8A88E961}" sibTransId="{D075C7DC-1E41-4242-AA00-6656B5C689BB}"/>
    <dgm:cxn modelId="{AC6491DC-99E4-4528-B6A1-05CD05033582}" type="presOf" srcId="{09FF17B7-6A62-4747-AAE3-79B6AE4BCF4D}" destId="{DA35502B-8C3B-4228-84E3-CCEA65F335CA}" srcOrd="0" destOrd="0" presId="urn:microsoft.com/office/officeart/2005/8/layout/hierarchy2"/>
    <dgm:cxn modelId="{511673DE-447A-4849-814C-1D583A65B29D}" srcId="{22D5D52E-3CB6-4145-ACB0-1B88C31C9C3E}" destId="{798194A7-CD39-48CF-A4D5-50CB5B713077}" srcOrd="1" destOrd="0" parTransId="{26A2CB73-CA35-4C81-AD5F-AA9522865189}" sibTransId="{C9C58CC6-756D-4A1E-97B7-9FE20214BAE8}"/>
    <dgm:cxn modelId="{3661DC06-0A84-438F-A0B7-98880EA2D3FF}" type="presOf" srcId="{F360E3BF-659B-45F6-8D28-EA2EC3559B01}" destId="{4B910BEB-FB2D-4FE2-B383-A1DDA4E5C017}" srcOrd="0" destOrd="0" presId="urn:microsoft.com/office/officeart/2005/8/layout/hierarchy2"/>
    <dgm:cxn modelId="{4C3BB0A4-F8F4-4043-9FA3-7A9F23AB58D5}" type="presOf" srcId="{29D6C5A3-0DB5-4D29-895A-7DA8D7D577EC}" destId="{09D782B2-70DA-4619-B575-E3CD5CFE32AD}" srcOrd="1" destOrd="0" presId="urn:microsoft.com/office/officeart/2005/8/layout/hierarchy2"/>
    <dgm:cxn modelId="{EB1539A6-4F5E-4483-9CFA-403A6FA48FC0}" type="presParOf" srcId="{DA35502B-8C3B-4228-84E3-CCEA65F335CA}" destId="{1A497C93-C85F-4A58-9738-5B4FE1B633F0}" srcOrd="0" destOrd="0" presId="urn:microsoft.com/office/officeart/2005/8/layout/hierarchy2"/>
    <dgm:cxn modelId="{2FF65690-20A5-4301-882C-928A139FF095}" type="presParOf" srcId="{1A497C93-C85F-4A58-9738-5B4FE1B633F0}" destId="{822258D0-10D8-431A-A0D9-9E2F644081F1}" srcOrd="0" destOrd="0" presId="urn:microsoft.com/office/officeart/2005/8/layout/hierarchy2"/>
    <dgm:cxn modelId="{3E763C9B-027F-40AD-9A66-25110430A300}" type="presParOf" srcId="{1A497C93-C85F-4A58-9738-5B4FE1B633F0}" destId="{04BDDEE4-F0AD-4FDF-B115-6499E062C9B5}" srcOrd="1" destOrd="0" presId="urn:microsoft.com/office/officeart/2005/8/layout/hierarchy2"/>
    <dgm:cxn modelId="{1F211CD2-06D8-4AEC-9C00-20D8BDA64E9C}" type="presParOf" srcId="{04BDDEE4-F0AD-4FDF-B115-6499E062C9B5}" destId="{3D84D22F-DA19-4ED1-9C6E-38D8D78BAABE}" srcOrd="0" destOrd="0" presId="urn:microsoft.com/office/officeart/2005/8/layout/hierarchy2"/>
    <dgm:cxn modelId="{B6375CBA-1312-4FC8-AE47-FA1D4CF0B3EC}" type="presParOf" srcId="{3D84D22F-DA19-4ED1-9C6E-38D8D78BAABE}" destId="{C068F47E-EFED-469D-861B-31F1B45A725E}" srcOrd="0" destOrd="0" presId="urn:microsoft.com/office/officeart/2005/8/layout/hierarchy2"/>
    <dgm:cxn modelId="{DAC605AC-353F-472F-8B9C-AC98A63B64B8}" type="presParOf" srcId="{04BDDEE4-F0AD-4FDF-B115-6499E062C9B5}" destId="{79D495D5-B32B-41C4-A9BE-C82C9DC3F015}" srcOrd="1" destOrd="0" presId="urn:microsoft.com/office/officeart/2005/8/layout/hierarchy2"/>
    <dgm:cxn modelId="{0F4A9450-9CD1-4C2C-898D-F4F1D55E2F3A}" type="presParOf" srcId="{79D495D5-B32B-41C4-A9BE-C82C9DC3F015}" destId="{E7490303-15F3-485A-9A43-6D81158A5F55}" srcOrd="0" destOrd="0" presId="urn:microsoft.com/office/officeart/2005/8/layout/hierarchy2"/>
    <dgm:cxn modelId="{B09411D1-1E28-4E3B-90E2-5E2317D05303}" type="presParOf" srcId="{79D495D5-B32B-41C4-A9BE-C82C9DC3F015}" destId="{78BC707E-7513-499B-89C0-CA3608D0394D}" srcOrd="1" destOrd="0" presId="urn:microsoft.com/office/officeart/2005/8/layout/hierarchy2"/>
    <dgm:cxn modelId="{C80EE6A9-07E7-46F8-9B82-6A4861F9C2BD}" type="presParOf" srcId="{04BDDEE4-F0AD-4FDF-B115-6499E062C9B5}" destId="{1B896E34-97E8-4C9A-A503-9A234EB1FB0F}" srcOrd="2" destOrd="0" presId="urn:microsoft.com/office/officeart/2005/8/layout/hierarchy2"/>
    <dgm:cxn modelId="{43575BD7-BCE2-47F5-8A9F-A377B4785768}" type="presParOf" srcId="{1B896E34-97E8-4C9A-A503-9A234EB1FB0F}" destId="{8D33AD37-D48F-4B7A-BC21-0882BF33AB30}" srcOrd="0" destOrd="0" presId="urn:microsoft.com/office/officeart/2005/8/layout/hierarchy2"/>
    <dgm:cxn modelId="{ACD2F37B-2747-46F0-9816-06F3D27DC87A}" type="presParOf" srcId="{04BDDEE4-F0AD-4FDF-B115-6499E062C9B5}" destId="{4AE2DDA5-1035-4FDA-A618-037235A91124}" srcOrd="3" destOrd="0" presId="urn:microsoft.com/office/officeart/2005/8/layout/hierarchy2"/>
    <dgm:cxn modelId="{16E0C803-9B70-468F-90DD-20FF9169B0DE}" type="presParOf" srcId="{4AE2DDA5-1035-4FDA-A618-037235A91124}" destId="{41778E2D-4063-456B-AB9B-9D2ADFE0426A}" srcOrd="0" destOrd="0" presId="urn:microsoft.com/office/officeart/2005/8/layout/hierarchy2"/>
    <dgm:cxn modelId="{C0585E12-8BF4-482D-AB40-324DA2C7A9F9}" type="presParOf" srcId="{4AE2DDA5-1035-4FDA-A618-037235A91124}" destId="{C36A34D3-DC5B-400E-A60D-FE39EA1DCB45}" srcOrd="1" destOrd="0" presId="urn:microsoft.com/office/officeart/2005/8/layout/hierarchy2"/>
    <dgm:cxn modelId="{62153C12-9C8C-4BC5-B62B-6D89C7A11EAA}" type="presParOf" srcId="{C36A34D3-DC5B-400E-A60D-FE39EA1DCB45}" destId="{71B5B3F9-0F0D-4E6C-B464-30089EE6CBCB}" srcOrd="0" destOrd="0" presId="urn:microsoft.com/office/officeart/2005/8/layout/hierarchy2"/>
    <dgm:cxn modelId="{704190EB-F861-4E99-BCDC-E93F6B70497C}" type="presParOf" srcId="{71B5B3F9-0F0D-4E6C-B464-30089EE6CBCB}" destId="{09D782B2-70DA-4619-B575-E3CD5CFE32AD}" srcOrd="0" destOrd="0" presId="urn:microsoft.com/office/officeart/2005/8/layout/hierarchy2"/>
    <dgm:cxn modelId="{23F536D7-BA29-4D11-B86D-D799BE5CA433}" type="presParOf" srcId="{C36A34D3-DC5B-400E-A60D-FE39EA1DCB45}" destId="{B4E26013-C38A-4C54-B98F-841314760E91}" srcOrd="1" destOrd="0" presId="urn:microsoft.com/office/officeart/2005/8/layout/hierarchy2"/>
    <dgm:cxn modelId="{ADBA68D8-CED0-4951-83FD-A76D999F830C}" type="presParOf" srcId="{B4E26013-C38A-4C54-B98F-841314760E91}" destId="{B6D28E7E-90D3-444A-8448-8E1ADCF43099}" srcOrd="0" destOrd="0" presId="urn:microsoft.com/office/officeart/2005/8/layout/hierarchy2"/>
    <dgm:cxn modelId="{683ED10F-7288-4ACC-B6FA-48F82AAAD6DC}" type="presParOf" srcId="{B4E26013-C38A-4C54-B98F-841314760E91}" destId="{9E4DB43A-ED42-4740-ADEB-C2CB91B17AF3}" srcOrd="1" destOrd="0" presId="urn:microsoft.com/office/officeart/2005/8/layout/hierarchy2"/>
    <dgm:cxn modelId="{8A7CF9B9-9CA6-45E7-8859-C0DD1F046B6D}" type="presParOf" srcId="{C36A34D3-DC5B-400E-A60D-FE39EA1DCB45}" destId="{A35AB82C-148D-4BA7-8BC3-2E6EC7B508C3}" srcOrd="2" destOrd="0" presId="urn:microsoft.com/office/officeart/2005/8/layout/hierarchy2"/>
    <dgm:cxn modelId="{66888098-4DB4-4CD9-84A0-6A9E4ACEAE8E}" type="presParOf" srcId="{A35AB82C-148D-4BA7-8BC3-2E6EC7B508C3}" destId="{B51DED47-A32B-45BC-837F-16E98093F12B}" srcOrd="0" destOrd="0" presId="urn:microsoft.com/office/officeart/2005/8/layout/hierarchy2"/>
    <dgm:cxn modelId="{F6E3FE8D-2AFB-472C-9D1C-B2F21578F1D0}" type="presParOf" srcId="{C36A34D3-DC5B-400E-A60D-FE39EA1DCB45}" destId="{A2D22547-9473-4758-92B9-0469405C8ACC}" srcOrd="3" destOrd="0" presId="urn:microsoft.com/office/officeart/2005/8/layout/hierarchy2"/>
    <dgm:cxn modelId="{83666755-134C-49C6-A9A7-F15C71D63109}" type="presParOf" srcId="{A2D22547-9473-4758-92B9-0469405C8ACC}" destId="{4B910BEB-FB2D-4FE2-B383-A1DDA4E5C017}" srcOrd="0" destOrd="0" presId="urn:microsoft.com/office/officeart/2005/8/layout/hierarchy2"/>
    <dgm:cxn modelId="{02C90880-FF27-4376-96E6-E25B808C74EF}" type="presParOf" srcId="{A2D22547-9473-4758-92B9-0469405C8ACC}" destId="{D450B916-DBA4-4E38-8856-9604CCBF3E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FF17B7-6A62-4747-AAE3-79B6AE4BCF4D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2D5D52E-3CB6-4145-ACB0-1B88C31C9C3E}">
      <dgm:prSet phldrT="[Text]"/>
      <dgm:spPr/>
      <dgm:t>
        <a:bodyPr/>
        <a:lstStyle/>
        <a:p>
          <a:r>
            <a:rPr lang="en-GB" dirty="0" err="1" smtClean="0"/>
            <a:t>GreaterThanOrEqual</a:t>
          </a:r>
          <a:endParaRPr lang="en-GB" dirty="0"/>
        </a:p>
      </dgm:t>
    </dgm:pt>
    <dgm:pt modelId="{D1D88185-A328-41A2-BC34-D9C905C232B7}" type="parTrans" cxnId="{3DDABCB9-7928-46B1-8C50-5C6E58E27815}">
      <dgm:prSet/>
      <dgm:spPr/>
      <dgm:t>
        <a:bodyPr/>
        <a:lstStyle/>
        <a:p>
          <a:endParaRPr lang="en-GB"/>
        </a:p>
      </dgm:t>
    </dgm:pt>
    <dgm:pt modelId="{4D41BBFA-CF51-4A87-A0C1-CEB3CC7556AF}" type="sibTrans" cxnId="{3DDABCB9-7928-46B1-8C50-5C6E58E27815}">
      <dgm:prSet/>
      <dgm:spPr/>
      <dgm:t>
        <a:bodyPr/>
        <a:lstStyle/>
        <a:p>
          <a:endParaRPr lang="en-GB"/>
        </a:p>
      </dgm:t>
    </dgm:pt>
    <dgm:pt modelId="{798194A7-CD39-48CF-A4D5-50CB5B713077}">
      <dgm:prSet phldrT="[Text]"/>
      <dgm:spPr/>
      <dgm:t>
        <a:bodyPr/>
        <a:lstStyle/>
        <a:p>
          <a:r>
            <a:rPr lang="en-GB" dirty="0" smtClean="0"/>
            <a:t>Constant</a:t>
          </a:r>
          <a:endParaRPr lang="en-GB" dirty="0"/>
        </a:p>
      </dgm:t>
    </dgm:pt>
    <dgm:pt modelId="{26A2CB73-CA35-4C81-AD5F-AA9522865189}" type="parTrans" cxnId="{511673DE-447A-4849-814C-1D583A65B29D}">
      <dgm:prSet/>
      <dgm:spPr/>
      <dgm:t>
        <a:bodyPr/>
        <a:lstStyle/>
        <a:p>
          <a:endParaRPr lang="en-GB"/>
        </a:p>
      </dgm:t>
    </dgm:pt>
    <dgm:pt modelId="{C9C58CC6-756D-4A1E-97B7-9FE20214BAE8}" type="sibTrans" cxnId="{511673DE-447A-4849-814C-1D583A65B29D}">
      <dgm:prSet/>
      <dgm:spPr/>
      <dgm:t>
        <a:bodyPr/>
        <a:lstStyle/>
        <a:p>
          <a:endParaRPr lang="en-GB"/>
        </a:p>
      </dgm:t>
    </dgm:pt>
    <dgm:pt modelId="{1ED2F439-78E5-48FE-86D3-3B419DAFD888}">
      <dgm:prSet phldrT="[Text]"/>
      <dgm:spPr/>
      <dgm:t>
        <a:bodyPr/>
        <a:lstStyle/>
        <a:p>
          <a:r>
            <a:rPr lang="en-GB" dirty="0" smtClean="0"/>
            <a:t>Property</a:t>
          </a:r>
          <a:endParaRPr lang="en-GB" dirty="0"/>
        </a:p>
      </dgm:t>
    </dgm:pt>
    <dgm:pt modelId="{27BA1F2E-08EC-4121-BEC6-90B63D70726A}" type="parTrans" cxnId="{6911A4A3-5342-4C6A-BE7D-B3CC0FDA509C}">
      <dgm:prSet/>
      <dgm:spPr/>
      <dgm:t>
        <a:bodyPr/>
        <a:lstStyle/>
        <a:p>
          <a:endParaRPr lang="en-GB"/>
        </a:p>
      </dgm:t>
    </dgm:pt>
    <dgm:pt modelId="{E686573B-46BD-4967-AC2A-515FB4392862}" type="sibTrans" cxnId="{6911A4A3-5342-4C6A-BE7D-B3CC0FDA509C}">
      <dgm:prSet/>
      <dgm:spPr/>
      <dgm:t>
        <a:bodyPr/>
        <a:lstStyle/>
        <a:p>
          <a:endParaRPr lang="en-GB"/>
        </a:p>
      </dgm:t>
    </dgm:pt>
    <dgm:pt modelId="{9E400D2F-6306-4C3D-9819-52165058465E}" type="pres">
      <dgm:prSet presAssocID="{09FF17B7-6A62-4747-AAE3-79B6AE4BCF4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CFCE755-439A-4E26-93C4-3519D5031C25}" type="pres">
      <dgm:prSet presAssocID="{22D5D52E-3CB6-4145-ACB0-1B88C31C9C3E}" presName="hierRoot1" presStyleCnt="0">
        <dgm:presLayoutVars>
          <dgm:hierBranch val="init"/>
        </dgm:presLayoutVars>
      </dgm:prSet>
      <dgm:spPr/>
    </dgm:pt>
    <dgm:pt modelId="{AB9FD0C3-15C6-4BA6-98F9-FFCAE52059E5}" type="pres">
      <dgm:prSet presAssocID="{22D5D52E-3CB6-4145-ACB0-1B88C31C9C3E}" presName="rootComposite1" presStyleCnt="0"/>
      <dgm:spPr/>
    </dgm:pt>
    <dgm:pt modelId="{AA1A6F4E-7E8C-41D3-93D6-067D03BE82C1}" type="pres">
      <dgm:prSet presAssocID="{22D5D52E-3CB6-4145-ACB0-1B88C31C9C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873237C-6932-4CA9-9783-B63E10A148D9}" type="pres">
      <dgm:prSet presAssocID="{22D5D52E-3CB6-4145-ACB0-1B88C31C9C3E}" presName="topArc1" presStyleLbl="parChTrans1D1" presStyleIdx="0" presStyleCnt="6"/>
      <dgm:spPr/>
    </dgm:pt>
    <dgm:pt modelId="{69C4FC7A-555A-4C16-B38A-BD48D4225138}" type="pres">
      <dgm:prSet presAssocID="{22D5D52E-3CB6-4145-ACB0-1B88C31C9C3E}" presName="bottomArc1" presStyleLbl="parChTrans1D1" presStyleIdx="1" presStyleCnt="6"/>
      <dgm:spPr/>
    </dgm:pt>
    <dgm:pt modelId="{1406DA18-73C9-4BB3-AAB4-D4CF9CAAC1BD}" type="pres">
      <dgm:prSet presAssocID="{22D5D52E-3CB6-4145-ACB0-1B88C31C9C3E}" presName="topConnNode1" presStyleLbl="node1" presStyleIdx="0" presStyleCnt="0"/>
      <dgm:spPr/>
      <dgm:t>
        <a:bodyPr/>
        <a:lstStyle/>
        <a:p>
          <a:endParaRPr lang="en-GB"/>
        </a:p>
      </dgm:t>
    </dgm:pt>
    <dgm:pt modelId="{FD9ED6A0-3977-4A9A-9769-28154ED29CE5}" type="pres">
      <dgm:prSet presAssocID="{22D5D52E-3CB6-4145-ACB0-1B88C31C9C3E}" presName="hierChild2" presStyleCnt="0"/>
      <dgm:spPr/>
    </dgm:pt>
    <dgm:pt modelId="{7C3D9235-2B71-4908-A821-81E5CC1BC028}" type="pres">
      <dgm:prSet presAssocID="{27BA1F2E-08EC-4121-BEC6-90B63D70726A}" presName="Name28" presStyleLbl="parChTrans1D2" presStyleIdx="0" presStyleCnt="2"/>
      <dgm:spPr/>
      <dgm:t>
        <a:bodyPr/>
        <a:lstStyle/>
        <a:p>
          <a:endParaRPr lang="en-GB"/>
        </a:p>
      </dgm:t>
    </dgm:pt>
    <dgm:pt modelId="{C35F770A-3158-4EFF-BCB6-370CDD9FAC66}" type="pres">
      <dgm:prSet presAssocID="{1ED2F439-78E5-48FE-86D3-3B419DAFD888}" presName="hierRoot2" presStyleCnt="0">
        <dgm:presLayoutVars>
          <dgm:hierBranch val="init"/>
        </dgm:presLayoutVars>
      </dgm:prSet>
      <dgm:spPr/>
    </dgm:pt>
    <dgm:pt modelId="{D5240280-C5C7-4A99-AD37-3202B4566BC3}" type="pres">
      <dgm:prSet presAssocID="{1ED2F439-78E5-48FE-86D3-3B419DAFD888}" presName="rootComposite2" presStyleCnt="0"/>
      <dgm:spPr/>
    </dgm:pt>
    <dgm:pt modelId="{73513F9B-C3D7-4004-B10F-3798241C723A}" type="pres">
      <dgm:prSet presAssocID="{1ED2F439-78E5-48FE-86D3-3B419DAFD88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0027A8-E9DB-4A8A-9058-AA18FDD7A8F5}" type="pres">
      <dgm:prSet presAssocID="{1ED2F439-78E5-48FE-86D3-3B419DAFD888}" presName="topArc2" presStyleLbl="parChTrans1D1" presStyleIdx="2" presStyleCnt="6"/>
      <dgm:spPr/>
    </dgm:pt>
    <dgm:pt modelId="{923A5BA6-4BF1-4E81-802B-40C662C60594}" type="pres">
      <dgm:prSet presAssocID="{1ED2F439-78E5-48FE-86D3-3B419DAFD888}" presName="bottomArc2" presStyleLbl="parChTrans1D1" presStyleIdx="3" presStyleCnt="6"/>
      <dgm:spPr/>
    </dgm:pt>
    <dgm:pt modelId="{882E8366-2309-4AA3-9B83-90A65ADEEB8F}" type="pres">
      <dgm:prSet presAssocID="{1ED2F439-78E5-48FE-86D3-3B419DAFD888}" presName="topConnNode2" presStyleLbl="node2" presStyleIdx="0" presStyleCnt="0"/>
      <dgm:spPr/>
      <dgm:t>
        <a:bodyPr/>
        <a:lstStyle/>
        <a:p>
          <a:endParaRPr lang="en-GB"/>
        </a:p>
      </dgm:t>
    </dgm:pt>
    <dgm:pt modelId="{BF2A3174-9A01-4E5C-A7FB-0AFF4F7925CE}" type="pres">
      <dgm:prSet presAssocID="{1ED2F439-78E5-48FE-86D3-3B419DAFD888}" presName="hierChild4" presStyleCnt="0"/>
      <dgm:spPr/>
    </dgm:pt>
    <dgm:pt modelId="{F1A73AC0-077F-4D95-9A2D-D1A066F016AD}" type="pres">
      <dgm:prSet presAssocID="{1ED2F439-78E5-48FE-86D3-3B419DAFD888}" presName="hierChild5" presStyleCnt="0"/>
      <dgm:spPr/>
    </dgm:pt>
    <dgm:pt modelId="{CD3F7B63-6F17-4CB9-B4F0-4CA9081FF2FE}" type="pres">
      <dgm:prSet presAssocID="{26A2CB73-CA35-4C81-AD5F-AA9522865189}" presName="Name28" presStyleLbl="parChTrans1D2" presStyleIdx="1" presStyleCnt="2"/>
      <dgm:spPr/>
      <dgm:t>
        <a:bodyPr/>
        <a:lstStyle/>
        <a:p>
          <a:endParaRPr lang="en-GB"/>
        </a:p>
      </dgm:t>
    </dgm:pt>
    <dgm:pt modelId="{B6EFC9DA-5228-4F73-882F-71473A2EE496}" type="pres">
      <dgm:prSet presAssocID="{798194A7-CD39-48CF-A4D5-50CB5B713077}" presName="hierRoot2" presStyleCnt="0">
        <dgm:presLayoutVars>
          <dgm:hierBranch val="init"/>
        </dgm:presLayoutVars>
      </dgm:prSet>
      <dgm:spPr/>
    </dgm:pt>
    <dgm:pt modelId="{291BC1E0-115F-4258-9F1E-B09565111A6E}" type="pres">
      <dgm:prSet presAssocID="{798194A7-CD39-48CF-A4D5-50CB5B713077}" presName="rootComposite2" presStyleCnt="0"/>
      <dgm:spPr/>
    </dgm:pt>
    <dgm:pt modelId="{4D858050-27C3-4CA9-840C-D61DC49FCCE8}" type="pres">
      <dgm:prSet presAssocID="{798194A7-CD39-48CF-A4D5-50CB5B713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59EC78-E20E-43F6-A41B-610FCE7B421D}" type="pres">
      <dgm:prSet presAssocID="{798194A7-CD39-48CF-A4D5-50CB5B713077}" presName="topArc2" presStyleLbl="parChTrans1D1" presStyleIdx="4" presStyleCnt="6"/>
      <dgm:spPr/>
    </dgm:pt>
    <dgm:pt modelId="{89CBD615-47D3-4965-B47A-519297D04AE7}" type="pres">
      <dgm:prSet presAssocID="{798194A7-CD39-48CF-A4D5-50CB5B713077}" presName="bottomArc2" presStyleLbl="parChTrans1D1" presStyleIdx="5" presStyleCnt="6"/>
      <dgm:spPr/>
    </dgm:pt>
    <dgm:pt modelId="{0CA5EB40-6211-4E18-A0AB-28A8A1E14DAD}" type="pres">
      <dgm:prSet presAssocID="{798194A7-CD39-48CF-A4D5-50CB5B713077}" presName="topConnNode2" presStyleLbl="node2" presStyleIdx="0" presStyleCnt="0"/>
      <dgm:spPr/>
      <dgm:t>
        <a:bodyPr/>
        <a:lstStyle/>
        <a:p>
          <a:endParaRPr lang="en-GB"/>
        </a:p>
      </dgm:t>
    </dgm:pt>
    <dgm:pt modelId="{8E87E3E2-D017-475B-9308-44FD45295DAA}" type="pres">
      <dgm:prSet presAssocID="{798194A7-CD39-48CF-A4D5-50CB5B713077}" presName="hierChild4" presStyleCnt="0"/>
      <dgm:spPr/>
    </dgm:pt>
    <dgm:pt modelId="{2D04E8CC-96B4-44B8-8738-DF5728698A20}" type="pres">
      <dgm:prSet presAssocID="{798194A7-CD39-48CF-A4D5-50CB5B713077}" presName="hierChild5" presStyleCnt="0"/>
      <dgm:spPr/>
    </dgm:pt>
    <dgm:pt modelId="{BEB135BE-A953-456A-A79C-A3501670B9C0}" type="pres">
      <dgm:prSet presAssocID="{22D5D52E-3CB6-4145-ACB0-1B88C31C9C3E}" presName="hierChild3" presStyleCnt="0"/>
      <dgm:spPr/>
    </dgm:pt>
  </dgm:ptLst>
  <dgm:cxnLst>
    <dgm:cxn modelId="{6911A4A3-5342-4C6A-BE7D-B3CC0FDA509C}" srcId="{22D5D52E-3CB6-4145-ACB0-1B88C31C9C3E}" destId="{1ED2F439-78E5-48FE-86D3-3B419DAFD888}" srcOrd="0" destOrd="0" parTransId="{27BA1F2E-08EC-4121-BEC6-90B63D70726A}" sibTransId="{E686573B-46BD-4967-AC2A-515FB4392862}"/>
    <dgm:cxn modelId="{A6104554-4F2E-4B0D-B3E8-50819D0FDD18}" type="presOf" srcId="{22D5D52E-3CB6-4145-ACB0-1B88C31C9C3E}" destId="{AA1A6F4E-7E8C-41D3-93D6-067D03BE82C1}" srcOrd="0" destOrd="0" presId="urn:microsoft.com/office/officeart/2008/layout/HalfCircleOrganizationChart"/>
    <dgm:cxn modelId="{3DDABCB9-7928-46B1-8C50-5C6E58E27815}" srcId="{09FF17B7-6A62-4747-AAE3-79B6AE4BCF4D}" destId="{22D5D52E-3CB6-4145-ACB0-1B88C31C9C3E}" srcOrd="0" destOrd="0" parTransId="{D1D88185-A328-41A2-BC34-D9C905C232B7}" sibTransId="{4D41BBFA-CF51-4A87-A0C1-CEB3CC7556AF}"/>
    <dgm:cxn modelId="{7228C863-6A03-4B45-88F6-B08A07D7CE3B}" type="presOf" srcId="{22D5D52E-3CB6-4145-ACB0-1B88C31C9C3E}" destId="{1406DA18-73C9-4BB3-AAB4-D4CF9CAAC1BD}" srcOrd="1" destOrd="0" presId="urn:microsoft.com/office/officeart/2008/layout/HalfCircleOrganizationChart"/>
    <dgm:cxn modelId="{00B76AEA-F45B-4892-948C-4751C3A702CD}" type="presOf" srcId="{1ED2F439-78E5-48FE-86D3-3B419DAFD888}" destId="{73513F9B-C3D7-4004-B10F-3798241C723A}" srcOrd="0" destOrd="0" presId="urn:microsoft.com/office/officeart/2008/layout/HalfCircleOrganizationChart"/>
    <dgm:cxn modelId="{CB5C57FC-D274-4B65-9067-E4965DA03FBA}" type="presOf" srcId="{27BA1F2E-08EC-4121-BEC6-90B63D70726A}" destId="{7C3D9235-2B71-4908-A821-81E5CC1BC028}" srcOrd="0" destOrd="0" presId="urn:microsoft.com/office/officeart/2008/layout/HalfCircleOrganizationChart"/>
    <dgm:cxn modelId="{A10580E0-C16A-4FDB-933B-5C8592C7B26F}" type="presOf" srcId="{26A2CB73-CA35-4C81-AD5F-AA9522865189}" destId="{CD3F7B63-6F17-4CB9-B4F0-4CA9081FF2FE}" srcOrd="0" destOrd="0" presId="urn:microsoft.com/office/officeart/2008/layout/HalfCircleOrganizationChart"/>
    <dgm:cxn modelId="{A22F1EFF-BC74-4E85-9E94-B421CAAF0AF1}" type="presOf" srcId="{1ED2F439-78E5-48FE-86D3-3B419DAFD888}" destId="{882E8366-2309-4AA3-9B83-90A65ADEEB8F}" srcOrd="1" destOrd="0" presId="urn:microsoft.com/office/officeart/2008/layout/HalfCircleOrganizationChart"/>
    <dgm:cxn modelId="{FC17AE46-1C27-4F4E-B0D9-360F334946B4}" type="presOf" srcId="{09FF17B7-6A62-4747-AAE3-79B6AE4BCF4D}" destId="{9E400D2F-6306-4C3D-9819-52165058465E}" srcOrd="0" destOrd="0" presId="urn:microsoft.com/office/officeart/2008/layout/HalfCircleOrganizationChart"/>
    <dgm:cxn modelId="{511673DE-447A-4849-814C-1D583A65B29D}" srcId="{22D5D52E-3CB6-4145-ACB0-1B88C31C9C3E}" destId="{798194A7-CD39-48CF-A4D5-50CB5B713077}" srcOrd="1" destOrd="0" parTransId="{26A2CB73-CA35-4C81-AD5F-AA9522865189}" sibTransId="{C9C58CC6-756D-4A1E-97B7-9FE20214BAE8}"/>
    <dgm:cxn modelId="{AF6EEB5A-62CB-4CAC-8192-429AFD31234D}" type="presOf" srcId="{798194A7-CD39-48CF-A4D5-50CB5B713077}" destId="{0CA5EB40-6211-4E18-A0AB-28A8A1E14DAD}" srcOrd="1" destOrd="0" presId="urn:microsoft.com/office/officeart/2008/layout/HalfCircleOrganizationChart"/>
    <dgm:cxn modelId="{363260F5-969A-47A7-AF53-B8A5D28AE25D}" type="presOf" srcId="{798194A7-CD39-48CF-A4D5-50CB5B713077}" destId="{4D858050-27C3-4CA9-840C-D61DC49FCCE8}" srcOrd="0" destOrd="0" presId="urn:microsoft.com/office/officeart/2008/layout/HalfCircleOrganizationChart"/>
    <dgm:cxn modelId="{2434C7DF-820B-4648-8C51-0D16FCF29173}" type="presParOf" srcId="{9E400D2F-6306-4C3D-9819-52165058465E}" destId="{3CFCE755-439A-4E26-93C4-3519D5031C25}" srcOrd="0" destOrd="0" presId="urn:microsoft.com/office/officeart/2008/layout/HalfCircleOrganizationChart"/>
    <dgm:cxn modelId="{72A81EC1-A448-4A12-9A2F-6307F1728438}" type="presParOf" srcId="{3CFCE755-439A-4E26-93C4-3519D5031C25}" destId="{AB9FD0C3-15C6-4BA6-98F9-FFCAE52059E5}" srcOrd="0" destOrd="0" presId="urn:microsoft.com/office/officeart/2008/layout/HalfCircleOrganizationChart"/>
    <dgm:cxn modelId="{6FB4F8A7-B8DD-40A6-A592-562661970BC7}" type="presParOf" srcId="{AB9FD0C3-15C6-4BA6-98F9-FFCAE52059E5}" destId="{AA1A6F4E-7E8C-41D3-93D6-067D03BE82C1}" srcOrd="0" destOrd="0" presId="urn:microsoft.com/office/officeart/2008/layout/HalfCircleOrganizationChart"/>
    <dgm:cxn modelId="{C79125AF-7542-4763-9468-1CB0417A9A2F}" type="presParOf" srcId="{AB9FD0C3-15C6-4BA6-98F9-FFCAE52059E5}" destId="{4873237C-6932-4CA9-9783-B63E10A148D9}" srcOrd="1" destOrd="0" presId="urn:microsoft.com/office/officeart/2008/layout/HalfCircleOrganizationChart"/>
    <dgm:cxn modelId="{6F44B333-2FF4-4B37-A42D-BE653A523E1D}" type="presParOf" srcId="{AB9FD0C3-15C6-4BA6-98F9-FFCAE52059E5}" destId="{69C4FC7A-555A-4C16-B38A-BD48D4225138}" srcOrd="2" destOrd="0" presId="urn:microsoft.com/office/officeart/2008/layout/HalfCircleOrganizationChart"/>
    <dgm:cxn modelId="{CC3DAF5A-6686-4561-934A-37A39BFDA218}" type="presParOf" srcId="{AB9FD0C3-15C6-4BA6-98F9-FFCAE52059E5}" destId="{1406DA18-73C9-4BB3-AAB4-D4CF9CAAC1BD}" srcOrd="3" destOrd="0" presId="urn:microsoft.com/office/officeart/2008/layout/HalfCircleOrganizationChart"/>
    <dgm:cxn modelId="{B0503871-F311-48F2-BF83-D77B47874F6D}" type="presParOf" srcId="{3CFCE755-439A-4E26-93C4-3519D5031C25}" destId="{FD9ED6A0-3977-4A9A-9769-28154ED29CE5}" srcOrd="1" destOrd="0" presId="urn:microsoft.com/office/officeart/2008/layout/HalfCircleOrganizationChart"/>
    <dgm:cxn modelId="{467E585A-F3AC-4A7C-916A-D3716B032B3F}" type="presParOf" srcId="{FD9ED6A0-3977-4A9A-9769-28154ED29CE5}" destId="{7C3D9235-2B71-4908-A821-81E5CC1BC028}" srcOrd="0" destOrd="0" presId="urn:microsoft.com/office/officeart/2008/layout/HalfCircleOrganizationChart"/>
    <dgm:cxn modelId="{1160AA3E-64FC-4EBC-B983-7C158D991019}" type="presParOf" srcId="{FD9ED6A0-3977-4A9A-9769-28154ED29CE5}" destId="{C35F770A-3158-4EFF-BCB6-370CDD9FAC66}" srcOrd="1" destOrd="0" presId="urn:microsoft.com/office/officeart/2008/layout/HalfCircleOrganizationChart"/>
    <dgm:cxn modelId="{DB1A3BC0-5883-44AE-A918-19C1452B3478}" type="presParOf" srcId="{C35F770A-3158-4EFF-BCB6-370CDD9FAC66}" destId="{D5240280-C5C7-4A99-AD37-3202B4566BC3}" srcOrd="0" destOrd="0" presId="urn:microsoft.com/office/officeart/2008/layout/HalfCircleOrganizationChart"/>
    <dgm:cxn modelId="{D5B25A14-19B8-47AC-8799-C77F2B1DB2AD}" type="presParOf" srcId="{D5240280-C5C7-4A99-AD37-3202B4566BC3}" destId="{73513F9B-C3D7-4004-B10F-3798241C723A}" srcOrd="0" destOrd="0" presId="urn:microsoft.com/office/officeart/2008/layout/HalfCircleOrganizationChart"/>
    <dgm:cxn modelId="{8A30F4D5-3415-49F4-BE8C-C859C424EE73}" type="presParOf" srcId="{D5240280-C5C7-4A99-AD37-3202B4566BC3}" destId="{2F0027A8-E9DB-4A8A-9058-AA18FDD7A8F5}" srcOrd="1" destOrd="0" presId="urn:microsoft.com/office/officeart/2008/layout/HalfCircleOrganizationChart"/>
    <dgm:cxn modelId="{1D559030-D6E6-463F-9CBB-F1DFE7BA54CA}" type="presParOf" srcId="{D5240280-C5C7-4A99-AD37-3202B4566BC3}" destId="{923A5BA6-4BF1-4E81-802B-40C662C60594}" srcOrd="2" destOrd="0" presId="urn:microsoft.com/office/officeart/2008/layout/HalfCircleOrganizationChart"/>
    <dgm:cxn modelId="{9D2E9725-D9A4-4AC6-9168-BEF63CB3E0DA}" type="presParOf" srcId="{D5240280-C5C7-4A99-AD37-3202B4566BC3}" destId="{882E8366-2309-4AA3-9B83-90A65ADEEB8F}" srcOrd="3" destOrd="0" presId="urn:microsoft.com/office/officeart/2008/layout/HalfCircleOrganizationChart"/>
    <dgm:cxn modelId="{E08A59AA-54C0-496A-BCE9-892679A516EF}" type="presParOf" srcId="{C35F770A-3158-4EFF-BCB6-370CDD9FAC66}" destId="{BF2A3174-9A01-4E5C-A7FB-0AFF4F7925CE}" srcOrd="1" destOrd="0" presId="urn:microsoft.com/office/officeart/2008/layout/HalfCircleOrganizationChart"/>
    <dgm:cxn modelId="{C498CBC7-CF2D-4E8D-A6C4-9173AC745F32}" type="presParOf" srcId="{C35F770A-3158-4EFF-BCB6-370CDD9FAC66}" destId="{F1A73AC0-077F-4D95-9A2D-D1A066F016AD}" srcOrd="2" destOrd="0" presId="urn:microsoft.com/office/officeart/2008/layout/HalfCircleOrganizationChart"/>
    <dgm:cxn modelId="{F6644389-D055-4E1A-91B7-8E69AEA29904}" type="presParOf" srcId="{FD9ED6A0-3977-4A9A-9769-28154ED29CE5}" destId="{CD3F7B63-6F17-4CB9-B4F0-4CA9081FF2FE}" srcOrd="2" destOrd="0" presId="urn:microsoft.com/office/officeart/2008/layout/HalfCircleOrganizationChart"/>
    <dgm:cxn modelId="{5AC54894-1CE9-4F0E-B088-7DAD4495C635}" type="presParOf" srcId="{FD9ED6A0-3977-4A9A-9769-28154ED29CE5}" destId="{B6EFC9DA-5228-4F73-882F-71473A2EE496}" srcOrd="3" destOrd="0" presId="urn:microsoft.com/office/officeart/2008/layout/HalfCircleOrganizationChart"/>
    <dgm:cxn modelId="{C633108C-EAC5-4235-BF1C-21F5B3CFFC06}" type="presParOf" srcId="{B6EFC9DA-5228-4F73-882F-71473A2EE496}" destId="{291BC1E0-115F-4258-9F1E-B09565111A6E}" srcOrd="0" destOrd="0" presId="urn:microsoft.com/office/officeart/2008/layout/HalfCircleOrganizationChart"/>
    <dgm:cxn modelId="{B1026042-3A64-450B-AA00-814AF38F2A75}" type="presParOf" srcId="{291BC1E0-115F-4258-9F1E-B09565111A6E}" destId="{4D858050-27C3-4CA9-840C-D61DC49FCCE8}" srcOrd="0" destOrd="0" presId="urn:microsoft.com/office/officeart/2008/layout/HalfCircleOrganizationChart"/>
    <dgm:cxn modelId="{174B0B14-8726-414E-8747-F497304F43E4}" type="presParOf" srcId="{291BC1E0-115F-4258-9F1E-B09565111A6E}" destId="{2459EC78-E20E-43F6-A41B-610FCE7B421D}" srcOrd="1" destOrd="0" presId="urn:microsoft.com/office/officeart/2008/layout/HalfCircleOrganizationChart"/>
    <dgm:cxn modelId="{CE4577D3-9A4D-464F-B6B2-7AA540302095}" type="presParOf" srcId="{291BC1E0-115F-4258-9F1E-B09565111A6E}" destId="{89CBD615-47D3-4965-B47A-519297D04AE7}" srcOrd="2" destOrd="0" presId="urn:microsoft.com/office/officeart/2008/layout/HalfCircleOrganizationChart"/>
    <dgm:cxn modelId="{406FB00B-A34D-4BCF-A4A8-07166B639CDE}" type="presParOf" srcId="{291BC1E0-115F-4258-9F1E-B09565111A6E}" destId="{0CA5EB40-6211-4E18-A0AB-28A8A1E14DAD}" srcOrd="3" destOrd="0" presId="urn:microsoft.com/office/officeart/2008/layout/HalfCircleOrganizationChart"/>
    <dgm:cxn modelId="{5DA40F98-FD13-48ED-8CEC-52679DBB180E}" type="presParOf" srcId="{B6EFC9DA-5228-4F73-882F-71473A2EE496}" destId="{8E87E3E2-D017-475B-9308-44FD45295DAA}" srcOrd="1" destOrd="0" presId="urn:microsoft.com/office/officeart/2008/layout/HalfCircleOrganizationChart"/>
    <dgm:cxn modelId="{28A9A3C4-5ECD-4A95-BA5D-8328869B8C99}" type="presParOf" srcId="{B6EFC9DA-5228-4F73-882F-71473A2EE496}" destId="{2D04E8CC-96B4-44B8-8738-DF5728698A20}" srcOrd="2" destOrd="0" presId="urn:microsoft.com/office/officeart/2008/layout/HalfCircleOrganizationChart"/>
    <dgm:cxn modelId="{333546BC-9046-4DCF-9BC3-73ABA27F004B}" type="presParOf" srcId="{3CFCE755-439A-4E26-93C4-3519D5031C25}" destId="{BEB135BE-A953-456A-A79C-A3501670B9C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65C88-607E-E440-A1C2-37E41D69ADA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6CE7-3268-0643-B0DD-0212E7099B42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D6F0F6A5-0B80-CC43-AF1B-B3413AF83034}" type="parTrans" cxnId="{C1C6F3D0-4DE4-8745-A40A-2AE3FED477D9}">
      <dgm:prSet/>
      <dgm:spPr/>
      <dgm:t>
        <a:bodyPr/>
        <a:lstStyle/>
        <a:p>
          <a:endParaRPr lang="en-US"/>
        </a:p>
      </dgm:t>
    </dgm:pt>
    <dgm:pt modelId="{36C0FE32-4046-1444-9E47-AA96C6F5C5F0}" type="sibTrans" cxnId="{C1C6F3D0-4DE4-8745-A40A-2AE3FED477D9}">
      <dgm:prSet/>
      <dgm:spPr/>
      <dgm:t>
        <a:bodyPr/>
        <a:lstStyle/>
        <a:p>
          <a:endParaRPr lang="en-US"/>
        </a:p>
      </dgm:t>
    </dgm:pt>
    <dgm:pt modelId="{C355CA07-FE5E-C04E-B1FA-7092013417D7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068D20D-F424-8A47-81C2-9C6B553159BD}" type="parTrans" cxnId="{07D6898E-492D-4348-B525-CE2637BAE87F}">
      <dgm:prSet/>
      <dgm:spPr/>
      <dgm:t>
        <a:bodyPr/>
        <a:lstStyle/>
        <a:p>
          <a:endParaRPr lang="en-US"/>
        </a:p>
      </dgm:t>
    </dgm:pt>
    <dgm:pt modelId="{F3D5ECDD-3088-6A47-AF04-96160A552913}" type="sibTrans" cxnId="{07D6898E-492D-4348-B525-CE2637BAE87F}">
      <dgm:prSet/>
      <dgm:spPr/>
      <dgm:t>
        <a:bodyPr/>
        <a:lstStyle/>
        <a:p>
          <a:endParaRPr lang="en-US"/>
        </a:p>
      </dgm:t>
    </dgm:pt>
    <dgm:pt modelId="{7AE9BA9E-834D-4875-B3AB-19E459C235F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0302521-29BE-4A00-ABAE-2F192E41DFAE}" type="parTrans" cxnId="{EF810C99-0B87-4CB8-BC85-8BA15A32FDFF}">
      <dgm:prSet/>
      <dgm:spPr/>
      <dgm:t>
        <a:bodyPr/>
        <a:lstStyle/>
        <a:p>
          <a:endParaRPr lang="en-GB"/>
        </a:p>
      </dgm:t>
    </dgm:pt>
    <dgm:pt modelId="{990F718D-CAED-4D2E-83F0-E22199ED72FA}" type="sibTrans" cxnId="{EF810C99-0B87-4CB8-BC85-8BA15A32FDFF}">
      <dgm:prSet/>
      <dgm:spPr/>
      <dgm:t>
        <a:bodyPr/>
        <a:lstStyle/>
        <a:p>
          <a:endParaRPr lang="en-GB"/>
        </a:p>
      </dgm:t>
    </dgm:pt>
    <dgm:pt modelId="{19BABE8E-C9C0-DF40-951F-5EA2574DCC9B}" type="pres">
      <dgm:prSet presAssocID="{A4365C88-607E-E440-A1C2-37E41D69AD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F7289B-A949-504C-B010-AB7585A6526A}" type="pres">
      <dgm:prSet presAssocID="{F1286CE7-3268-0643-B0DD-0212E7099B42}" presName="root1" presStyleCnt="0"/>
      <dgm:spPr/>
    </dgm:pt>
    <dgm:pt modelId="{11C3D2C0-6674-C842-818C-C345ABA6914F}" type="pres">
      <dgm:prSet presAssocID="{F1286CE7-3268-0643-B0DD-0212E7099B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926FC-0276-8041-BDBF-FD28EF44C129}" type="pres">
      <dgm:prSet presAssocID="{F1286CE7-3268-0643-B0DD-0212E7099B42}" presName="level2hierChild" presStyleCnt="0"/>
      <dgm:spPr/>
    </dgm:pt>
    <dgm:pt modelId="{E6F49A73-3BDB-9F48-8DF5-D58E4001E4E1}" type="pres">
      <dgm:prSet presAssocID="{0068D20D-F424-8A47-81C2-9C6B553159B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9826DD8-DCB9-FB42-955E-732246C5B7EF}" type="pres">
      <dgm:prSet presAssocID="{0068D20D-F424-8A47-81C2-9C6B553159B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7D9639-C716-C54B-AECC-BA72C5D50ED1}" type="pres">
      <dgm:prSet presAssocID="{C355CA07-FE5E-C04E-B1FA-7092013417D7}" presName="root2" presStyleCnt="0"/>
      <dgm:spPr/>
    </dgm:pt>
    <dgm:pt modelId="{D13B6B08-B1ED-F544-9310-A1A5325794DC}" type="pres">
      <dgm:prSet presAssocID="{C355CA07-FE5E-C04E-B1FA-7092013417D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1A38E0-B976-834D-A63F-29B30F4494B7}" type="pres">
      <dgm:prSet presAssocID="{C355CA07-FE5E-C04E-B1FA-7092013417D7}" presName="level3hierChild" presStyleCnt="0"/>
      <dgm:spPr/>
    </dgm:pt>
    <dgm:pt modelId="{E1E67F36-66B8-4071-BD31-5C0A0EF930AB}" type="pres">
      <dgm:prSet presAssocID="{B0302521-29BE-4A00-ABAE-2F192E41DFAE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B5E1668E-3EEC-4D38-9C82-4E1A7E0BE199}" type="pres">
      <dgm:prSet presAssocID="{B0302521-29BE-4A00-ABAE-2F192E41DFAE}" presName="connTx" presStyleLbl="parChTrans1D2" presStyleIdx="1" presStyleCnt="2"/>
      <dgm:spPr/>
      <dgm:t>
        <a:bodyPr/>
        <a:lstStyle/>
        <a:p>
          <a:endParaRPr lang="en-GB"/>
        </a:p>
      </dgm:t>
    </dgm:pt>
    <dgm:pt modelId="{0A8CC086-A81D-4A22-AA1F-EE908055F414}" type="pres">
      <dgm:prSet presAssocID="{7AE9BA9E-834D-4875-B3AB-19E459C235F9}" presName="root2" presStyleCnt="0"/>
      <dgm:spPr/>
    </dgm:pt>
    <dgm:pt modelId="{9DC4F931-04B9-46D5-92A1-95DB130D854F}" type="pres">
      <dgm:prSet presAssocID="{7AE9BA9E-834D-4875-B3AB-19E459C235F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8C84AC-D8A4-406A-A968-F5405E0E6739}" type="pres">
      <dgm:prSet presAssocID="{7AE9BA9E-834D-4875-B3AB-19E459C235F9}" presName="level3hierChild" presStyleCnt="0"/>
      <dgm:spPr/>
    </dgm:pt>
  </dgm:ptLst>
  <dgm:cxnLst>
    <dgm:cxn modelId="{C1C6F3D0-4DE4-8745-A40A-2AE3FED477D9}" srcId="{A4365C88-607E-E440-A1C2-37E41D69ADA2}" destId="{F1286CE7-3268-0643-B0DD-0212E7099B42}" srcOrd="0" destOrd="0" parTransId="{D6F0F6A5-0B80-CC43-AF1B-B3413AF83034}" sibTransId="{36C0FE32-4046-1444-9E47-AA96C6F5C5F0}"/>
    <dgm:cxn modelId="{55957ED4-BEB6-9F44-81A4-FD93944816F1}" type="presOf" srcId="{F1286CE7-3268-0643-B0DD-0212E7099B42}" destId="{11C3D2C0-6674-C842-818C-C345ABA6914F}" srcOrd="0" destOrd="0" presId="urn:microsoft.com/office/officeart/2005/8/layout/hierarchy2"/>
    <dgm:cxn modelId="{8D2F1D3A-8A73-EC41-AAFB-7163C37BD272}" type="presOf" srcId="{0068D20D-F424-8A47-81C2-9C6B553159BD}" destId="{E6F49A73-3BDB-9F48-8DF5-D58E4001E4E1}" srcOrd="0" destOrd="0" presId="urn:microsoft.com/office/officeart/2005/8/layout/hierarchy2"/>
    <dgm:cxn modelId="{A365BE29-7C5B-4ECE-B3C8-4FBC61FE349A}" type="presOf" srcId="{B0302521-29BE-4A00-ABAE-2F192E41DFAE}" destId="{E1E67F36-66B8-4071-BD31-5C0A0EF930AB}" srcOrd="0" destOrd="0" presId="urn:microsoft.com/office/officeart/2005/8/layout/hierarchy2"/>
    <dgm:cxn modelId="{22C8771C-80EE-4BB5-95DC-F0E6F70A1A71}" type="presOf" srcId="{7AE9BA9E-834D-4875-B3AB-19E459C235F9}" destId="{9DC4F931-04B9-46D5-92A1-95DB130D854F}" srcOrd="0" destOrd="0" presId="urn:microsoft.com/office/officeart/2005/8/layout/hierarchy2"/>
    <dgm:cxn modelId="{EF810C99-0B87-4CB8-BC85-8BA15A32FDFF}" srcId="{F1286CE7-3268-0643-B0DD-0212E7099B42}" destId="{7AE9BA9E-834D-4875-B3AB-19E459C235F9}" srcOrd="1" destOrd="0" parTransId="{B0302521-29BE-4A00-ABAE-2F192E41DFAE}" sibTransId="{990F718D-CAED-4D2E-83F0-E22199ED72FA}"/>
    <dgm:cxn modelId="{07D6898E-492D-4348-B525-CE2637BAE87F}" srcId="{F1286CE7-3268-0643-B0DD-0212E7099B42}" destId="{C355CA07-FE5E-C04E-B1FA-7092013417D7}" srcOrd="0" destOrd="0" parTransId="{0068D20D-F424-8A47-81C2-9C6B553159BD}" sibTransId="{F3D5ECDD-3088-6A47-AF04-96160A552913}"/>
    <dgm:cxn modelId="{78AE7F1A-F440-4B18-865E-143679153C33}" type="presOf" srcId="{B0302521-29BE-4A00-ABAE-2F192E41DFAE}" destId="{B5E1668E-3EEC-4D38-9C82-4E1A7E0BE199}" srcOrd="1" destOrd="0" presId="urn:microsoft.com/office/officeart/2005/8/layout/hierarchy2"/>
    <dgm:cxn modelId="{2B57228A-B50E-2D4D-9FBF-37A42FD49551}" type="presOf" srcId="{A4365C88-607E-E440-A1C2-37E41D69ADA2}" destId="{19BABE8E-C9C0-DF40-951F-5EA2574DCC9B}" srcOrd="0" destOrd="0" presId="urn:microsoft.com/office/officeart/2005/8/layout/hierarchy2"/>
    <dgm:cxn modelId="{4EF530FE-FA4D-B94E-99E4-5844C316BE0E}" type="presOf" srcId="{C355CA07-FE5E-C04E-B1FA-7092013417D7}" destId="{D13B6B08-B1ED-F544-9310-A1A5325794DC}" srcOrd="0" destOrd="0" presId="urn:microsoft.com/office/officeart/2005/8/layout/hierarchy2"/>
    <dgm:cxn modelId="{8EB7E353-4FF2-C64C-917B-069DAD480EAD}" type="presOf" srcId="{0068D20D-F424-8A47-81C2-9C6B553159BD}" destId="{E9826DD8-DCB9-FB42-955E-732246C5B7EF}" srcOrd="1" destOrd="0" presId="urn:microsoft.com/office/officeart/2005/8/layout/hierarchy2"/>
    <dgm:cxn modelId="{38624C98-2286-5343-A07D-B5539F9068A7}" type="presParOf" srcId="{19BABE8E-C9C0-DF40-951F-5EA2574DCC9B}" destId="{73F7289B-A949-504C-B010-AB7585A6526A}" srcOrd="0" destOrd="0" presId="urn:microsoft.com/office/officeart/2005/8/layout/hierarchy2"/>
    <dgm:cxn modelId="{A1B261CC-8FF5-D142-83CD-A16D241076A3}" type="presParOf" srcId="{73F7289B-A949-504C-B010-AB7585A6526A}" destId="{11C3D2C0-6674-C842-818C-C345ABA6914F}" srcOrd="0" destOrd="0" presId="urn:microsoft.com/office/officeart/2005/8/layout/hierarchy2"/>
    <dgm:cxn modelId="{FD2222B9-BC19-DA40-80A6-223363318CFB}" type="presParOf" srcId="{73F7289B-A949-504C-B010-AB7585A6526A}" destId="{CD2926FC-0276-8041-BDBF-FD28EF44C129}" srcOrd="1" destOrd="0" presId="urn:microsoft.com/office/officeart/2005/8/layout/hierarchy2"/>
    <dgm:cxn modelId="{8FE03CEC-3F55-3641-B309-0E902852B165}" type="presParOf" srcId="{CD2926FC-0276-8041-BDBF-FD28EF44C129}" destId="{E6F49A73-3BDB-9F48-8DF5-D58E4001E4E1}" srcOrd="0" destOrd="0" presId="urn:microsoft.com/office/officeart/2005/8/layout/hierarchy2"/>
    <dgm:cxn modelId="{94D481A0-A599-CA41-8D47-9E474DA18D02}" type="presParOf" srcId="{E6F49A73-3BDB-9F48-8DF5-D58E4001E4E1}" destId="{E9826DD8-DCB9-FB42-955E-732246C5B7EF}" srcOrd="0" destOrd="0" presId="urn:microsoft.com/office/officeart/2005/8/layout/hierarchy2"/>
    <dgm:cxn modelId="{923D1DA9-2A53-B343-81D6-8603B7E99B85}" type="presParOf" srcId="{CD2926FC-0276-8041-BDBF-FD28EF44C129}" destId="{747D9639-C716-C54B-AECC-BA72C5D50ED1}" srcOrd="1" destOrd="0" presId="urn:microsoft.com/office/officeart/2005/8/layout/hierarchy2"/>
    <dgm:cxn modelId="{F45B7D39-D4C2-524B-A47B-D40D878F3146}" type="presParOf" srcId="{747D9639-C716-C54B-AECC-BA72C5D50ED1}" destId="{D13B6B08-B1ED-F544-9310-A1A5325794DC}" srcOrd="0" destOrd="0" presId="urn:microsoft.com/office/officeart/2005/8/layout/hierarchy2"/>
    <dgm:cxn modelId="{CD4229C4-8D99-0940-BE1E-EF11B7C91ECF}" type="presParOf" srcId="{747D9639-C716-C54B-AECC-BA72C5D50ED1}" destId="{201A38E0-B976-834D-A63F-29B30F4494B7}" srcOrd="1" destOrd="0" presId="urn:microsoft.com/office/officeart/2005/8/layout/hierarchy2"/>
    <dgm:cxn modelId="{3BABC2C4-771A-4C18-9D83-BCEDF8F57901}" type="presParOf" srcId="{CD2926FC-0276-8041-BDBF-FD28EF44C129}" destId="{E1E67F36-66B8-4071-BD31-5C0A0EF930AB}" srcOrd="2" destOrd="0" presId="urn:microsoft.com/office/officeart/2005/8/layout/hierarchy2"/>
    <dgm:cxn modelId="{087D7B8A-E08D-45BA-9A97-394E6CBC0249}" type="presParOf" srcId="{E1E67F36-66B8-4071-BD31-5C0A0EF930AB}" destId="{B5E1668E-3EEC-4D38-9C82-4E1A7E0BE199}" srcOrd="0" destOrd="0" presId="urn:microsoft.com/office/officeart/2005/8/layout/hierarchy2"/>
    <dgm:cxn modelId="{B6AB8E0C-6EC5-47A6-9D0A-3D1BEC1A92BD}" type="presParOf" srcId="{CD2926FC-0276-8041-BDBF-FD28EF44C129}" destId="{0A8CC086-A81D-4A22-AA1F-EE908055F414}" srcOrd="3" destOrd="0" presId="urn:microsoft.com/office/officeart/2005/8/layout/hierarchy2"/>
    <dgm:cxn modelId="{712DD389-E89F-472D-8B84-5576FA3A5B6E}" type="presParOf" srcId="{0A8CC086-A81D-4A22-AA1F-EE908055F414}" destId="{9DC4F931-04B9-46D5-92A1-95DB130D854F}" srcOrd="0" destOrd="0" presId="urn:microsoft.com/office/officeart/2005/8/layout/hierarchy2"/>
    <dgm:cxn modelId="{16123178-8CB5-4987-A800-8530F8010F79}" type="presParOf" srcId="{0A8CC086-A81D-4A22-AA1F-EE908055F414}" destId="{6A8C84AC-D8A4-406A-A968-F5405E0E67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365C88-607E-E440-A1C2-37E41D69ADA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6CE7-3268-0643-B0DD-0212E7099B42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D6F0F6A5-0B80-CC43-AF1B-B3413AF83034}" type="parTrans" cxnId="{C1C6F3D0-4DE4-8745-A40A-2AE3FED477D9}">
      <dgm:prSet/>
      <dgm:spPr/>
      <dgm:t>
        <a:bodyPr/>
        <a:lstStyle/>
        <a:p>
          <a:endParaRPr lang="en-US"/>
        </a:p>
      </dgm:t>
    </dgm:pt>
    <dgm:pt modelId="{36C0FE32-4046-1444-9E47-AA96C6F5C5F0}" type="sibTrans" cxnId="{C1C6F3D0-4DE4-8745-A40A-2AE3FED477D9}">
      <dgm:prSet/>
      <dgm:spPr/>
      <dgm:t>
        <a:bodyPr/>
        <a:lstStyle/>
        <a:p>
          <a:endParaRPr lang="en-US"/>
        </a:p>
      </dgm:t>
    </dgm:pt>
    <dgm:pt modelId="{C355CA07-FE5E-C04E-B1FA-7092013417D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068D20D-F424-8A47-81C2-9C6B553159BD}" type="parTrans" cxnId="{07D6898E-492D-4348-B525-CE2637BAE87F}">
      <dgm:prSet/>
      <dgm:spPr/>
      <dgm:t>
        <a:bodyPr/>
        <a:lstStyle/>
        <a:p>
          <a:endParaRPr lang="en-US"/>
        </a:p>
      </dgm:t>
    </dgm:pt>
    <dgm:pt modelId="{F3D5ECDD-3088-6A47-AF04-96160A552913}" type="sibTrans" cxnId="{07D6898E-492D-4348-B525-CE2637BAE87F}">
      <dgm:prSet/>
      <dgm:spPr/>
      <dgm:t>
        <a:bodyPr/>
        <a:lstStyle/>
        <a:p>
          <a:endParaRPr lang="en-US"/>
        </a:p>
      </dgm:t>
    </dgm:pt>
    <dgm:pt modelId="{7AE9BA9E-834D-4875-B3AB-19E459C235F9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B0302521-29BE-4A00-ABAE-2F192E41DFAE}" type="parTrans" cxnId="{EF810C99-0B87-4CB8-BC85-8BA15A32FDFF}">
      <dgm:prSet/>
      <dgm:spPr/>
      <dgm:t>
        <a:bodyPr/>
        <a:lstStyle/>
        <a:p>
          <a:endParaRPr lang="en-GB"/>
        </a:p>
      </dgm:t>
    </dgm:pt>
    <dgm:pt modelId="{990F718D-CAED-4D2E-83F0-E22199ED72FA}" type="sibTrans" cxnId="{EF810C99-0B87-4CB8-BC85-8BA15A32FDFF}">
      <dgm:prSet/>
      <dgm:spPr/>
      <dgm:t>
        <a:bodyPr/>
        <a:lstStyle/>
        <a:p>
          <a:endParaRPr lang="en-GB"/>
        </a:p>
      </dgm:t>
    </dgm:pt>
    <dgm:pt modelId="{12BDD2E1-C59E-4842-9195-673CC978482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E27EE57-AC12-4BBD-9E84-E48D39C871C9}" type="parTrans" cxnId="{ED3AC2C3-BB4A-4E70-9404-173EF28CA0A5}">
      <dgm:prSet/>
      <dgm:spPr/>
      <dgm:t>
        <a:bodyPr/>
        <a:lstStyle/>
        <a:p>
          <a:endParaRPr lang="en-GB"/>
        </a:p>
      </dgm:t>
    </dgm:pt>
    <dgm:pt modelId="{383ADF44-4080-4B5D-AE4A-EF6D42828E2D}" type="sibTrans" cxnId="{ED3AC2C3-BB4A-4E70-9404-173EF28CA0A5}">
      <dgm:prSet/>
      <dgm:spPr/>
      <dgm:t>
        <a:bodyPr/>
        <a:lstStyle/>
        <a:p>
          <a:endParaRPr lang="en-GB"/>
        </a:p>
      </dgm:t>
    </dgm:pt>
    <dgm:pt modelId="{8DE6F96F-9C1E-42D2-B932-06E29ADC6B0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A07DA-2A1C-4378-8B59-24BB788F4BA1}" type="parTrans" cxnId="{08194D4A-E16A-4FF1-9BE9-9346592CF9A5}">
      <dgm:prSet/>
      <dgm:spPr/>
      <dgm:t>
        <a:bodyPr/>
        <a:lstStyle/>
        <a:p>
          <a:endParaRPr lang="en-GB"/>
        </a:p>
      </dgm:t>
    </dgm:pt>
    <dgm:pt modelId="{FF8B6A0E-3137-4F7E-AC85-4081322577DA}" type="sibTrans" cxnId="{08194D4A-E16A-4FF1-9BE9-9346592CF9A5}">
      <dgm:prSet/>
      <dgm:spPr/>
      <dgm:t>
        <a:bodyPr/>
        <a:lstStyle/>
        <a:p>
          <a:endParaRPr lang="en-GB"/>
        </a:p>
      </dgm:t>
    </dgm:pt>
    <dgm:pt modelId="{19BABE8E-C9C0-DF40-951F-5EA2574DCC9B}" type="pres">
      <dgm:prSet presAssocID="{A4365C88-607E-E440-A1C2-37E41D69AD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F7289B-A949-504C-B010-AB7585A6526A}" type="pres">
      <dgm:prSet presAssocID="{F1286CE7-3268-0643-B0DD-0212E7099B42}" presName="root1" presStyleCnt="0"/>
      <dgm:spPr/>
    </dgm:pt>
    <dgm:pt modelId="{11C3D2C0-6674-C842-818C-C345ABA6914F}" type="pres">
      <dgm:prSet presAssocID="{F1286CE7-3268-0643-B0DD-0212E7099B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926FC-0276-8041-BDBF-FD28EF44C129}" type="pres">
      <dgm:prSet presAssocID="{F1286CE7-3268-0643-B0DD-0212E7099B42}" presName="level2hierChild" presStyleCnt="0"/>
      <dgm:spPr/>
    </dgm:pt>
    <dgm:pt modelId="{E6F49A73-3BDB-9F48-8DF5-D58E4001E4E1}" type="pres">
      <dgm:prSet presAssocID="{0068D20D-F424-8A47-81C2-9C6B553159B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9826DD8-DCB9-FB42-955E-732246C5B7EF}" type="pres">
      <dgm:prSet presAssocID="{0068D20D-F424-8A47-81C2-9C6B553159B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7D9639-C716-C54B-AECC-BA72C5D50ED1}" type="pres">
      <dgm:prSet presAssocID="{C355CA07-FE5E-C04E-B1FA-7092013417D7}" presName="root2" presStyleCnt="0"/>
      <dgm:spPr/>
    </dgm:pt>
    <dgm:pt modelId="{D13B6B08-B1ED-F544-9310-A1A5325794DC}" type="pres">
      <dgm:prSet presAssocID="{C355CA07-FE5E-C04E-B1FA-7092013417D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1A38E0-B976-834D-A63F-29B30F4494B7}" type="pres">
      <dgm:prSet presAssocID="{C355CA07-FE5E-C04E-B1FA-7092013417D7}" presName="level3hierChild" presStyleCnt="0"/>
      <dgm:spPr/>
    </dgm:pt>
    <dgm:pt modelId="{E1E67F36-66B8-4071-BD31-5C0A0EF930AB}" type="pres">
      <dgm:prSet presAssocID="{B0302521-29BE-4A00-ABAE-2F192E41DFAE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B5E1668E-3EEC-4D38-9C82-4E1A7E0BE199}" type="pres">
      <dgm:prSet presAssocID="{B0302521-29BE-4A00-ABAE-2F192E41DFAE}" presName="connTx" presStyleLbl="parChTrans1D2" presStyleIdx="1" presStyleCnt="2"/>
      <dgm:spPr/>
      <dgm:t>
        <a:bodyPr/>
        <a:lstStyle/>
        <a:p>
          <a:endParaRPr lang="en-GB"/>
        </a:p>
      </dgm:t>
    </dgm:pt>
    <dgm:pt modelId="{0A8CC086-A81D-4A22-AA1F-EE908055F414}" type="pres">
      <dgm:prSet presAssocID="{7AE9BA9E-834D-4875-B3AB-19E459C235F9}" presName="root2" presStyleCnt="0"/>
      <dgm:spPr/>
    </dgm:pt>
    <dgm:pt modelId="{9DC4F931-04B9-46D5-92A1-95DB130D854F}" type="pres">
      <dgm:prSet presAssocID="{7AE9BA9E-834D-4875-B3AB-19E459C235F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A8C84AC-D8A4-406A-A968-F5405E0E6739}" type="pres">
      <dgm:prSet presAssocID="{7AE9BA9E-834D-4875-B3AB-19E459C235F9}" presName="level3hierChild" presStyleCnt="0"/>
      <dgm:spPr/>
    </dgm:pt>
    <dgm:pt modelId="{1469BFA6-8144-4747-A5C8-5D3BFE56942B}" type="pres">
      <dgm:prSet presAssocID="{EE27EE57-AC12-4BBD-9E84-E48D39C871C9}" presName="conn2-1" presStyleLbl="parChTrans1D3" presStyleIdx="0" presStyleCnt="2"/>
      <dgm:spPr/>
      <dgm:t>
        <a:bodyPr/>
        <a:lstStyle/>
        <a:p>
          <a:endParaRPr lang="en-GB"/>
        </a:p>
      </dgm:t>
    </dgm:pt>
    <dgm:pt modelId="{B47510A8-7C25-4012-AC05-F2FC86C3678B}" type="pres">
      <dgm:prSet presAssocID="{EE27EE57-AC12-4BBD-9E84-E48D39C871C9}" presName="connTx" presStyleLbl="parChTrans1D3" presStyleIdx="0" presStyleCnt="2"/>
      <dgm:spPr/>
      <dgm:t>
        <a:bodyPr/>
        <a:lstStyle/>
        <a:p>
          <a:endParaRPr lang="en-GB"/>
        </a:p>
      </dgm:t>
    </dgm:pt>
    <dgm:pt modelId="{A9B94CD0-0A0E-421A-B083-FB777F542AC3}" type="pres">
      <dgm:prSet presAssocID="{12BDD2E1-C59E-4842-9195-673CC978482F}" presName="root2" presStyleCnt="0"/>
      <dgm:spPr/>
    </dgm:pt>
    <dgm:pt modelId="{873F501B-E86B-4129-A075-698F1A465D78}" type="pres">
      <dgm:prSet presAssocID="{12BDD2E1-C59E-4842-9195-673CC978482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F4630A-FBFB-4DB0-BB2F-D32389576223}" type="pres">
      <dgm:prSet presAssocID="{12BDD2E1-C59E-4842-9195-673CC978482F}" presName="level3hierChild" presStyleCnt="0"/>
      <dgm:spPr/>
    </dgm:pt>
    <dgm:pt modelId="{8D04A5B8-F70F-46A0-B80B-AB9D0D17104B}" type="pres">
      <dgm:prSet presAssocID="{140A07DA-2A1C-4378-8B59-24BB788F4BA1}" presName="conn2-1" presStyleLbl="parChTrans1D3" presStyleIdx="1" presStyleCnt="2"/>
      <dgm:spPr/>
      <dgm:t>
        <a:bodyPr/>
        <a:lstStyle/>
        <a:p>
          <a:endParaRPr lang="en-GB"/>
        </a:p>
      </dgm:t>
    </dgm:pt>
    <dgm:pt modelId="{000D3C3D-DB2B-47D7-8274-23B7B9231C24}" type="pres">
      <dgm:prSet presAssocID="{140A07DA-2A1C-4378-8B59-24BB788F4BA1}" presName="connTx" presStyleLbl="parChTrans1D3" presStyleIdx="1" presStyleCnt="2"/>
      <dgm:spPr/>
      <dgm:t>
        <a:bodyPr/>
        <a:lstStyle/>
        <a:p>
          <a:endParaRPr lang="en-GB"/>
        </a:p>
      </dgm:t>
    </dgm:pt>
    <dgm:pt modelId="{B2010156-652A-4998-AAEA-F2AA63F017F2}" type="pres">
      <dgm:prSet presAssocID="{8DE6F96F-9C1E-42D2-B932-06E29ADC6B0F}" presName="root2" presStyleCnt="0"/>
      <dgm:spPr/>
    </dgm:pt>
    <dgm:pt modelId="{5FE967B3-1714-4453-8E33-07B2F920BA6E}" type="pres">
      <dgm:prSet presAssocID="{8DE6F96F-9C1E-42D2-B932-06E29ADC6B0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C4F733-F6ED-4594-BAB7-A09A47C5F3FE}" type="pres">
      <dgm:prSet presAssocID="{8DE6F96F-9C1E-42D2-B932-06E29ADC6B0F}" presName="level3hierChild" presStyleCnt="0"/>
      <dgm:spPr/>
    </dgm:pt>
  </dgm:ptLst>
  <dgm:cxnLst>
    <dgm:cxn modelId="{C1C6F3D0-4DE4-8745-A40A-2AE3FED477D9}" srcId="{A4365C88-607E-E440-A1C2-37E41D69ADA2}" destId="{F1286CE7-3268-0643-B0DD-0212E7099B42}" srcOrd="0" destOrd="0" parTransId="{D6F0F6A5-0B80-CC43-AF1B-B3413AF83034}" sibTransId="{36C0FE32-4046-1444-9E47-AA96C6F5C5F0}"/>
    <dgm:cxn modelId="{B6CFF05B-C6BB-4F2B-BE93-2E5705B0992C}" type="presOf" srcId="{7AE9BA9E-834D-4875-B3AB-19E459C235F9}" destId="{9DC4F931-04B9-46D5-92A1-95DB130D854F}" srcOrd="0" destOrd="0" presId="urn:microsoft.com/office/officeart/2005/8/layout/hierarchy2"/>
    <dgm:cxn modelId="{CBAE9F6A-FCB5-4461-B3F8-F5D224D35E18}" type="presOf" srcId="{140A07DA-2A1C-4378-8B59-24BB788F4BA1}" destId="{000D3C3D-DB2B-47D7-8274-23B7B9231C24}" srcOrd="1" destOrd="0" presId="urn:microsoft.com/office/officeart/2005/8/layout/hierarchy2"/>
    <dgm:cxn modelId="{5A9AA79F-825A-4E9F-BF50-6978DBA8C7A6}" type="presOf" srcId="{0068D20D-F424-8A47-81C2-9C6B553159BD}" destId="{E9826DD8-DCB9-FB42-955E-732246C5B7EF}" srcOrd="1" destOrd="0" presId="urn:microsoft.com/office/officeart/2005/8/layout/hierarchy2"/>
    <dgm:cxn modelId="{EF810C99-0B87-4CB8-BC85-8BA15A32FDFF}" srcId="{F1286CE7-3268-0643-B0DD-0212E7099B42}" destId="{7AE9BA9E-834D-4875-B3AB-19E459C235F9}" srcOrd="1" destOrd="0" parTransId="{B0302521-29BE-4A00-ABAE-2F192E41DFAE}" sibTransId="{990F718D-CAED-4D2E-83F0-E22199ED72FA}"/>
    <dgm:cxn modelId="{07D6898E-492D-4348-B525-CE2637BAE87F}" srcId="{F1286CE7-3268-0643-B0DD-0212E7099B42}" destId="{C355CA07-FE5E-C04E-B1FA-7092013417D7}" srcOrd="0" destOrd="0" parTransId="{0068D20D-F424-8A47-81C2-9C6B553159BD}" sibTransId="{F3D5ECDD-3088-6A47-AF04-96160A552913}"/>
    <dgm:cxn modelId="{B9A89664-4B49-46DF-96E1-CD8673760155}" type="presOf" srcId="{8DE6F96F-9C1E-42D2-B932-06E29ADC6B0F}" destId="{5FE967B3-1714-4453-8E33-07B2F920BA6E}" srcOrd="0" destOrd="0" presId="urn:microsoft.com/office/officeart/2005/8/layout/hierarchy2"/>
    <dgm:cxn modelId="{9E193280-5DBB-4AD1-8BBC-C76553B17240}" type="presOf" srcId="{F1286CE7-3268-0643-B0DD-0212E7099B42}" destId="{11C3D2C0-6674-C842-818C-C345ABA6914F}" srcOrd="0" destOrd="0" presId="urn:microsoft.com/office/officeart/2005/8/layout/hierarchy2"/>
    <dgm:cxn modelId="{23B2E101-43FE-4E10-9942-2FAA9442DC14}" type="presOf" srcId="{140A07DA-2A1C-4378-8B59-24BB788F4BA1}" destId="{8D04A5B8-F70F-46A0-B80B-AB9D0D17104B}" srcOrd="0" destOrd="0" presId="urn:microsoft.com/office/officeart/2005/8/layout/hierarchy2"/>
    <dgm:cxn modelId="{5466F9BB-FD1C-48F4-BCAD-9AC3E3A3ED27}" type="presOf" srcId="{B0302521-29BE-4A00-ABAE-2F192E41DFAE}" destId="{B5E1668E-3EEC-4D38-9C82-4E1A7E0BE199}" srcOrd="1" destOrd="0" presId="urn:microsoft.com/office/officeart/2005/8/layout/hierarchy2"/>
    <dgm:cxn modelId="{CC07EA79-D7BF-4124-A37D-1D2375A1481C}" type="presOf" srcId="{B0302521-29BE-4A00-ABAE-2F192E41DFAE}" destId="{E1E67F36-66B8-4071-BD31-5C0A0EF930AB}" srcOrd="0" destOrd="0" presId="urn:microsoft.com/office/officeart/2005/8/layout/hierarchy2"/>
    <dgm:cxn modelId="{43E2E5FD-B843-4DD1-9500-1BCC65CCE8FD}" type="presOf" srcId="{EE27EE57-AC12-4BBD-9E84-E48D39C871C9}" destId="{1469BFA6-8144-4747-A5C8-5D3BFE56942B}" srcOrd="0" destOrd="0" presId="urn:microsoft.com/office/officeart/2005/8/layout/hierarchy2"/>
    <dgm:cxn modelId="{7818D578-3C6F-438E-A121-70BC042E0BE9}" type="presOf" srcId="{C355CA07-FE5E-C04E-B1FA-7092013417D7}" destId="{D13B6B08-B1ED-F544-9310-A1A5325794DC}" srcOrd="0" destOrd="0" presId="urn:microsoft.com/office/officeart/2005/8/layout/hierarchy2"/>
    <dgm:cxn modelId="{2A62D1B5-48F6-4F41-BD59-CBC717E3F4A1}" type="presOf" srcId="{A4365C88-607E-E440-A1C2-37E41D69ADA2}" destId="{19BABE8E-C9C0-DF40-951F-5EA2574DCC9B}" srcOrd="0" destOrd="0" presId="urn:microsoft.com/office/officeart/2005/8/layout/hierarchy2"/>
    <dgm:cxn modelId="{7D4CAE2E-7C94-4DE8-99AE-D6FF2C10A0C4}" type="presOf" srcId="{EE27EE57-AC12-4BBD-9E84-E48D39C871C9}" destId="{B47510A8-7C25-4012-AC05-F2FC86C3678B}" srcOrd="1" destOrd="0" presId="urn:microsoft.com/office/officeart/2005/8/layout/hierarchy2"/>
    <dgm:cxn modelId="{ED3AC2C3-BB4A-4E70-9404-173EF28CA0A5}" srcId="{7AE9BA9E-834D-4875-B3AB-19E459C235F9}" destId="{12BDD2E1-C59E-4842-9195-673CC978482F}" srcOrd="0" destOrd="0" parTransId="{EE27EE57-AC12-4BBD-9E84-E48D39C871C9}" sibTransId="{383ADF44-4080-4B5D-AE4A-EF6D42828E2D}"/>
    <dgm:cxn modelId="{70A7B191-D806-435C-BE84-A759F37BBC62}" type="presOf" srcId="{0068D20D-F424-8A47-81C2-9C6B553159BD}" destId="{E6F49A73-3BDB-9F48-8DF5-D58E4001E4E1}" srcOrd="0" destOrd="0" presId="urn:microsoft.com/office/officeart/2005/8/layout/hierarchy2"/>
    <dgm:cxn modelId="{C88127A7-6DD5-48D6-A2C4-4F00D13F1C01}" type="presOf" srcId="{12BDD2E1-C59E-4842-9195-673CC978482F}" destId="{873F501B-E86B-4129-A075-698F1A465D78}" srcOrd="0" destOrd="0" presId="urn:microsoft.com/office/officeart/2005/8/layout/hierarchy2"/>
    <dgm:cxn modelId="{08194D4A-E16A-4FF1-9BE9-9346592CF9A5}" srcId="{7AE9BA9E-834D-4875-B3AB-19E459C235F9}" destId="{8DE6F96F-9C1E-42D2-B932-06E29ADC6B0F}" srcOrd="1" destOrd="0" parTransId="{140A07DA-2A1C-4378-8B59-24BB788F4BA1}" sibTransId="{FF8B6A0E-3137-4F7E-AC85-4081322577DA}"/>
    <dgm:cxn modelId="{1278BCB5-362E-42F9-BC93-AD3057031142}" type="presParOf" srcId="{19BABE8E-C9C0-DF40-951F-5EA2574DCC9B}" destId="{73F7289B-A949-504C-B010-AB7585A6526A}" srcOrd="0" destOrd="0" presId="urn:microsoft.com/office/officeart/2005/8/layout/hierarchy2"/>
    <dgm:cxn modelId="{8F11FA24-D12D-4AA2-802C-0BCD11B7D983}" type="presParOf" srcId="{73F7289B-A949-504C-B010-AB7585A6526A}" destId="{11C3D2C0-6674-C842-818C-C345ABA6914F}" srcOrd="0" destOrd="0" presId="urn:microsoft.com/office/officeart/2005/8/layout/hierarchy2"/>
    <dgm:cxn modelId="{A573FDF6-2A57-469F-942F-F6C19B06C3CD}" type="presParOf" srcId="{73F7289B-A949-504C-B010-AB7585A6526A}" destId="{CD2926FC-0276-8041-BDBF-FD28EF44C129}" srcOrd="1" destOrd="0" presId="urn:microsoft.com/office/officeart/2005/8/layout/hierarchy2"/>
    <dgm:cxn modelId="{49EC63F6-E038-4070-AE71-B3892554AD29}" type="presParOf" srcId="{CD2926FC-0276-8041-BDBF-FD28EF44C129}" destId="{E6F49A73-3BDB-9F48-8DF5-D58E4001E4E1}" srcOrd="0" destOrd="0" presId="urn:microsoft.com/office/officeart/2005/8/layout/hierarchy2"/>
    <dgm:cxn modelId="{87899DCF-8407-4498-85FF-6F97661CA519}" type="presParOf" srcId="{E6F49A73-3BDB-9F48-8DF5-D58E4001E4E1}" destId="{E9826DD8-DCB9-FB42-955E-732246C5B7EF}" srcOrd="0" destOrd="0" presId="urn:microsoft.com/office/officeart/2005/8/layout/hierarchy2"/>
    <dgm:cxn modelId="{5137E4D6-BDF4-4EEC-934D-E512732C12B1}" type="presParOf" srcId="{CD2926FC-0276-8041-BDBF-FD28EF44C129}" destId="{747D9639-C716-C54B-AECC-BA72C5D50ED1}" srcOrd="1" destOrd="0" presId="urn:microsoft.com/office/officeart/2005/8/layout/hierarchy2"/>
    <dgm:cxn modelId="{748C07CD-AA65-4418-BEA6-75E6E58A0472}" type="presParOf" srcId="{747D9639-C716-C54B-AECC-BA72C5D50ED1}" destId="{D13B6B08-B1ED-F544-9310-A1A5325794DC}" srcOrd="0" destOrd="0" presId="urn:microsoft.com/office/officeart/2005/8/layout/hierarchy2"/>
    <dgm:cxn modelId="{FBDBA837-A38B-4F35-B79C-3433FBB67643}" type="presParOf" srcId="{747D9639-C716-C54B-AECC-BA72C5D50ED1}" destId="{201A38E0-B976-834D-A63F-29B30F4494B7}" srcOrd="1" destOrd="0" presId="urn:microsoft.com/office/officeart/2005/8/layout/hierarchy2"/>
    <dgm:cxn modelId="{946CDFE5-3E24-4209-8283-2CDC2DA54654}" type="presParOf" srcId="{CD2926FC-0276-8041-BDBF-FD28EF44C129}" destId="{E1E67F36-66B8-4071-BD31-5C0A0EF930AB}" srcOrd="2" destOrd="0" presId="urn:microsoft.com/office/officeart/2005/8/layout/hierarchy2"/>
    <dgm:cxn modelId="{E6BBC4E4-FB3E-4A93-BE28-CFC0D9D2FD51}" type="presParOf" srcId="{E1E67F36-66B8-4071-BD31-5C0A0EF930AB}" destId="{B5E1668E-3EEC-4D38-9C82-4E1A7E0BE199}" srcOrd="0" destOrd="0" presId="urn:microsoft.com/office/officeart/2005/8/layout/hierarchy2"/>
    <dgm:cxn modelId="{81B8B89A-A48E-41AC-864C-BFCE8AD0B0F2}" type="presParOf" srcId="{CD2926FC-0276-8041-BDBF-FD28EF44C129}" destId="{0A8CC086-A81D-4A22-AA1F-EE908055F414}" srcOrd="3" destOrd="0" presId="urn:microsoft.com/office/officeart/2005/8/layout/hierarchy2"/>
    <dgm:cxn modelId="{F0002EE4-4843-4284-887B-22820308DD38}" type="presParOf" srcId="{0A8CC086-A81D-4A22-AA1F-EE908055F414}" destId="{9DC4F931-04B9-46D5-92A1-95DB130D854F}" srcOrd="0" destOrd="0" presId="urn:microsoft.com/office/officeart/2005/8/layout/hierarchy2"/>
    <dgm:cxn modelId="{F918730F-BE2B-4CF8-8565-7A04F932488C}" type="presParOf" srcId="{0A8CC086-A81D-4A22-AA1F-EE908055F414}" destId="{6A8C84AC-D8A4-406A-A968-F5405E0E6739}" srcOrd="1" destOrd="0" presId="urn:microsoft.com/office/officeart/2005/8/layout/hierarchy2"/>
    <dgm:cxn modelId="{BD515D3A-1B8A-4A08-80C8-99B67080B6B4}" type="presParOf" srcId="{6A8C84AC-D8A4-406A-A968-F5405E0E6739}" destId="{1469BFA6-8144-4747-A5C8-5D3BFE56942B}" srcOrd="0" destOrd="0" presId="urn:microsoft.com/office/officeart/2005/8/layout/hierarchy2"/>
    <dgm:cxn modelId="{D5D44E4E-0663-43F5-BA2C-3C16A1D9F824}" type="presParOf" srcId="{1469BFA6-8144-4747-A5C8-5D3BFE56942B}" destId="{B47510A8-7C25-4012-AC05-F2FC86C3678B}" srcOrd="0" destOrd="0" presId="urn:microsoft.com/office/officeart/2005/8/layout/hierarchy2"/>
    <dgm:cxn modelId="{A5527FD9-15B7-449D-99D7-81ACE7F84185}" type="presParOf" srcId="{6A8C84AC-D8A4-406A-A968-F5405E0E6739}" destId="{A9B94CD0-0A0E-421A-B083-FB777F542AC3}" srcOrd="1" destOrd="0" presId="urn:microsoft.com/office/officeart/2005/8/layout/hierarchy2"/>
    <dgm:cxn modelId="{73B55A35-8583-4C80-95AA-C3D83451933A}" type="presParOf" srcId="{A9B94CD0-0A0E-421A-B083-FB777F542AC3}" destId="{873F501B-E86B-4129-A075-698F1A465D78}" srcOrd="0" destOrd="0" presId="urn:microsoft.com/office/officeart/2005/8/layout/hierarchy2"/>
    <dgm:cxn modelId="{0CE58139-EA99-4ADC-9F57-E08C8524B5C7}" type="presParOf" srcId="{A9B94CD0-0A0E-421A-B083-FB777F542AC3}" destId="{C9F4630A-FBFB-4DB0-BB2F-D32389576223}" srcOrd="1" destOrd="0" presId="urn:microsoft.com/office/officeart/2005/8/layout/hierarchy2"/>
    <dgm:cxn modelId="{A26BED5A-7657-44D9-9E26-E7BB0E948865}" type="presParOf" srcId="{6A8C84AC-D8A4-406A-A968-F5405E0E6739}" destId="{8D04A5B8-F70F-46A0-B80B-AB9D0D17104B}" srcOrd="2" destOrd="0" presId="urn:microsoft.com/office/officeart/2005/8/layout/hierarchy2"/>
    <dgm:cxn modelId="{8155A5D7-6429-4780-935E-9377244513EA}" type="presParOf" srcId="{8D04A5B8-F70F-46A0-B80B-AB9D0D17104B}" destId="{000D3C3D-DB2B-47D7-8274-23B7B9231C24}" srcOrd="0" destOrd="0" presId="urn:microsoft.com/office/officeart/2005/8/layout/hierarchy2"/>
    <dgm:cxn modelId="{85A8E730-C349-45F7-AAFE-84D82AECD1CA}" type="presParOf" srcId="{6A8C84AC-D8A4-406A-A968-F5405E0E6739}" destId="{B2010156-652A-4998-AAEA-F2AA63F017F2}" srcOrd="3" destOrd="0" presId="urn:microsoft.com/office/officeart/2005/8/layout/hierarchy2"/>
    <dgm:cxn modelId="{6AC577EB-5ECD-4E27-B1F2-E3A335E69377}" type="presParOf" srcId="{B2010156-652A-4998-AAEA-F2AA63F017F2}" destId="{5FE967B3-1714-4453-8E33-07B2F920BA6E}" srcOrd="0" destOrd="0" presId="urn:microsoft.com/office/officeart/2005/8/layout/hierarchy2"/>
    <dgm:cxn modelId="{509C7CD1-6013-4D23-A93B-97214DF4E06E}" type="presParOf" srcId="{B2010156-652A-4998-AAEA-F2AA63F017F2}" destId="{8EC4F733-F6ED-4594-BAB7-A09A47C5F3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365C88-607E-E440-A1C2-37E41D69ADA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86CE7-3268-0643-B0DD-0212E7099B42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D6F0F6A5-0B80-CC43-AF1B-B3413AF83034}" type="parTrans" cxnId="{C1C6F3D0-4DE4-8745-A40A-2AE3FED477D9}">
      <dgm:prSet/>
      <dgm:spPr/>
      <dgm:t>
        <a:bodyPr/>
        <a:lstStyle/>
        <a:p>
          <a:endParaRPr lang="en-US"/>
        </a:p>
      </dgm:t>
    </dgm:pt>
    <dgm:pt modelId="{36C0FE32-4046-1444-9E47-AA96C6F5C5F0}" type="sibTrans" cxnId="{C1C6F3D0-4DE4-8745-A40A-2AE3FED477D9}">
      <dgm:prSet/>
      <dgm:spPr/>
      <dgm:t>
        <a:bodyPr/>
        <a:lstStyle/>
        <a:p>
          <a:endParaRPr lang="en-US"/>
        </a:p>
      </dgm:t>
    </dgm:pt>
    <dgm:pt modelId="{C355CA07-FE5E-C04E-B1FA-7092013417D7}">
      <dgm:prSet phldrT="[Text]"/>
      <dgm:spPr/>
      <dgm:t>
        <a:bodyPr/>
        <a:lstStyle/>
        <a:p>
          <a:r>
            <a:rPr lang="en-US" dirty="0" smtClean="0"/>
            <a:t>Subtract</a:t>
          </a:r>
          <a:endParaRPr lang="en-US" dirty="0"/>
        </a:p>
      </dgm:t>
    </dgm:pt>
    <dgm:pt modelId="{0068D20D-F424-8A47-81C2-9C6B553159BD}" type="parTrans" cxnId="{07D6898E-492D-4348-B525-CE2637BAE87F}">
      <dgm:prSet/>
      <dgm:spPr/>
      <dgm:t>
        <a:bodyPr/>
        <a:lstStyle/>
        <a:p>
          <a:endParaRPr lang="en-US"/>
        </a:p>
      </dgm:t>
    </dgm:pt>
    <dgm:pt modelId="{F3D5ECDD-3088-6A47-AF04-96160A552913}" type="sibTrans" cxnId="{07D6898E-492D-4348-B525-CE2637BAE87F}">
      <dgm:prSet/>
      <dgm:spPr/>
      <dgm:t>
        <a:bodyPr/>
        <a:lstStyle/>
        <a:p>
          <a:endParaRPr lang="en-US"/>
        </a:p>
      </dgm:t>
    </dgm:pt>
    <dgm:pt modelId="{B790F6AD-8A16-7A4A-A044-9BA160EEB32E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2D8ED727-DE38-D943-A160-1B059A541DC2}" type="parTrans" cxnId="{98FEF750-4380-504A-B1AB-DF0381B194C6}">
      <dgm:prSet/>
      <dgm:spPr/>
      <dgm:t>
        <a:bodyPr/>
        <a:lstStyle/>
        <a:p>
          <a:endParaRPr lang="en-US"/>
        </a:p>
      </dgm:t>
    </dgm:pt>
    <dgm:pt modelId="{266BB169-EF9F-9C4B-BD8A-801421A8E96F}" type="sibTrans" cxnId="{98FEF750-4380-504A-B1AB-DF0381B194C6}">
      <dgm:prSet/>
      <dgm:spPr/>
      <dgm:t>
        <a:bodyPr/>
        <a:lstStyle/>
        <a:p>
          <a:endParaRPr lang="en-US"/>
        </a:p>
      </dgm:t>
    </dgm:pt>
    <dgm:pt modelId="{9D9DE4CC-B353-084B-9D1A-C74C329B8933}">
      <dgm:prSet phldrT="[Text]"/>
      <dgm:spPr/>
      <dgm:t>
        <a:bodyPr/>
        <a:lstStyle/>
        <a:p>
          <a:r>
            <a:rPr lang="en-US" dirty="0" smtClean="0"/>
            <a:t>512</a:t>
          </a:r>
          <a:endParaRPr lang="en-US" dirty="0"/>
        </a:p>
      </dgm:t>
    </dgm:pt>
    <dgm:pt modelId="{224F9774-E137-4D48-AD95-FD588FB99D00}" type="parTrans" cxnId="{0913E831-DAD4-5F4D-9CFA-F13661AABB6B}">
      <dgm:prSet/>
      <dgm:spPr/>
      <dgm:t>
        <a:bodyPr/>
        <a:lstStyle/>
        <a:p>
          <a:endParaRPr lang="en-US"/>
        </a:p>
      </dgm:t>
    </dgm:pt>
    <dgm:pt modelId="{E3BC7577-9FD0-6B46-835E-CCE8E359F2A8}" type="sibTrans" cxnId="{0913E831-DAD4-5F4D-9CFA-F13661AABB6B}">
      <dgm:prSet/>
      <dgm:spPr/>
      <dgm:t>
        <a:bodyPr/>
        <a:lstStyle/>
        <a:p>
          <a:endParaRPr lang="en-US"/>
        </a:p>
      </dgm:t>
    </dgm:pt>
    <dgm:pt modelId="{008E8B87-0022-7B47-9F63-C8F65BE6EE97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6B618EC-C2EE-3F4E-833B-B34D4A4D27F7}" type="parTrans" cxnId="{3C10BDF0-7CF3-A547-97AA-B9B0A597AEF4}">
      <dgm:prSet/>
      <dgm:spPr/>
      <dgm:t>
        <a:bodyPr/>
        <a:lstStyle/>
        <a:p>
          <a:endParaRPr lang="en-US"/>
        </a:p>
      </dgm:t>
    </dgm:pt>
    <dgm:pt modelId="{17A86772-7083-8A4A-B1E8-9906C22DA4BF}" type="sibTrans" cxnId="{3C10BDF0-7CF3-A547-97AA-B9B0A597AEF4}">
      <dgm:prSet/>
      <dgm:spPr/>
      <dgm:t>
        <a:bodyPr/>
        <a:lstStyle/>
        <a:p>
          <a:endParaRPr lang="en-US"/>
        </a:p>
      </dgm:t>
    </dgm:pt>
    <dgm:pt modelId="{BD558177-687E-3844-8530-A5DDBF33AC2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66B46F4-09B7-AC47-9C80-844FE56AB753}" type="parTrans" cxnId="{5E7D598C-BF1A-1B42-BF5E-11E5075D458F}">
      <dgm:prSet/>
      <dgm:spPr/>
      <dgm:t>
        <a:bodyPr/>
        <a:lstStyle/>
        <a:p>
          <a:endParaRPr lang="en-US"/>
        </a:p>
      </dgm:t>
    </dgm:pt>
    <dgm:pt modelId="{56857970-B46E-3B41-B7BA-C1B1DDF0DECD}" type="sibTrans" cxnId="{5E7D598C-BF1A-1B42-BF5E-11E5075D458F}">
      <dgm:prSet/>
      <dgm:spPr/>
      <dgm:t>
        <a:bodyPr/>
        <a:lstStyle/>
        <a:p>
          <a:endParaRPr lang="en-US"/>
        </a:p>
      </dgm:t>
    </dgm:pt>
    <dgm:pt modelId="{CF2504B5-A5FB-E340-9314-F230335D6E59}">
      <dgm:prSet phldrT="[Text]"/>
      <dgm:spPr/>
      <dgm:t>
        <a:bodyPr/>
        <a:lstStyle/>
        <a:p>
          <a:r>
            <a:rPr lang="en-US" dirty="0" smtClean="0"/>
            <a:t>Divide</a:t>
          </a:r>
          <a:endParaRPr lang="en-US" dirty="0"/>
        </a:p>
      </dgm:t>
    </dgm:pt>
    <dgm:pt modelId="{99CDADBB-6824-3046-B628-4FBC721B78A5}" type="parTrans" cxnId="{0898E079-47CC-CD47-BEA8-8FC827929820}">
      <dgm:prSet/>
      <dgm:spPr/>
      <dgm:t>
        <a:bodyPr/>
        <a:lstStyle/>
        <a:p>
          <a:endParaRPr lang="en-US"/>
        </a:p>
      </dgm:t>
    </dgm:pt>
    <dgm:pt modelId="{195CE64E-83A2-844B-98A5-8A767A00C1E9}" type="sibTrans" cxnId="{0898E079-47CC-CD47-BEA8-8FC827929820}">
      <dgm:prSet/>
      <dgm:spPr/>
      <dgm:t>
        <a:bodyPr/>
        <a:lstStyle/>
        <a:p>
          <a:endParaRPr lang="en-US"/>
        </a:p>
      </dgm:t>
    </dgm:pt>
    <dgm:pt modelId="{948E2642-4FC6-0B43-A647-BBC5A39008C7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B068C6D-0DEA-8B48-9614-E506D4D9547F}" type="parTrans" cxnId="{ADE8DBCF-6C3F-A841-B21A-E8C9CE13CD67}">
      <dgm:prSet/>
      <dgm:spPr/>
      <dgm:t>
        <a:bodyPr/>
        <a:lstStyle/>
        <a:p>
          <a:endParaRPr lang="en-US"/>
        </a:p>
      </dgm:t>
    </dgm:pt>
    <dgm:pt modelId="{CDDBE5AA-23B4-1249-9D31-E060E756FE86}" type="sibTrans" cxnId="{ADE8DBCF-6C3F-A841-B21A-E8C9CE13CD67}">
      <dgm:prSet/>
      <dgm:spPr/>
      <dgm:t>
        <a:bodyPr/>
        <a:lstStyle/>
        <a:p>
          <a:endParaRPr lang="en-US"/>
        </a:p>
      </dgm:t>
    </dgm:pt>
    <dgm:pt modelId="{AEF9B5E3-96EE-5A42-BA33-0A294101E707}">
      <dgm:prSet phldrT="[Text]"/>
      <dgm:spPr/>
      <dgm:t>
        <a:bodyPr/>
        <a:lstStyle/>
        <a:p>
          <a:r>
            <a:rPr lang="en-US" dirty="0" smtClean="0"/>
            <a:t>Divide</a:t>
          </a:r>
          <a:endParaRPr lang="en-US" dirty="0"/>
        </a:p>
      </dgm:t>
    </dgm:pt>
    <dgm:pt modelId="{7D66E5F7-85AB-8740-B0BC-700F84FC93FD}" type="parTrans" cxnId="{753F8C04-8757-B349-AA04-8F549134C825}">
      <dgm:prSet/>
      <dgm:spPr/>
      <dgm:t>
        <a:bodyPr/>
        <a:lstStyle/>
        <a:p>
          <a:endParaRPr lang="en-US"/>
        </a:p>
      </dgm:t>
    </dgm:pt>
    <dgm:pt modelId="{BE47C224-E926-CD4D-827C-F8D62AEC0C57}" type="sibTrans" cxnId="{753F8C04-8757-B349-AA04-8F549134C825}">
      <dgm:prSet/>
      <dgm:spPr/>
      <dgm:t>
        <a:bodyPr/>
        <a:lstStyle/>
        <a:p>
          <a:endParaRPr lang="en-US"/>
        </a:p>
      </dgm:t>
    </dgm:pt>
    <dgm:pt modelId="{0485D67B-50E1-B640-8F63-BD57DEFFCFDB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3AC2E693-857D-FB41-A312-BD5A585F9F13}" type="parTrans" cxnId="{32B99E45-4E6F-AD40-9EF0-5B2F15E5377B}">
      <dgm:prSet/>
      <dgm:spPr/>
      <dgm:t>
        <a:bodyPr/>
        <a:lstStyle/>
        <a:p>
          <a:endParaRPr lang="en-US"/>
        </a:p>
      </dgm:t>
    </dgm:pt>
    <dgm:pt modelId="{3B87AAE9-E80B-814A-8735-87C07D42EAD8}" type="sibTrans" cxnId="{32B99E45-4E6F-AD40-9EF0-5B2F15E5377B}">
      <dgm:prSet/>
      <dgm:spPr/>
      <dgm:t>
        <a:bodyPr/>
        <a:lstStyle/>
        <a:p>
          <a:endParaRPr lang="en-US"/>
        </a:p>
      </dgm:t>
    </dgm:pt>
    <dgm:pt modelId="{DACD70BE-0D16-BC44-9120-A440952FD6F7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1D2FD6F-836A-6F47-B966-B69F8E01BDB6}" type="parTrans" cxnId="{190DAA65-5266-FF48-BD8D-637CCA4DEB93}">
      <dgm:prSet/>
      <dgm:spPr/>
      <dgm:t>
        <a:bodyPr/>
        <a:lstStyle/>
        <a:p>
          <a:endParaRPr lang="en-US"/>
        </a:p>
      </dgm:t>
    </dgm:pt>
    <dgm:pt modelId="{B063B2A3-6A87-BC4E-9E04-1AAD74DD1588}" type="sibTrans" cxnId="{190DAA65-5266-FF48-BD8D-637CCA4DEB93}">
      <dgm:prSet/>
      <dgm:spPr/>
      <dgm:t>
        <a:bodyPr/>
        <a:lstStyle/>
        <a:p>
          <a:endParaRPr lang="en-US"/>
        </a:p>
      </dgm:t>
    </dgm:pt>
    <dgm:pt modelId="{19BABE8E-C9C0-DF40-951F-5EA2574DCC9B}" type="pres">
      <dgm:prSet presAssocID="{A4365C88-607E-E440-A1C2-37E41D69AD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F7289B-A949-504C-B010-AB7585A6526A}" type="pres">
      <dgm:prSet presAssocID="{F1286CE7-3268-0643-B0DD-0212E7099B42}" presName="root1" presStyleCnt="0"/>
      <dgm:spPr/>
    </dgm:pt>
    <dgm:pt modelId="{11C3D2C0-6674-C842-818C-C345ABA6914F}" type="pres">
      <dgm:prSet presAssocID="{F1286CE7-3268-0643-B0DD-0212E7099B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926FC-0276-8041-BDBF-FD28EF44C129}" type="pres">
      <dgm:prSet presAssocID="{F1286CE7-3268-0643-B0DD-0212E7099B42}" presName="level2hierChild" presStyleCnt="0"/>
      <dgm:spPr/>
    </dgm:pt>
    <dgm:pt modelId="{E6F49A73-3BDB-9F48-8DF5-D58E4001E4E1}" type="pres">
      <dgm:prSet presAssocID="{0068D20D-F424-8A47-81C2-9C6B553159B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9826DD8-DCB9-FB42-955E-732246C5B7EF}" type="pres">
      <dgm:prSet presAssocID="{0068D20D-F424-8A47-81C2-9C6B553159B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47D9639-C716-C54B-AECC-BA72C5D50ED1}" type="pres">
      <dgm:prSet presAssocID="{C355CA07-FE5E-C04E-B1FA-7092013417D7}" presName="root2" presStyleCnt="0"/>
      <dgm:spPr/>
    </dgm:pt>
    <dgm:pt modelId="{D13B6B08-B1ED-F544-9310-A1A5325794DC}" type="pres">
      <dgm:prSet presAssocID="{C355CA07-FE5E-C04E-B1FA-7092013417D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1A38E0-B976-834D-A63F-29B30F4494B7}" type="pres">
      <dgm:prSet presAssocID="{C355CA07-FE5E-C04E-B1FA-7092013417D7}" presName="level3hierChild" presStyleCnt="0"/>
      <dgm:spPr/>
    </dgm:pt>
    <dgm:pt modelId="{083853FA-E0E5-C64D-8DE7-03D08FC55A7D}" type="pres">
      <dgm:prSet presAssocID="{2D8ED727-DE38-D943-A160-1B059A541DC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8F0907EF-CAEE-714D-8289-0B62D0C4C23E}" type="pres">
      <dgm:prSet presAssocID="{2D8ED727-DE38-D943-A160-1B059A541DC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85C35D9-D878-1346-877D-0E885AA1649D}" type="pres">
      <dgm:prSet presAssocID="{B790F6AD-8A16-7A4A-A044-9BA160EEB32E}" presName="root2" presStyleCnt="0"/>
      <dgm:spPr/>
    </dgm:pt>
    <dgm:pt modelId="{449544CE-011F-EC40-A4A9-FAA2D0868275}" type="pres">
      <dgm:prSet presAssocID="{B790F6AD-8A16-7A4A-A044-9BA160EEB32E}" presName="LevelTwoTextNode" presStyleLbl="node3" presStyleIdx="0" presStyleCnt="2" custLinFactNeighborY="-2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AC7AD2-213E-3A47-84F3-0A4B9B7AC16B}" type="pres">
      <dgm:prSet presAssocID="{B790F6AD-8A16-7A4A-A044-9BA160EEB32E}" presName="level3hierChild" presStyleCnt="0"/>
      <dgm:spPr/>
    </dgm:pt>
    <dgm:pt modelId="{37CF52A1-393B-6C48-A816-136C73F72DEB}" type="pres">
      <dgm:prSet presAssocID="{224F9774-E137-4D48-AD95-FD588FB99D00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9D632648-020B-854E-B66D-34015BE5F6C8}" type="pres">
      <dgm:prSet presAssocID="{224F9774-E137-4D48-AD95-FD588FB99D00}" presName="connTx" presStyleLbl="parChTrans1D4" presStyleIdx="0" presStyleCnt="6"/>
      <dgm:spPr/>
      <dgm:t>
        <a:bodyPr/>
        <a:lstStyle/>
        <a:p>
          <a:endParaRPr lang="en-US"/>
        </a:p>
      </dgm:t>
    </dgm:pt>
    <dgm:pt modelId="{9A2ABD89-4AE6-9744-BDAB-F204755FB392}" type="pres">
      <dgm:prSet presAssocID="{9D9DE4CC-B353-084B-9D1A-C74C329B8933}" presName="root2" presStyleCnt="0"/>
      <dgm:spPr/>
    </dgm:pt>
    <dgm:pt modelId="{1CE532F4-D4BA-8942-AC56-ED5EFD8092E1}" type="pres">
      <dgm:prSet presAssocID="{9D9DE4CC-B353-084B-9D1A-C74C329B893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EE01C-94DE-584A-B053-35A935296DFE}" type="pres">
      <dgm:prSet presAssocID="{9D9DE4CC-B353-084B-9D1A-C74C329B8933}" presName="level3hierChild" presStyleCnt="0"/>
      <dgm:spPr/>
    </dgm:pt>
    <dgm:pt modelId="{D3287700-FBF4-184B-A86D-1B1678CCFDF5}" type="pres">
      <dgm:prSet presAssocID="{99CDADBB-6824-3046-B628-4FBC721B78A5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9FBD422C-587F-B646-9D84-97EC9E2CE5E5}" type="pres">
      <dgm:prSet presAssocID="{99CDADBB-6824-3046-B628-4FBC721B78A5}" presName="connTx" presStyleLbl="parChTrans1D4" presStyleIdx="1" presStyleCnt="6"/>
      <dgm:spPr/>
      <dgm:t>
        <a:bodyPr/>
        <a:lstStyle/>
        <a:p>
          <a:endParaRPr lang="en-US"/>
        </a:p>
      </dgm:t>
    </dgm:pt>
    <dgm:pt modelId="{035A1B3D-E93F-8A4D-9163-0A3AD555EF5A}" type="pres">
      <dgm:prSet presAssocID="{CF2504B5-A5FB-E340-9314-F230335D6E59}" presName="root2" presStyleCnt="0"/>
      <dgm:spPr/>
    </dgm:pt>
    <dgm:pt modelId="{4783CABD-8F51-454C-AEBE-7C3E25E8134A}" type="pres">
      <dgm:prSet presAssocID="{CF2504B5-A5FB-E340-9314-F230335D6E59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3854E-DE70-0A40-BCC7-081C6CB66D9D}" type="pres">
      <dgm:prSet presAssocID="{CF2504B5-A5FB-E340-9314-F230335D6E59}" presName="level3hierChild" presStyleCnt="0"/>
      <dgm:spPr/>
    </dgm:pt>
    <dgm:pt modelId="{43C4CC5E-37AD-6E44-BEA0-6FC51F4FE73A}" type="pres">
      <dgm:prSet presAssocID="{AB068C6D-0DEA-8B48-9614-E506D4D9547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0530D92E-B0F8-9944-9FBC-988EF90EAB8F}" type="pres">
      <dgm:prSet presAssocID="{AB068C6D-0DEA-8B48-9614-E506D4D9547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96C6B596-E046-D445-9623-A70048A6821C}" type="pres">
      <dgm:prSet presAssocID="{948E2642-4FC6-0B43-A647-BBC5A39008C7}" presName="root2" presStyleCnt="0"/>
      <dgm:spPr/>
    </dgm:pt>
    <dgm:pt modelId="{69F0DDAF-F106-9F46-9620-5719E9821697}" type="pres">
      <dgm:prSet presAssocID="{948E2642-4FC6-0B43-A647-BBC5A39008C7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AEACA5-8C68-3545-8B12-36B0A3ABEA79}" type="pres">
      <dgm:prSet presAssocID="{948E2642-4FC6-0B43-A647-BBC5A39008C7}" presName="level3hierChild" presStyleCnt="0"/>
      <dgm:spPr/>
    </dgm:pt>
    <dgm:pt modelId="{22620892-E770-2045-B7E0-8950FD444123}" type="pres">
      <dgm:prSet presAssocID="{7D66E5F7-85AB-8740-B0BC-700F84FC93F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2E9E47C0-BB27-FA4C-A452-582EF2BFF068}" type="pres">
      <dgm:prSet presAssocID="{7D66E5F7-85AB-8740-B0BC-700F84FC93F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6B25AB5F-2FB3-EA49-BDAF-BC6028C46013}" type="pres">
      <dgm:prSet presAssocID="{AEF9B5E3-96EE-5A42-BA33-0A294101E707}" presName="root2" presStyleCnt="0"/>
      <dgm:spPr/>
    </dgm:pt>
    <dgm:pt modelId="{87F1A824-68DE-5E48-96DD-7CFECF86D63E}" type="pres">
      <dgm:prSet presAssocID="{AEF9B5E3-96EE-5A42-BA33-0A294101E707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230577-0F4A-DB47-B702-3F87D3F8A778}" type="pres">
      <dgm:prSet presAssocID="{AEF9B5E3-96EE-5A42-BA33-0A294101E707}" presName="level3hierChild" presStyleCnt="0"/>
      <dgm:spPr/>
    </dgm:pt>
    <dgm:pt modelId="{7CF3298C-387B-984A-A2BB-BDB4C2881C4F}" type="pres">
      <dgm:prSet presAssocID="{3AC2E693-857D-FB41-A312-BD5A585F9F13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1AA68DD3-726F-1548-89A6-F216C52D2E6B}" type="pres">
      <dgm:prSet presAssocID="{3AC2E693-857D-FB41-A312-BD5A585F9F13}" presName="connTx" presStyleLbl="parChTrans1D4" presStyleIdx="4" presStyleCnt="6"/>
      <dgm:spPr/>
      <dgm:t>
        <a:bodyPr/>
        <a:lstStyle/>
        <a:p>
          <a:endParaRPr lang="en-US"/>
        </a:p>
      </dgm:t>
    </dgm:pt>
    <dgm:pt modelId="{086B895D-1D19-F447-AE4A-3830451F147A}" type="pres">
      <dgm:prSet presAssocID="{0485D67B-50E1-B640-8F63-BD57DEFFCFDB}" presName="root2" presStyleCnt="0"/>
      <dgm:spPr/>
    </dgm:pt>
    <dgm:pt modelId="{9ACF773C-009F-2F41-ACD7-B926A87DF3B2}" type="pres">
      <dgm:prSet presAssocID="{0485D67B-50E1-B640-8F63-BD57DEFFCFDB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4623C8-37D3-714E-A137-121C2E3485B0}" type="pres">
      <dgm:prSet presAssocID="{0485D67B-50E1-B640-8F63-BD57DEFFCFDB}" presName="level3hierChild" presStyleCnt="0"/>
      <dgm:spPr/>
    </dgm:pt>
    <dgm:pt modelId="{58D95E28-A87C-C244-BD99-22CAC185C3A5}" type="pres">
      <dgm:prSet presAssocID="{41D2FD6F-836A-6F47-B966-B69F8E01BDB6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CF4BBCE3-D670-364B-89A9-23439F5C28D1}" type="pres">
      <dgm:prSet presAssocID="{41D2FD6F-836A-6F47-B966-B69F8E01BDB6}" presName="connTx" presStyleLbl="parChTrans1D4" presStyleIdx="5" presStyleCnt="6"/>
      <dgm:spPr/>
      <dgm:t>
        <a:bodyPr/>
        <a:lstStyle/>
        <a:p>
          <a:endParaRPr lang="en-US"/>
        </a:p>
      </dgm:t>
    </dgm:pt>
    <dgm:pt modelId="{83A34135-9630-8E41-8865-355BAA9998F1}" type="pres">
      <dgm:prSet presAssocID="{DACD70BE-0D16-BC44-9120-A440952FD6F7}" presName="root2" presStyleCnt="0"/>
      <dgm:spPr/>
    </dgm:pt>
    <dgm:pt modelId="{DC7E7B1A-26D7-B84D-B0D0-3394306684A7}" type="pres">
      <dgm:prSet presAssocID="{DACD70BE-0D16-BC44-9120-A440952FD6F7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054D1-03F6-134D-9780-FFB2941D2699}" type="pres">
      <dgm:prSet presAssocID="{DACD70BE-0D16-BC44-9120-A440952FD6F7}" presName="level3hierChild" presStyleCnt="0"/>
      <dgm:spPr/>
    </dgm:pt>
    <dgm:pt modelId="{E0CF3D78-104E-654A-A594-6858482902D8}" type="pres">
      <dgm:prSet presAssocID="{66B618EC-C2EE-3F4E-833B-B34D4A4D27F7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598F9963-645C-8040-BB36-5C083B2FF0FA}" type="pres">
      <dgm:prSet presAssocID="{66B618EC-C2EE-3F4E-833B-B34D4A4D27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73C8E50-1F8B-1F49-8D22-2BF1E5FEDB31}" type="pres">
      <dgm:prSet presAssocID="{008E8B87-0022-7B47-9F63-C8F65BE6EE97}" presName="root2" presStyleCnt="0"/>
      <dgm:spPr/>
    </dgm:pt>
    <dgm:pt modelId="{76BD8BA7-405A-8142-9600-707A57524AF0}" type="pres">
      <dgm:prSet presAssocID="{008E8B87-0022-7B47-9F63-C8F65BE6EE9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13CA6-D2AD-974A-A0A7-0FB8303DA9DD}" type="pres">
      <dgm:prSet presAssocID="{008E8B87-0022-7B47-9F63-C8F65BE6EE97}" presName="level3hierChild" presStyleCnt="0"/>
      <dgm:spPr/>
    </dgm:pt>
    <dgm:pt modelId="{C71B7DBC-534E-5E49-B3CA-AC3B6C3BD690}" type="pres">
      <dgm:prSet presAssocID="{766B46F4-09B7-AC47-9C80-844FE56AB75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CA50A2C-305F-1340-A067-ACB0DA0F28E1}" type="pres">
      <dgm:prSet presAssocID="{766B46F4-09B7-AC47-9C80-844FE56AB75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7E0F820-C4AA-3C40-974C-13CE17B0475D}" type="pres">
      <dgm:prSet presAssocID="{BD558177-687E-3844-8530-A5DDBF33AC2F}" presName="root2" presStyleCnt="0"/>
      <dgm:spPr/>
    </dgm:pt>
    <dgm:pt modelId="{59CABD1D-64A3-EA46-9D29-485E2EC24978}" type="pres">
      <dgm:prSet presAssocID="{BD558177-687E-3844-8530-A5DDBF33AC2F}" presName="LevelTwoTextNode" presStyleLbl="node2" presStyleIdx="1" presStyleCnt="2" custLinFactNeighborY="-2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8319FF-8175-954C-8E77-2C1EF6AD41DB}" type="pres">
      <dgm:prSet presAssocID="{BD558177-687E-3844-8530-A5DDBF33AC2F}" presName="level3hierChild" presStyleCnt="0"/>
      <dgm:spPr/>
    </dgm:pt>
  </dgm:ptLst>
  <dgm:cxnLst>
    <dgm:cxn modelId="{BC27E7DF-931E-4356-A707-A685378E3291}" type="presOf" srcId="{0068D20D-F424-8A47-81C2-9C6B553159BD}" destId="{E9826DD8-DCB9-FB42-955E-732246C5B7EF}" srcOrd="1" destOrd="0" presId="urn:microsoft.com/office/officeart/2005/8/layout/hierarchy2"/>
    <dgm:cxn modelId="{08C5420A-DD75-417C-984B-C578648E04E6}" type="presOf" srcId="{2D8ED727-DE38-D943-A160-1B059A541DC2}" destId="{8F0907EF-CAEE-714D-8289-0B62D0C4C23E}" srcOrd="1" destOrd="0" presId="urn:microsoft.com/office/officeart/2005/8/layout/hierarchy2"/>
    <dgm:cxn modelId="{6964029E-55AA-4527-8B25-284855FB31F7}" type="presOf" srcId="{9D9DE4CC-B353-084B-9D1A-C74C329B8933}" destId="{1CE532F4-D4BA-8942-AC56-ED5EFD8092E1}" srcOrd="0" destOrd="0" presId="urn:microsoft.com/office/officeart/2005/8/layout/hierarchy2"/>
    <dgm:cxn modelId="{64624FF6-CF08-489F-BD3C-51541FF285D6}" type="presOf" srcId="{7D66E5F7-85AB-8740-B0BC-700F84FC93FD}" destId="{2E9E47C0-BB27-FA4C-A452-582EF2BFF068}" srcOrd="1" destOrd="0" presId="urn:microsoft.com/office/officeart/2005/8/layout/hierarchy2"/>
    <dgm:cxn modelId="{96A3820E-4736-43DC-95B5-D1E1898F8712}" type="presOf" srcId="{7D66E5F7-85AB-8740-B0BC-700F84FC93FD}" destId="{22620892-E770-2045-B7E0-8950FD444123}" srcOrd="0" destOrd="0" presId="urn:microsoft.com/office/officeart/2005/8/layout/hierarchy2"/>
    <dgm:cxn modelId="{C0190C86-2916-49DA-B0F8-7146EEA5E1A8}" type="presOf" srcId="{A4365C88-607E-E440-A1C2-37E41D69ADA2}" destId="{19BABE8E-C9C0-DF40-951F-5EA2574DCC9B}" srcOrd="0" destOrd="0" presId="urn:microsoft.com/office/officeart/2005/8/layout/hierarchy2"/>
    <dgm:cxn modelId="{20A7B6F7-5C99-4F5D-BF06-1EFCEF3A3C48}" type="presOf" srcId="{3AC2E693-857D-FB41-A312-BD5A585F9F13}" destId="{7CF3298C-387B-984A-A2BB-BDB4C2881C4F}" srcOrd="0" destOrd="0" presId="urn:microsoft.com/office/officeart/2005/8/layout/hierarchy2"/>
    <dgm:cxn modelId="{91828C22-3B48-4EB7-8434-B8FFF6069DBA}" type="presOf" srcId="{66B618EC-C2EE-3F4E-833B-B34D4A4D27F7}" destId="{E0CF3D78-104E-654A-A594-6858482902D8}" srcOrd="0" destOrd="0" presId="urn:microsoft.com/office/officeart/2005/8/layout/hierarchy2"/>
    <dgm:cxn modelId="{3077AE1A-73C7-4F6D-837B-3CA37D0243E2}" type="presOf" srcId="{B790F6AD-8A16-7A4A-A044-9BA160EEB32E}" destId="{449544CE-011F-EC40-A4A9-FAA2D0868275}" srcOrd="0" destOrd="0" presId="urn:microsoft.com/office/officeart/2005/8/layout/hierarchy2"/>
    <dgm:cxn modelId="{32B99E45-4E6F-AD40-9EF0-5B2F15E5377B}" srcId="{AEF9B5E3-96EE-5A42-BA33-0A294101E707}" destId="{0485D67B-50E1-B640-8F63-BD57DEFFCFDB}" srcOrd="0" destOrd="0" parTransId="{3AC2E693-857D-FB41-A312-BD5A585F9F13}" sibTransId="{3B87AAE9-E80B-814A-8735-87C07D42EAD8}"/>
    <dgm:cxn modelId="{0898E079-47CC-CD47-BEA8-8FC827929820}" srcId="{B790F6AD-8A16-7A4A-A044-9BA160EEB32E}" destId="{CF2504B5-A5FB-E340-9314-F230335D6E59}" srcOrd="1" destOrd="0" parTransId="{99CDADBB-6824-3046-B628-4FBC721B78A5}" sibTransId="{195CE64E-83A2-844B-98A5-8A767A00C1E9}"/>
    <dgm:cxn modelId="{318BA1FB-F339-4083-B12C-3510BF2ADDE7}" type="presOf" srcId="{3AC2E693-857D-FB41-A312-BD5A585F9F13}" destId="{1AA68DD3-726F-1548-89A6-F216C52D2E6B}" srcOrd="1" destOrd="0" presId="urn:microsoft.com/office/officeart/2005/8/layout/hierarchy2"/>
    <dgm:cxn modelId="{190DAA65-5266-FF48-BD8D-637CCA4DEB93}" srcId="{AEF9B5E3-96EE-5A42-BA33-0A294101E707}" destId="{DACD70BE-0D16-BC44-9120-A440952FD6F7}" srcOrd="1" destOrd="0" parTransId="{41D2FD6F-836A-6F47-B966-B69F8E01BDB6}" sibTransId="{B063B2A3-6A87-BC4E-9E04-1AAD74DD1588}"/>
    <dgm:cxn modelId="{09626AFF-B29E-41D8-B301-080D3071091C}" type="presOf" srcId="{008E8B87-0022-7B47-9F63-C8F65BE6EE97}" destId="{76BD8BA7-405A-8142-9600-707A57524AF0}" srcOrd="0" destOrd="0" presId="urn:microsoft.com/office/officeart/2005/8/layout/hierarchy2"/>
    <dgm:cxn modelId="{0913E831-DAD4-5F4D-9CFA-F13661AABB6B}" srcId="{B790F6AD-8A16-7A4A-A044-9BA160EEB32E}" destId="{9D9DE4CC-B353-084B-9D1A-C74C329B8933}" srcOrd="0" destOrd="0" parTransId="{224F9774-E137-4D48-AD95-FD588FB99D00}" sibTransId="{E3BC7577-9FD0-6B46-835E-CCE8E359F2A8}"/>
    <dgm:cxn modelId="{0383CDE6-2424-4E37-8BB5-8F8377F75781}" type="presOf" srcId="{CF2504B5-A5FB-E340-9314-F230335D6E59}" destId="{4783CABD-8F51-454C-AEBE-7C3E25E8134A}" srcOrd="0" destOrd="0" presId="urn:microsoft.com/office/officeart/2005/8/layout/hierarchy2"/>
    <dgm:cxn modelId="{17A455D7-1B74-490C-A8DD-33BC23AE2897}" type="presOf" srcId="{766B46F4-09B7-AC47-9C80-844FE56AB753}" destId="{C71B7DBC-534E-5E49-B3CA-AC3B6C3BD690}" srcOrd="0" destOrd="0" presId="urn:microsoft.com/office/officeart/2005/8/layout/hierarchy2"/>
    <dgm:cxn modelId="{1519439C-67D9-426C-82C3-4AE4C4CE2CAE}" type="presOf" srcId="{0068D20D-F424-8A47-81C2-9C6B553159BD}" destId="{E6F49A73-3BDB-9F48-8DF5-D58E4001E4E1}" srcOrd="0" destOrd="0" presId="urn:microsoft.com/office/officeart/2005/8/layout/hierarchy2"/>
    <dgm:cxn modelId="{B8C4C5FA-0E22-4FDF-855B-A8BF462E478D}" type="presOf" srcId="{C355CA07-FE5E-C04E-B1FA-7092013417D7}" destId="{D13B6B08-B1ED-F544-9310-A1A5325794DC}" srcOrd="0" destOrd="0" presId="urn:microsoft.com/office/officeart/2005/8/layout/hierarchy2"/>
    <dgm:cxn modelId="{1D5F9EA1-8BFC-4D34-9864-835C1E79232E}" type="presOf" srcId="{948E2642-4FC6-0B43-A647-BBC5A39008C7}" destId="{69F0DDAF-F106-9F46-9620-5719E9821697}" srcOrd="0" destOrd="0" presId="urn:microsoft.com/office/officeart/2005/8/layout/hierarchy2"/>
    <dgm:cxn modelId="{5037E1B4-F7C7-4BB9-B93A-6BBE97FF5F57}" type="presOf" srcId="{2D8ED727-DE38-D943-A160-1B059A541DC2}" destId="{083853FA-E0E5-C64D-8DE7-03D08FC55A7D}" srcOrd="0" destOrd="0" presId="urn:microsoft.com/office/officeart/2005/8/layout/hierarchy2"/>
    <dgm:cxn modelId="{695F8EA6-0FDD-4A8B-A7B8-947866D8AA9F}" type="presOf" srcId="{766B46F4-09B7-AC47-9C80-844FE56AB753}" destId="{CCA50A2C-305F-1340-A067-ACB0DA0F28E1}" srcOrd="1" destOrd="0" presId="urn:microsoft.com/office/officeart/2005/8/layout/hierarchy2"/>
    <dgm:cxn modelId="{98FEF750-4380-504A-B1AB-DF0381B194C6}" srcId="{C355CA07-FE5E-C04E-B1FA-7092013417D7}" destId="{B790F6AD-8A16-7A4A-A044-9BA160EEB32E}" srcOrd="0" destOrd="0" parTransId="{2D8ED727-DE38-D943-A160-1B059A541DC2}" sibTransId="{266BB169-EF9F-9C4B-BD8A-801421A8E96F}"/>
    <dgm:cxn modelId="{5E7D598C-BF1A-1B42-BF5E-11E5075D458F}" srcId="{F1286CE7-3268-0643-B0DD-0212E7099B42}" destId="{BD558177-687E-3844-8530-A5DDBF33AC2F}" srcOrd="1" destOrd="0" parTransId="{766B46F4-09B7-AC47-9C80-844FE56AB753}" sibTransId="{56857970-B46E-3B41-B7BA-C1B1DDF0DECD}"/>
    <dgm:cxn modelId="{51374C53-E48B-45F7-8CAF-167638CA7474}" type="presOf" srcId="{99CDADBB-6824-3046-B628-4FBC721B78A5}" destId="{9FBD422C-587F-B646-9D84-97EC9E2CE5E5}" srcOrd="1" destOrd="0" presId="urn:microsoft.com/office/officeart/2005/8/layout/hierarchy2"/>
    <dgm:cxn modelId="{5126A7FD-6FB7-42C5-906F-0124D952429A}" type="presOf" srcId="{224F9774-E137-4D48-AD95-FD588FB99D00}" destId="{9D632648-020B-854E-B66D-34015BE5F6C8}" srcOrd="1" destOrd="0" presId="urn:microsoft.com/office/officeart/2005/8/layout/hierarchy2"/>
    <dgm:cxn modelId="{753F8C04-8757-B349-AA04-8F549134C825}" srcId="{CF2504B5-A5FB-E340-9314-F230335D6E59}" destId="{AEF9B5E3-96EE-5A42-BA33-0A294101E707}" srcOrd="1" destOrd="0" parTransId="{7D66E5F7-85AB-8740-B0BC-700F84FC93FD}" sibTransId="{BE47C224-E926-CD4D-827C-F8D62AEC0C57}"/>
    <dgm:cxn modelId="{546A6DC9-C287-46DC-96EC-11291DFEADB7}" type="presOf" srcId="{41D2FD6F-836A-6F47-B966-B69F8E01BDB6}" destId="{58D95E28-A87C-C244-BD99-22CAC185C3A5}" srcOrd="0" destOrd="0" presId="urn:microsoft.com/office/officeart/2005/8/layout/hierarchy2"/>
    <dgm:cxn modelId="{2CECD30C-1E3C-4946-95B8-D0D437093A70}" type="presOf" srcId="{99CDADBB-6824-3046-B628-4FBC721B78A5}" destId="{D3287700-FBF4-184B-A86D-1B1678CCFDF5}" srcOrd="0" destOrd="0" presId="urn:microsoft.com/office/officeart/2005/8/layout/hierarchy2"/>
    <dgm:cxn modelId="{0663C9F0-07A5-4268-8280-00EED1E9C52A}" type="presOf" srcId="{F1286CE7-3268-0643-B0DD-0212E7099B42}" destId="{11C3D2C0-6674-C842-818C-C345ABA6914F}" srcOrd="0" destOrd="0" presId="urn:microsoft.com/office/officeart/2005/8/layout/hierarchy2"/>
    <dgm:cxn modelId="{DE9BBAE6-E061-4097-ABBD-AC63D3BC5B9B}" type="presOf" srcId="{224F9774-E137-4D48-AD95-FD588FB99D00}" destId="{37CF52A1-393B-6C48-A816-136C73F72DEB}" srcOrd="0" destOrd="0" presId="urn:microsoft.com/office/officeart/2005/8/layout/hierarchy2"/>
    <dgm:cxn modelId="{ADE8DBCF-6C3F-A841-B21A-E8C9CE13CD67}" srcId="{CF2504B5-A5FB-E340-9314-F230335D6E59}" destId="{948E2642-4FC6-0B43-A647-BBC5A39008C7}" srcOrd="0" destOrd="0" parTransId="{AB068C6D-0DEA-8B48-9614-E506D4D9547F}" sibTransId="{CDDBE5AA-23B4-1249-9D31-E060E756FE86}"/>
    <dgm:cxn modelId="{FD6217E1-0E7A-4E16-B5B0-A90A8CA56D63}" type="presOf" srcId="{66B618EC-C2EE-3F4E-833B-B34D4A4D27F7}" destId="{598F9963-645C-8040-BB36-5C083B2FF0FA}" srcOrd="1" destOrd="0" presId="urn:microsoft.com/office/officeart/2005/8/layout/hierarchy2"/>
    <dgm:cxn modelId="{6794684C-EE0E-4075-9789-7AE19394E3D7}" type="presOf" srcId="{BD558177-687E-3844-8530-A5DDBF33AC2F}" destId="{59CABD1D-64A3-EA46-9D29-485E2EC24978}" srcOrd="0" destOrd="0" presId="urn:microsoft.com/office/officeart/2005/8/layout/hierarchy2"/>
    <dgm:cxn modelId="{3C10BDF0-7CF3-A547-97AA-B9B0A597AEF4}" srcId="{C355CA07-FE5E-C04E-B1FA-7092013417D7}" destId="{008E8B87-0022-7B47-9F63-C8F65BE6EE97}" srcOrd="1" destOrd="0" parTransId="{66B618EC-C2EE-3F4E-833B-B34D4A4D27F7}" sibTransId="{17A86772-7083-8A4A-B1E8-9906C22DA4BF}"/>
    <dgm:cxn modelId="{F889D68F-9EC6-4008-9540-A69087CA5EB1}" type="presOf" srcId="{0485D67B-50E1-B640-8F63-BD57DEFFCFDB}" destId="{9ACF773C-009F-2F41-ACD7-B926A87DF3B2}" srcOrd="0" destOrd="0" presId="urn:microsoft.com/office/officeart/2005/8/layout/hierarchy2"/>
    <dgm:cxn modelId="{C1C6F3D0-4DE4-8745-A40A-2AE3FED477D9}" srcId="{A4365C88-607E-E440-A1C2-37E41D69ADA2}" destId="{F1286CE7-3268-0643-B0DD-0212E7099B42}" srcOrd="0" destOrd="0" parTransId="{D6F0F6A5-0B80-CC43-AF1B-B3413AF83034}" sibTransId="{36C0FE32-4046-1444-9E47-AA96C6F5C5F0}"/>
    <dgm:cxn modelId="{B8A0E541-F557-447F-A593-43FDABD8000D}" type="presOf" srcId="{AB068C6D-0DEA-8B48-9614-E506D4D9547F}" destId="{0530D92E-B0F8-9944-9FBC-988EF90EAB8F}" srcOrd="1" destOrd="0" presId="urn:microsoft.com/office/officeart/2005/8/layout/hierarchy2"/>
    <dgm:cxn modelId="{AF7A530A-42CE-41AC-851F-648DAF3B51B5}" type="presOf" srcId="{AB068C6D-0DEA-8B48-9614-E506D4D9547F}" destId="{43C4CC5E-37AD-6E44-BEA0-6FC51F4FE73A}" srcOrd="0" destOrd="0" presId="urn:microsoft.com/office/officeart/2005/8/layout/hierarchy2"/>
    <dgm:cxn modelId="{BC0AB83C-2C0A-448B-9ABF-958634404B98}" type="presOf" srcId="{AEF9B5E3-96EE-5A42-BA33-0A294101E707}" destId="{87F1A824-68DE-5E48-96DD-7CFECF86D63E}" srcOrd="0" destOrd="0" presId="urn:microsoft.com/office/officeart/2005/8/layout/hierarchy2"/>
    <dgm:cxn modelId="{937DFE74-FF3B-4C95-AA4E-2C9CCB542464}" type="presOf" srcId="{41D2FD6F-836A-6F47-B966-B69F8E01BDB6}" destId="{CF4BBCE3-D670-364B-89A9-23439F5C28D1}" srcOrd="1" destOrd="0" presId="urn:microsoft.com/office/officeart/2005/8/layout/hierarchy2"/>
    <dgm:cxn modelId="{07D6898E-492D-4348-B525-CE2637BAE87F}" srcId="{F1286CE7-3268-0643-B0DD-0212E7099B42}" destId="{C355CA07-FE5E-C04E-B1FA-7092013417D7}" srcOrd="0" destOrd="0" parTransId="{0068D20D-F424-8A47-81C2-9C6B553159BD}" sibTransId="{F3D5ECDD-3088-6A47-AF04-96160A552913}"/>
    <dgm:cxn modelId="{56922792-C5D5-4E3C-ABDF-B5BC56960757}" type="presOf" srcId="{DACD70BE-0D16-BC44-9120-A440952FD6F7}" destId="{DC7E7B1A-26D7-B84D-B0D0-3394306684A7}" srcOrd="0" destOrd="0" presId="urn:microsoft.com/office/officeart/2005/8/layout/hierarchy2"/>
    <dgm:cxn modelId="{FF49D5C3-09AC-45A4-8934-6E74C5C3DB11}" type="presParOf" srcId="{19BABE8E-C9C0-DF40-951F-5EA2574DCC9B}" destId="{73F7289B-A949-504C-B010-AB7585A6526A}" srcOrd="0" destOrd="0" presId="urn:microsoft.com/office/officeart/2005/8/layout/hierarchy2"/>
    <dgm:cxn modelId="{A457BF15-6493-4366-BC62-D8E47D009A56}" type="presParOf" srcId="{73F7289B-A949-504C-B010-AB7585A6526A}" destId="{11C3D2C0-6674-C842-818C-C345ABA6914F}" srcOrd="0" destOrd="0" presId="urn:microsoft.com/office/officeart/2005/8/layout/hierarchy2"/>
    <dgm:cxn modelId="{FAAB6074-B713-431F-8DC3-F75787C86F6D}" type="presParOf" srcId="{73F7289B-A949-504C-B010-AB7585A6526A}" destId="{CD2926FC-0276-8041-BDBF-FD28EF44C129}" srcOrd="1" destOrd="0" presId="urn:microsoft.com/office/officeart/2005/8/layout/hierarchy2"/>
    <dgm:cxn modelId="{44EEEB77-CFB3-427A-AA32-6F618C9FA812}" type="presParOf" srcId="{CD2926FC-0276-8041-BDBF-FD28EF44C129}" destId="{E6F49A73-3BDB-9F48-8DF5-D58E4001E4E1}" srcOrd="0" destOrd="0" presId="urn:microsoft.com/office/officeart/2005/8/layout/hierarchy2"/>
    <dgm:cxn modelId="{28C50FD6-F595-429C-AE5F-C72A3DDDC5E0}" type="presParOf" srcId="{E6F49A73-3BDB-9F48-8DF5-D58E4001E4E1}" destId="{E9826DD8-DCB9-FB42-955E-732246C5B7EF}" srcOrd="0" destOrd="0" presId="urn:microsoft.com/office/officeart/2005/8/layout/hierarchy2"/>
    <dgm:cxn modelId="{883F6E12-661C-4B67-AE7B-114A8D0BBBF4}" type="presParOf" srcId="{CD2926FC-0276-8041-BDBF-FD28EF44C129}" destId="{747D9639-C716-C54B-AECC-BA72C5D50ED1}" srcOrd="1" destOrd="0" presId="urn:microsoft.com/office/officeart/2005/8/layout/hierarchy2"/>
    <dgm:cxn modelId="{0A91113E-39AC-4BC3-B942-306BAFC03D76}" type="presParOf" srcId="{747D9639-C716-C54B-AECC-BA72C5D50ED1}" destId="{D13B6B08-B1ED-F544-9310-A1A5325794DC}" srcOrd="0" destOrd="0" presId="urn:microsoft.com/office/officeart/2005/8/layout/hierarchy2"/>
    <dgm:cxn modelId="{02469977-D74D-444B-BF13-2A3A17234EF3}" type="presParOf" srcId="{747D9639-C716-C54B-AECC-BA72C5D50ED1}" destId="{201A38E0-B976-834D-A63F-29B30F4494B7}" srcOrd="1" destOrd="0" presId="urn:microsoft.com/office/officeart/2005/8/layout/hierarchy2"/>
    <dgm:cxn modelId="{1E837634-F17C-4FD8-9DC8-6B651F9405DA}" type="presParOf" srcId="{201A38E0-B976-834D-A63F-29B30F4494B7}" destId="{083853FA-E0E5-C64D-8DE7-03D08FC55A7D}" srcOrd="0" destOrd="0" presId="urn:microsoft.com/office/officeart/2005/8/layout/hierarchy2"/>
    <dgm:cxn modelId="{1E309FE2-E41E-41DD-86C3-0A6F29B80AA9}" type="presParOf" srcId="{083853FA-E0E5-C64D-8DE7-03D08FC55A7D}" destId="{8F0907EF-CAEE-714D-8289-0B62D0C4C23E}" srcOrd="0" destOrd="0" presId="urn:microsoft.com/office/officeart/2005/8/layout/hierarchy2"/>
    <dgm:cxn modelId="{1FC430E7-5056-4702-92E1-70533DF509F5}" type="presParOf" srcId="{201A38E0-B976-834D-A63F-29B30F4494B7}" destId="{385C35D9-D878-1346-877D-0E885AA1649D}" srcOrd="1" destOrd="0" presId="urn:microsoft.com/office/officeart/2005/8/layout/hierarchy2"/>
    <dgm:cxn modelId="{4977ADFC-459D-4F0E-841E-C25B66AE3A8E}" type="presParOf" srcId="{385C35D9-D878-1346-877D-0E885AA1649D}" destId="{449544CE-011F-EC40-A4A9-FAA2D0868275}" srcOrd="0" destOrd="0" presId="urn:microsoft.com/office/officeart/2005/8/layout/hierarchy2"/>
    <dgm:cxn modelId="{C3BB69E2-29E5-481E-8EA6-3B05C8DE9264}" type="presParOf" srcId="{385C35D9-D878-1346-877D-0E885AA1649D}" destId="{32AC7AD2-213E-3A47-84F3-0A4B9B7AC16B}" srcOrd="1" destOrd="0" presId="urn:microsoft.com/office/officeart/2005/8/layout/hierarchy2"/>
    <dgm:cxn modelId="{AC8B4E3F-78EA-4471-A39F-B94585091EED}" type="presParOf" srcId="{32AC7AD2-213E-3A47-84F3-0A4B9B7AC16B}" destId="{37CF52A1-393B-6C48-A816-136C73F72DEB}" srcOrd="0" destOrd="0" presId="urn:microsoft.com/office/officeart/2005/8/layout/hierarchy2"/>
    <dgm:cxn modelId="{D77D9F05-477C-43B6-A337-5825E36C1AE3}" type="presParOf" srcId="{37CF52A1-393B-6C48-A816-136C73F72DEB}" destId="{9D632648-020B-854E-B66D-34015BE5F6C8}" srcOrd="0" destOrd="0" presId="urn:microsoft.com/office/officeart/2005/8/layout/hierarchy2"/>
    <dgm:cxn modelId="{8F2E098B-A544-48BA-95B1-81CEAA658044}" type="presParOf" srcId="{32AC7AD2-213E-3A47-84F3-0A4B9B7AC16B}" destId="{9A2ABD89-4AE6-9744-BDAB-F204755FB392}" srcOrd="1" destOrd="0" presId="urn:microsoft.com/office/officeart/2005/8/layout/hierarchy2"/>
    <dgm:cxn modelId="{BD89F1CF-4A1F-4F40-911C-2E8DA05E59D6}" type="presParOf" srcId="{9A2ABD89-4AE6-9744-BDAB-F204755FB392}" destId="{1CE532F4-D4BA-8942-AC56-ED5EFD8092E1}" srcOrd="0" destOrd="0" presId="urn:microsoft.com/office/officeart/2005/8/layout/hierarchy2"/>
    <dgm:cxn modelId="{FABBA48D-97F5-4875-9585-903D4F60DC0C}" type="presParOf" srcId="{9A2ABD89-4AE6-9744-BDAB-F204755FB392}" destId="{8DDEE01C-94DE-584A-B053-35A935296DFE}" srcOrd="1" destOrd="0" presId="urn:microsoft.com/office/officeart/2005/8/layout/hierarchy2"/>
    <dgm:cxn modelId="{CCEF9E11-8176-418D-9742-9248D65CEE6A}" type="presParOf" srcId="{32AC7AD2-213E-3A47-84F3-0A4B9B7AC16B}" destId="{D3287700-FBF4-184B-A86D-1B1678CCFDF5}" srcOrd="2" destOrd="0" presId="urn:microsoft.com/office/officeart/2005/8/layout/hierarchy2"/>
    <dgm:cxn modelId="{6FA3692A-6095-4891-8784-9E34CDFD1FF6}" type="presParOf" srcId="{D3287700-FBF4-184B-A86D-1B1678CCFDF5}" destId="{9FBD422C-587F-B646-9D84-97EC9E2CE5E5}" srcOrd="0" destOrd="0" presId="urn:microsoft.com/office/officeart/2005/8/layout/hierarchy2"/>
    <dgm:cxn modelId="{A2AC6832-6006-40CB-B1DA-D23834AD88C9}" type="presParOf" srcId="{32AC7AD2-213E-3A47-84F3-0A4B9B7AC16B}" destId="{035A1B3D-E93F-8A4D-9163-0A3AD555EF5A}" srcOrd="3" destOrd="0" presId="urn:microsoft.com/office/officeart/2005/8/layout/hierarchy2"/>
    <dgm:cxn modelId="{335B58AD-4078-4251-8562-E4D26CE5D4B9}" type="presParOf" srcId="{035A1B3D-E93F-8A4D-9163-0A3AD555EF5A}" destId="{4783CABD-8F51-454C-AEBE-7C3E25E8134A}" srcOrd="0" destOrd="0" presId="urn:microsoft.com/office/officeart/2005/8/layout/hierarchy2"/>
    <dgm:cxn modelId="{76F80E3E-8ED3-4D2E-8FF1-D430CE0EB0AB}" type="presParOf" srcId="{035A1B3D-E93F-8A4D-9163-0A3AD555EF5A}" destId="{9A03854E-DE70-0A40-BCC7-081C6CB66D9D}" srcOrd="1" destOrd="0" presId="urn:microsoft.com/office/officeart/2005/8/layout/hierarchy2"/>
    <dgm:cxn modelId="{0900950F-12B0-4946-BD4E-C36548F5359C}" type="presParOf" srcId="{9A03854E-DE70-0A40-BCC7-081C6CB66D9D}" destId="{43C4CC5E-37AD-6E44-BEA0-6FC51F4FE73A}" srcOrd="0" destOrd="0" presId="urn:microsoft.com/office/officeart/2005/8/layout/hierarchy2"/>
    <dgm:cxn modelId="{2A75E497-2EF9-4397-BF40-FE4FBE7BC7A5}" type="presParOf" srcId="{43C4CC5E-37AD-6E44-BEA0-6FC51F4FE73A}" destId="{0530D92E-B0F8-9944-9FBC-988EF90EAB8F}" srcOrd="0" destOrd="0" presId="urn:microsoft.com/office/officeart/2005/8/layout/hierarchy2"/>
    <dgm:cxn modelId="{E8BE992E-A892-4D70-A137-286D5E1A3E5A}" type="presParOf" srcId="{9A03854E-DE70-0A40-BCC7-081C6CB66D9D}" destId="{96C6B596-E046-D445-9623-A70048A6821C}" srcOrd="1" destOrd="0" presId="urn:microsoft.com/office/officeart/2005/8/layout/hierarchy2"/>
    <dgm:cxn modelId="{20983280-A266-4AD2-8F31-F111255F45B7}" type="presParOf" srcId="{96C6B596-E046-D445-9623-A70048A6821C}" destId="{69F0DDAF-F106-9F46-9620-5719E9821697}" srcOrd="0" destOrd="0" presId="urn:microsoft.com/office/officeart/2005/8/layout/hierarchy2"/>
    <dgm:cxn modelId="{A844379F-5AB6-4EB2-8019-C2726A3EC48D}" type="presParOf" srcId="{96C6B596-E046-D445-9623-A70048A6821C}" destId="{CBAEACA5-8C68-3545-8B12-36B0A3ABEA79}" srcOrd="1" destOrd="0" presId="urn:microsoft.com/office/officeart/2005/8/layout/hierarchy2"/>
    <dgm:cxn modelId="{37FA0BC4-81AC-44F6-9D84-8D0176C777C6}" type="presParOf" srcId="{9A03854E-DE70-0A40-BCC7-081C6CB66D9D}" destId="{22620892-E770-2045-B7E0-8950FD444123}" srcOrd="2" destOrd="0" presId="urn:microsoft.com/office/officeart/2005/8/layout/hierarchy2"/>
    <dgm:cxn modelId="{596DA449-D78C-41E8-890F-963DBD78130C}" type="presParOf" srcId="{22620892-E770-2045-B7E0-8950FD444123}" destId="{2E9E47C0-BB27-FA4C-A452-582EF2BFF068}" srcOrd="0" destOrd="0" presId="urn:microsoft.com/office/officeart/2005/8/layout/hierarchy2"/>
    <dgm:cxn modelId="{A05DC070-E740-41E0-98B3-6D093CC3789B}" type="presParOf" srcId="{9A03854E-DE70-0A40-BCC7-081C6CB66D9D}" destId="{6B25AB5F-2FB3-EA49-BDAF-BC6028C46013}" srcOrd="3" destOrd="0" presId="urn:microsoft.com/office/officeart/2005/8/layout/hierarchy2"/>
    <dgm:cxn modelId="{62560E5A-BAA1-465F-867F-3EDFFB697BFC}" type="presParOf" srcId="{6B25AB5F-2FB3-EA49-BDAF-BC6028C46013}" destId="{87F1A824-68DE-5E48-96DD-7CFECF86D63E}" srcOrd="0" destOrd="0" presId="urn:microsoft.com/office/officeart/2005/8/layout/hierarchy2"/>
    <dgm:cxn modelId="{C9ED05B7-0C93-44E9-83A7-8D636DBE0ED6}" type="presParOf" srcId="{6B25AB5F-2FB3-EA49-BDAF-BC6028C46013}" destId="{06230577-0F4A-DB47-B702-3F87D3F8A778}" srcOrd="1" destOrd="0" presId="urn:microsoft.com/office/officeart/2005/8/layout/hierarchy2"/>
    <dgm:cxn modelId="{D5210450-0BFC-449A-ACEF-830CA054A4BF}" type="presParOf" srcId="{06230577-0F4A-DB47-B702-3F87D3F8A778}" destId="{7CF3298C-387B-984A-A2BB-BDB4C2881C4F}" srcOrd="0" destOrd="0" presId="urn:microsoft.com/office/officeart/2005/8/layout/hierarchy2"/>
    <dgm:cxn modelId="{C8D15CB4-36ED-4762-A4E0-31E35578D708}" type="presParOf" srcId="{7CF3298C-387B-984A-A2BB-BDB4C2881C4F}" destId="{1AA68DD3-726F-1548-89A6-F216C52D2E6B}" srcOrd="0" destOrd="0" presId="urn:microsoft.com/office/officeart/2005/8/layout/hierarchy2"/>
    <dgm:cxn modelId="{0380DB4D-E75E-4CFE-812B-3B2803063534}" type="presParOf" srcId="{06230577-0F4A-DB47-B702-3F87D3F8A778}" destId="{086B895D-1D19-F447-AE4A-3830451F147A}" srcOrd="1" destOrd="0" presId="urn:microsoft.com/office/officeart/2005/8/layout/hierarchy2"/>
    <dgm:cxn modelId="{A1D7BD84-5155-4043-A946-EF27E33541C6}" type="presParOf" srcId="{086B895D-1D19-F447-AE4A-3830451F147A}" destId="{9ACF773C-009F-2F41-ACD7-B926A87DF3B2}" srcOrd="0" destOrd="0" presId="urn:microsoft.com/office/officeart/2005/8/layout/hierarchy2"/>
    <dgm:cxn modelId="{B8DF5F4C-CF70-4F07-B28D-9BE160BFDEAA}" type="presParOf" srcId="{086B895D-1D19-F447-AE4A-3830451F147A}" destId="{324623C8-37D3-714E-A137-121C2E3485B0}" srcOrd="1" destOrd="0" presId="urn:microsoft.com/office/officeart/2005/8/layout/hierarchy2"/>
    <dgm:cxn modelId="{ADC62F9D-F341-4A9F-9D2C-CCF15527951E}" type="presParOf" srcId="{06230577-0F4A-DB47-B702-3F87D3F8A778}" destId="{58D95E28-A87C-C244-BD99-22CAC185C3A5}" srcOrd="2" destOrd="0" presId="urn:microsoft.com/office/officeart/2005/8/layout/hierarchy2"/>
    <dgm:cxn modelId="{0D163E7F-25C7-4FD1-9421-EC52248BF198}" type="presParOf" srcId="{58D95E28-A87C-C244-BD99-22CAC185C3A5}" destId="{CF4BBCE3-D670-364B-89A9-23439F5C28D1}" srcOrd="0" destOrd="0" presId="urn:microsoft.com/office/officeart/2005/8/layout/hierarchy2"/>
    <dgm:cxn modelId="{67052E54-6D45-4210-A928-A891B8F16668}" type="presParOf" srcId="{06230577-0F4A-DB47-B702-3F87D3F8A778}" destId="{83A34135-9630-8E41-8865-355BAA9998F1}" srcOrd="3" destOrd="0" presId="urn:microsoft.com/office/officeart/2005/8/layout/hierarchy2"/>
    <dgm:cxn modelId="{F7C974C9-2D9C-473E-AB39-0768C6931A4C}" type="presParOf" srcId="{83A34135-9630-8E41-8865-355BAA9998F1}" destId="{DC7E7B1A-26D7-B84D-B0D0-3394306684A7}" srcOrd="0" destOrd="0" presId="urn:microsoft.com/office/officeart/2005/8/layout/hierarchy2"/>
    <dgm:cxn modelId="{C1369554-BBC8-4217-B5EF-0DB9BDC4D608}" type="presParOf" srcId="{83A34135-9630-8E41-8865-355BAA9998F1}" destId="{5C9054D1-03F6-134D-9780-FFB2941D2699}" srcOrd="1" destOrd="0" presId="urn:microsoft.com/office/officeart/2005/8/layout/hierarchy2"/>
    <dgm:cxn modelId="{E2565BBF-8CE6-42EA-8599-42E9C2C9341B}" type="presParOf" srcId="{201A38E0-B976-834D-A63F-29B30F4494B7}" destId="{E0CF3D78-104E-654A-A594-6858482902D8}" srcOrd="2" destOrd="0" presId="urn:microsoft.com/office/officeart/2005/8/layout/hierarchy2"/>
    <dgm:cxn modelId="{CDE892AF-AD07-474F-8A2A-8DEEA4F54CC3}" type="presParOf" srcId="{E0CF3D78-104E-654A-A594-6858482902D8}" destId="{598F9963-645C-8040-BB36-5C083B2FF0FA}" srcOrd="0" destOrd="0" presId="urn:microsoft.com/office/officeart/2005/8/layout/hierarchy2"/>
    <dgm:cxn modelId="{034DDD20-A307-4326-BDDE-16D0D3555186}" type="presParOf" srcId="{201A38E0-B976-834D-A63F-29B30F4494B7}" destId="{F73C8E50-1F8B-1F49-8D22-2BF1E5FEDB31}" srcOrd="3" destOrd="0" presId="urn:microsoft.com/office/officeart/2005/8/layout/hierarchy2"/>
    <dgm:cxn modelId="{2BC25D91-B4D3-4CFB-A7E2-81B2F7CF5669}" type="presParOf" srcId="{F73C8E50-1F8B-1F49-8D22-2BF1E5FEDB31}" destId="{76BD8BA7-405A-8142-9600-707A57524AF0}" srcOrd="0" destOrd="0" presId="urn:microsoft.com/office/officeart/2005/8/layout/hierarchy2"/>
    <dgm:cxn modelId="{0FD39CB5-CCC4-4288-BD69-8784561E04CF}" type="presParOf" srcId="{F73C8E50-1F8B-1F49-8D22-2BF1E5FEDB31}" destId="{92C13CA6-D2AD-974A-A0A7-0FB8303DA9DD}" srcOrd="1" destOrd="0" presId="urn:microsoft.com/office/officeart/2005/8/layout/hierarchy2"/>
    <dgm:cxn modelId="{3DBDC5BB-3340-43E4-A3CC-B3B3C841D792}" type="presParOf" srcId="{CD2926FC-0276-8041-BDBF-FD28EF44C129}" destId="{C71B7DBC-534E-5E49-B3CA-AC3B6C3BD690}" srcOrd="2" destOrd="0" presId="urn:microsoft.com/office/officeart/2005/8/layout/hierarchy2"/>
    <dgm:cxn modelId="{BCC8FC82-205D-436D-9D6E-2A159B246ABF}" type="presParOf" srcId="{C71B7DBC-534E-5E49-B3CA-AC3B6C3BD690}" destId="{CCA50A2C-305F-1340-A067-ACB0DA0F28E1}" srcOrd="0" destOrd="0" presId="urn:microsoft.com/office/officeart/2005/8/layout/hierarchy2"/>
    <dgm:cxn modelId="{88588938-F057-48DC-92E5-5B7125B17D10}" type="presParOf" srcId="{CD2926FC-0276-8041-BDBF-FD28EF44C129}" destId="{47E0F820-C4AA-3C40-974C-13CE17B0475D}" srcOrd="3" destOrd="0" presId="urn:microsoft.com/office/officeart/2005/8/layout/hierarchy2"/>
    <dgm:cxn modelId="{AA842508-D9B7-4A43-A6BA-CF722F1C647F}" type="presParOf" srcId="{47E0F820-C4AA-3C40-974C-13CE17B0475D}" destId="{59CABD1D-64A3-EA46-9D29-485E2EC24978}" srcOrd="0" destOrd="0" presId="urn:microsoft.com/office/officeart/2005/8/layout/hierarchy2"/>
    <dgm:cxn modelId="{0C07B922-ACDD-4240-8018-173046059407}" type="presParOf" srcId="{47E0F820-C4AA-3C40-974C-13CE17B0475D}" destId="{F68319FF-8175-954C-8E77-2C1EF6AD41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68C09-7203-4826-87AB-30B4384346CB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Read</a:t>
          </a:r>
          <a:endParaRPr lang="en-GB" sz="3200" kern="1200" dirty="0"/>
        </a:p>
      </dsp:txBody>
      <dsp:txXfrm rot="-5400000">
        <a:off x="1" y="573596"/>
        <a:ext cx="1146297" cy="491270"/>
      </dsp:txXfrm>
    </dsp:sp>
    <dsp:sp modelId="{ECF1BF3F-AE1B-4ABB-A4EF-DC106F217DC6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err="1" smtClean="0"/>
            <a:t>IEnumerable</a:t>
          </a:r>
          <a:r>
            <a:rPr lang="en-GB" sz="2300" kern="1200" dirty="0" smtClean="0"/>
            <a:t>&lt;</a:t>
          </a:r>
          <a:r>
            <a:rPr lang="en-GB" sz="2300" kern="1200" dirty="0" err="1" smtClean="0"/>
            <a:t>IGeoLocationData</a:t>
          </a:r>
          <a:r>
            <a:rPr lang="en-GB" sz="2300" kern="1200" dirty="0" smtClean="0"/>
            <a:t>&gt;</a:t>
          </a:r>
          <a:endParaRPr lang="en-GB" sz="2300" kern="1200" dirty="0"/>
        </a:p>
      </dsp:txBody>
      <dsp:txXfrm rot="-5400000">
        <a:off x="1146298" y="52408"/>
        <a:ext cx="7031341" cy="960496"/>
      </dsp:txXfrm>
    </dsp:sp>
    <dsp:sp modelId="{99F4D4E4-EBF6-46A5-B900-C932BC5988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Filter</a:t>
          </a:r>
          <a:endParaRPr lang="en-GB" sz="3200" kern="1200" dirty="0"/>
        </a:p>
      </dsp:txBody>
      <dsp:txXfrm rot="-5400000">
        <a:off x="1" y="2017346"/>
        <a:ext cx="1146297" cy="491270"/>
      </dsp:txXfrm>
    </dsp:sp>
    <dsp:sp modelId="{4065A4ED-D118-4BF9-8D67-71637BA2E8CB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err="1" smtClean="0"/>
            <a:t>SimpleFilter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err="1" smtClean="0"/>
            <a:t>EuropeanConfiguration</a:t>
          </a:r>
          <a:endParaRPr lang="en-GB" sz="2300" kern="1200" dirty="0"/>
        </a:p>
      </dsp:txBody>
      <dsp:txXfrm rot="-5400000">
        <a:off x="1146298" y="1496158"/>
        <a:ext cx="7031341" cy="960496"/>
      </dsp:txXfrm>
    </dsp:sp>
    <dsp:sp modelId="{5C58E1C6-0B8E-4931-AB45-06A608ACC315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Count</a:t>
          </a:r>
          <a:endParaRPr lang="en-GB" sz="3200" kern="1200" dirty="0"/>
        </a:p>
      </dsp:txBody>
      <dsp:txXfrm rot="-5400000">
        <a:off x="1" y="3461096"/>
        <a:ext cx="1146297" cy="491270"/>
      </dsp:txXfrm>
    </dsp:sp>
    <dsp:sp modelId="{53E93BFB-8A58-475E-A1CB-D313BB3B1E08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2B0EF-3FE7-4F30-87A4-EC030C14123B}">
      <dsp:nvSpPr>
        <dsp:cNvPr id="0" name=""/>
        <dsp:cNvSpPr/>
      </dsp:nvSpPr>
      <dsp:spPr>
        <a:xfrm>
          <a:off x="4306" y="1406628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Add</a:t>
          </a:r>
          <a:endParaRPr lang="en-GB" sz="6500" kern="1200" dirty="0"/>
        </a:p>
      </dsp:txBody>
      <dsp:txXfrm>
        <a:off x="54469" y="1456791"/>
        <a:ext cx="3325085" cy="1612379"/>
      </dsp:txXfrm>
    </dsp:sp>
    <dsp:sp modelId="{801001A2-BFEE-46E5-A648-45E70AF81DC9}">
      <dsp:nvSpPr>
        <dsp:cNvPr id="0" name=""/>
        <dsp:cNvSpPr/>
      </dsp:nvSpPr>
      <dsp:spPr>
        <a:xfrm rot="19457599">
          <a:off x="3271118" y="1736520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4072615" y="1728394"/>
        <a:ext cx="84368" cy="84368"/>
      </dsp:txXfrm>
    </dsp:sp>
    <dsp:sp modelId="{BCE690AE-9C92-48D1-81DA-905492425406}">
      <dsp:nvSpPr>
        <dsp:cNvPr id="0" name=""/>
        <dsp:cNvSpPr/>
      </dsp:nvSpPr>
      <dsp:spPr>
        <a:xfrm>
          <a:off x="4799882" y="421822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1</a:t>
          </a:r>
          <a:endParaRPr lang="en-GB" sz="6500" kern="1200" dirty="0"/>
        </a:p>
      </dsp:txBody>
      <dsp:txXfrm>
        <a:off x="4850045" y="471985"/>
        <a:ext cx="3325085" cy="1612379"/>
      </dsp:txXfrm>
    </dsp:sp>
    <dsp:sp modelId="{280A7A7E-EE6D-45C1-91C3-E3AC62EA58B3}">
      <dsp:nvSpPr>
        <dsp:cNvPr id="0" name=""/>
        <dsp:cNvSpPr/>
      </dsp:nvSpPr>
      <dsp:spPr>
        <a:xfrm rot="2142401">
          <a:off x="3271118" y="2721326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4072615" y="2713200"/>
        <a:ext cx="84368" cy="84368"/>
      </dsp:txXfrm>
    </dsp:sp>
    <dsp:sp modelId="{BDEEA8BE-80AA-4179-9F3B-41423B72AF66}">
      <dsp:nvSpPr>
        <dsp:cNvPr id="0" name=""/>
        <dsp:cNvSpPr/>
      </dsp:nvSpPr>
      <dsp:spPr>
        <a:xfrm>
          <a:off x="4799882" y="2391434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1</a:t>
          </a:r>
          <a:endParaRPr lang="en-GB" sz="6500" kern="1200" dirty="0"/>
        </a:p>
      </dsp:txBody>
      <dsp:txXfrm>
        <a:off x="4850045" y="2441597"/>
        <a:ext cx="3325085" cy="1612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B4A1D-B127-994E-9906-DB4B1749ABC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Expression</a:t>
          </a:r>
          <a:endParaRPr lang="en-US" sz="6200" kern="1200" dirty="0"/>
        </a:p>
      </dsp:txBody>
      <dsp:txXfrm>
        <a:off x="39768" y="39768"/>
        <a:ext cx="5530000" cy="1278252"/>
      </dsp:txXfrm>
    </dsp:sp>
    <dsp:sp modelId="{ED351F0D-1B7A-6841-BD49-99BF26F08FC0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Expression</a:t>
          </a:r>
          <a:endParaRPr lang="en-US" sz="6200" kern="1200" dirty="0"/>
        </a:p>
      </dsp:txBody>
      <dsp:txXfrm>
        <a:off x="656987" y="1623855"/>
        <a:ext cx="5415841" cy="1278252"/>
      </dsp:txXfrm>
    </dsp:sp>
    <dsp:sp modelId="{090BB300-F1C1-894E-961B-CD6F5A509764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Expression</a:t>
          </a:r>
          <a:endParaRPr lang="en-US" sz="6200" kern="1200" dirty="0"/>
        </a:p>
      </dsp:txBody>
      <dsp:txXfrm>
        <a:off x="1274207" y="3207942"/>
        <a:ext cx="5415841" cy="1278252"/>
      </dsp:txXfrm>
    </dsp:sp>
    <dsp:sp modelId="{B5F22845-7FED-014C-AA3C-D0A5AF6F9011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Or</a:t>
          </a:r>
          <a:endParaRPr lang="en-US" sz="2800" kern="1200" dirty="0"/>
        </a:p>
      </dsp:txBody>
      <dsp:txXfrm>
        <a:off x="6311173" y="1029656"/>
        <a:ext cx="485410" cy="664128"/>
      </dsp:txXfrm>
    </dsp:sp>
    <dsp:sp modelId="{4D260B6B-9EA2-D44A-8490-9694F140775B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Or</a:t>
          </a:r>
          <a:endParaRPr lang="en-US" sz="2800" kern="1200" dirty="0"/>
        </a:p>
      </dsp:txBody>
      <dsp:txXfrm>
        <a:off x="6928393" y="2604691"/>
        <a:ext cx="485410" cy="66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258D0-10D8-431A-A0D9-9E2F644081F1}">
      <dsp:nvSpPr>
        <dsp:cNvPr id="0" name=""/>
        <dsp:cNvSpPr/>
      </dsp:nvSpPr>
      <dsp:spPr>
        <a:xfrm>
          <a:off x="4085" y="1411089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Or</a:t>
          </a:r>
          <a:endParaRPr lang="en-GB" sz="3300" kern="1200" dirty="0"/>
        </a:p>
      </dsp:txBody>
      <dsp:txXfrm>
        <a:off x="35769" y="1442773"/>
        <a:ext cx="2100166" cy="1018399"/>
      </dsp:txXfrm>
    </dsp:sp>
    <dsp:sp modelId="{3D84D22F-DA19-4ED1-9C6E-38D8D78BAABE}">
      <dsp:nvSpPr>
        <dsp:cNvPr id="0" name=""/>
        <dsp:cNvSpPr/>
      </dsp:nvSpPr>
      <dsp:spPr>
        <a:xfrm rot="19457599">
          <a:off x="2067446" y="1619454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3682" y="1614321"/>
        <a:ext cx="53288" cy="53288"/>
      </dsp:txXfrm>
    </dsp:sp>
    <dsp:sp modelId="{E7490303-15F3-485A-9A43-6D81158A5F55}">
      <dsp:nvSpPr>
        <dsp:cNvPr id="0" name=""/>
        <dsp:cNvSpPr/>
      </dsp:nvSpPr>
      <dsp:spPr>
        <a:xfrm>
          <a:off x="3033032" y="789073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Expression</a:t>
          </a:r>
          <a:endParaRPr lang="en-GB" sz="3300" kern="1200" dirty="0"/>
        </a:p>
      </dsp:txBody>
      <dsp:txXfrm>
        <a:off x="3064716" y="820757"/>
        <a:ext cx="2100166" cy="1018399"/>
      </dsp:txXfrm>
    </dsp:sp>
    <dsp:sp modelId="{1B896E34-97E8-4C9A-A503-9A234EB1FB0F}">
      <dsp:nvSpPr>
        <dsp:cNvPr id="0" name=""/>
        <dsp:cNvSpPr/>
      </dsp:nvSpPr>
      <dsp:spPr>
        <a:xfrm rot="2142401">
          <a:off x="2067446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3682" y="2236337"/>
        <a:ext cx="53288" cy="53288"/>
      </dsp:txXfrm>
    </dsp:sp>
    <dsp:sp modelId="{41778E2D-4063-456B-AB9B-9D2ADFE0426A}">
      <dsp:nvSpPr>
        <dsp:cNvPr id="0" name=""/>
        <dsp:cNvSpPr/>
      </dsp:nvSpPr>
      <dsp:spPr>
        <a:xfrm>
          <a:off x="3033032" y="2033106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Or</a:t>
          </a:r>
          <a:endParaRPr lang="en-GB" sz="3300" kern="1200" dirty="0"/>
        </a:p>
      </dsp:txBody>
      <dsp:txXfrm>
        <a:off x="3064716" y="2064790"/>
        <a:ext cx="2100166" cy="1018399"/>
      </dsp:txXfrm>
    </dsp:sp>
    <dsp:sp modelId="{71B5B3F9-0F0D-4E6C-B464-30089EE6CBCB}">
      <dsp:nvSpPr>
        <dsp:cNvPr id="0" name=""/>
        <dsp:cNvSpPr/>
      </dsp:nvSpPr>
      <dsp:spPr>
        <a:xfrm rot="19457599">
          <a:off x="5096393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02629" y="2236337"/>
        <a:ext cx="53288" cy="53288"/>
      </dsp:txXfrm>
    </dsp:sp>
    <dsp:sp modelId="{B6D28E7E-90D3-444A-8448-8E1ADCF43099}">
      <dsp:nvSpPr>
        <dsp:cNvPr id="0" name=""/>
        <dsp:cNvSpPr/>
      </dsp:nvSpPr>
      <dsp:spPr>
        <a:xfrm>
          <a:off x="6061980" y="1411089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Expression</a:t>
          </a:r>
          <a:endParaRPr lang="en-GB" sz="3300" kern="1200" dirty="0"/>
        </a:p>
      </dsp:txBody>
      <dsp:txXfrm>
        <a:off x="6093664" y="1442773"/>
        <a:ext cx="2100166" cy="1018399"/>
      </dsp:txXfrm>
    </dsp:sp>
    <dsp:sp modelId="{A35AB82C-148D-4BA7-8BC3-2E6EC7B508C3}">
      <dsp:nvSpPr>
        <dsp:cNvPr id="0" name=""/>
        <dsp:cNvSpPr/>
      </dsp:nvSpPr>
      <dsp:spPr>
        <a:xfrm rot="2142401">
          <a:off x="5096393" y="286348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02629" y="2858353"/>
        <a:ext cx="53288" cy="53288"/>
      </dsp:txXfrm>
    </dsp:sp>
    <dsp:sp modelId="{4B910BEB-FB2D-4FE2-B383-A1DDA4E5C017}">
      <dsp:nvSpPr>
        <dsp:cNvPr id="0" name=""/>
        <dsp:cNvSpPr/>
      </dsp:nvSpPr>
      <dsp:spPr>
        <a:xfrm>
          <a:off x="6061980" y="2655122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Expression</a:t>
          </a:r>
          <a:endParaRPr lang="en-GB" sz="3300" kern="1200" dirty="0"/>
        </a:p>
      </dsp:txBody>
      <dsp:txXfrm>
        <a:off x="6093664" y="2686806"/>
        <a:ext cx="2100166" cy="1018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F7B63-6F17-4CB9-B4F0-4CA9081FF2FE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D9235-2B71-4908-A821-81E5CC1BC028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3237C-6932-4CA9-9783-B63E10A148D9}">
      <dsp:nvSpPr>
        <dsp:cNvPr id="0" name=""/>
        <dsp:cNvSpPr/>
      </dsp:nvSpPr>
      <dsp:spPr>
        <a:xfrm>
          <a:off x="3184298" y="11168"/>
          <a:ext cx="1861002" cy="18610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4FC7A-555A-4C16-B38A-BD48D4225138}">
      <dsp:nvSpPr>
        <dsp:cNvPr id="0" name=""/>
        <dsp:cNvSpPr/>
      </dsp:nvSpPr>
      <dsp:spPr>
        <a:xfrm>
          <a:off x="3184298" y="11168"/>
          <a:ext cx="1861002" cy="18610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A6F4E-7E8C-41D3-93D6-067D03BE82C1}">
      <dsp:nvSpPr>
        <dsp:cNvPr id="0" name=""/>
        <dsp:cNvSpPr/>
      </dsp:nvSpPr>
      <dsp:spPr>
        <a:xfrm>
          <a:off x="2253797" y="346148"/>
          <a:ext cx="3722005" cy="11910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GreaterThanOrEqual</a:t>
          </a:r>
          <a:endParaRPr lang="en-GB" sz="3000" kern="1200" dirty="0"/>
        </a:p>
      </dsp:txBody>
      <dsp:txXfrm>
        <a:off x="2253797" y="346148"/>
        <a:ext cx="3722005" cy="1191041"/>
      </dsp:txXfrm>
    </dsp:sp>
    <dsp:sp modelId="{2F0027A8-E9DB-4A8A-9058-AA18FDD7A8F5}">
      <dsp:nvSpPr>
        <dsp:cNvPr id="0" name=""/>
        <dsp:cNvSpPr/>
      </dsp:nvSpPr>
      <dsp:spPr>
        <a:xfrm>
          <a:off x="932485" y="2653792"/>
          <a:ext cx="1861002" cy="18610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A5BA6-4BF1-4E81-802B-40C662C60594}">
      <dsp:nvSpPr>
        <dsp:cNvPr id="0" name=""/>
        <dsp:cNvSpPr/>
      </dsp:nvSpPr>
      <dsp:spPr>
        <a:xfrm>
          <a:off x="932485" y="2653792"/>
          <a:ext cx="1861002" cy="18610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13F9B-C3D7-4004-B10F-3798241C723A}">
      <dsp:nvSpPr>
        <dsp:cNvPr id="0" name=""/>
        <dsp:cNvSpPr/>
      </dsp:nvSpPr>
      <dsp:spPr>
        <a:xfrm>
          <a:off x="1984" y="2988772"/>
          <a:ext cx="3722005" cy="11910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Property</a:t>
          </a:r>
          <a:endParaRPr lang="en-GB" sz="3000" kern="1200" dirty="0"/>
        </a:p>
      </dsp:txBody>
      <dsp:txXfrm>
        <a:off x="1984" y="2988772"/>
        <a:ext cx="3722005" cy="1191041"/>
      </dsp:txXfrm>
    </dsp:sp>
    <dsp:sp modelId="{2459EC78-E20E-43F6-A41B-610FCE7B421D}">
      <dsp:nvSpPr>
        <dsp:cNvPr id="0" name=""/>
        <dsp:cNvSpPr/>
      </dsp:nvSpPr>
      <dsp:spPr>
        <a:xfrm>
          <a:off x="5436111" y="2653792"/>
          <a:ext cx="1861002" cy="18610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BD615-47D3-4965-B47A-519297D04AE7}">
      <dsp:nvSpPr>
        <dsp:cNvPr id="0" name=""/>
        <dsp:cNvSpPr/>
      </dsp:nvSpPr>
      <dsp:spPr>
        <a:xfrm>
          <a:off x="5436111" y="2653792"/>
          <a:ext cx="1861002" cy="18610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58050-27C3-4CA9-840C-D61DC49FCCE8}">
      <dsp:nvSpPr>
        <dsp:cNvPr id="0" name=""/>
        <dsp:cNvSpPr/>
      </dsp:nvSpPr>
      <dsp:spPr>
        <a:xfrm>
          <a:off x="4505610" y="2988772"/>
          <a:ext cx="3722005" cy="119104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Constant</a:t>
          </a:r>
          <a:endParaRPr lang="en-GB" sz="3000" kern="1200" dirty="0"/>
        </a:p>
      </dsp:txBody>
      <dsp:txXfrm>
        <a:off x="4505610" y="2988772"/>
        <a:ext cx="3722005" cy="1191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D2C0-6674-C842-818C-C345ABA6914F}">
      <dsp:nvSpPr>
        <dsp:cNvPr id="0" name=""/>
        <dsp:cNvSpPr/>
      </dsp:nvSpPr>
      <dsp:spPr>
        <a:xfrm>
          <a:off x="4306" y="1406628"/>
          <a:ext cx="3425411" cy="1712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Add</a:t>
          </a:r>
          <a:endParaRPr lang="en-US" sz="6500" kern="1200" dirty="0"/>
        </a:p>
      </dsp:txBody>
      <dsp:txXfrm>
        <a:off x="54469" y="1456791"/>
        <a:ext cx="3325085" cy="1612379"/>
      </dsp:txXfrm>
    </dsp:sp>
    <dsp:sp modelId="{E6F49A73-3BDB-9F48-8DF5-D58E4001E4E1}">
      <dsp:nvSpPr>
        <dsp:cNvPr id="0" name=""/>
        <dsp:cNvSpPr/>
      </dsp:nvSpPr>
      <dsp:spPr>
        <a:xfrm rot="19457599">
          <a:off x="3271118" y="1736520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72615" y="1728394"/>
        <a:ext cx="84368" cy="84368"/>
      </dsp:txXfrm>
    </dsp:sp>
    <dsp:sp modelId="{D13B6B08-B1ED-F544-9310-A1A5325794DC}">
      <dsp:nvSpPr>
        <dsp:cNvPr id="0" name=""/>
        <dsp:cNvSpPr/>
      </dsp:nvSpPr>
      <dsp:spPr>
        <a:xfrm>
          <a:off x="4799882" y="421822"/>
          <a:ext cx="3425411" cy="1712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</a:t>
          </a:r>
          <a:endParaRPr lang="en-US" sz="6500" kern="1200" dirty="0"/>
        </a:p>
      </dsp:txBody>
      <dsp:txXfrm>
        <a:off x="4850045" y="471985"/>
        <a:ext cx="3325085" cy="1612379"/>
      </dsp:txXfrm>
    </dsp:sp>
    <dsp:sp modelId="{E1E67F36-66B8-4071-BD31-5C0A0EF930AB}">
      <dsp:nvSpPr>
        <dsp:cNvPr id="0" name=""/>
        <dsp:cNvSpPr/>
      </dsp:nvSpPr>
      <dsp:spPr>
        <a:xfrm rot="2142401">
          <a:off x="3271118" y="2721326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4072615" y="2713200"/>
        <a:ext cx="84368" cy="84368"/>
      </dsp:txXfrm>
    </dsp:sp>
    <dsp:sp modelId="{9DC4F931-04B9-46D5-92A1-95DB130D854F}">
      <dsp:nvSpPr>
        <dsp:cNvPr id="0" name=""/>
        <dsp:cNvSpPr/>
      </dsp:nvSpPr>
      <dsp:spPr>
        <a:xfrm>
          <a:off x="4799882" y="2391434"/>
          <a:ext cx="3425411" cy="1712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</a:t>
          </a:r>
          <a:endParaRPr lang="en-US" sz="6500" kern="1200" dirty="0"/>
        </a:p>
      </dsp:txBody>
      <dsp:txXfrm>
        <a:off x="4850045" y="2441597"/>
        <a:ext cx="3325085" cy="16123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D2C0-6674-C842-818C-C345ABA6914F}">
      <dsp:nvSpPr>
        <dsp:cNvPr id="0" name=""/>
        <dsp:cNvSpPr/>
      </dsp:nvSpPr>
      <dsp:spPr>
        <a:xfrm>
          <a:off x="4085" y="1411089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Multiply</a:t>
          </a:r>
          <a:endParaRPr lang="en-US" sz="4200" kern="1200" dirty="0"/>
        </a:p>
      </dsp:txBody>
      <dsp:txXfrm>
        <a:off x="35769" y="1442773"/>
        <a:ext cx="2100166" cy="1018399"/>
      </dsp:txXfrm>
    </dsp:sp>
    <dsp:sp modelId="{E6F49A73-3BDB-9F48-8DF5-D58E4001E4E1}">
      <dsp:nvSpPr>
        <dsp:cNvPr id="0" name=""/>
        <dsp:cNvSpPr/>
      </dsp:nvSpPr>
      <dsp:spPr>
        <a:xfrm rot="19457599">
          <a:off x="2067446" y="1619454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3682" y="1614321"/>
        <a:ext cx="53288" cy="53288"/>
      </dsp:txXfrm>
    </dsp:sp>
    <dsp:sp modelId="{D13B6B08-B1ED-F544-9310-A1A5325794DC}">
      <dsp:nvSpPr>
        <dsp:cNvPr id="0" name=""/>
        <dsp:cNvSpPr/>
      </dsp:nvSpPr>
      <dsp:spPr>
        <a:xfrm>
          <a:off x="3033032" y="789073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3</a:t>
          </a:r>
          <a:endParaRPr lang="en-US" sz="4200" kern="1200" dirty="0"/>
        </a:p>
      </dsp:txBody>
      <dsp:txXfrm>
        <a:off x="3064716" y="820757"/>
        <a:ext cx="2100166" cy="1018399"/>
      </dsp:txXfrm>
    </dsp:sp>
    <dsp:sp modelId="{E1E67F36-66B8-4071-BD31-5C0A0EF930AB}">
      <dsp:nvSpPr>
        <dsp:cNvPr id="0" name=""/>
        <dsp:cNvSpPr/>
      </dsp:nvSpPr>
      <dsp:spPr>
        <a:xfrm rot="2142401">
          <a:off x="2067446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573682" y="2236337"/>
        <a:ext cx="53288" cy="53288"/>
      </dsp:txXfrm>
    </dsp:sp>
    <dsp:sp modelId="{9DC4F931-04B9-46D5-92A1-95DB130D854F}">
      <dsp:nvSpPr>
        <dsp:cNvPr id="0" name=""/>
        <dsp:cNvSpPr/>
      </dsp:nvSpPr>
      <dsp:spPr>
        <a:xfrm>
          <a:off x="3033032" y="2033106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Add</a:t>
          </a:r>
          <a:endParaRPr lang="en-US" sz="4200" kern="1200" dirty="0"/>
        </a:p>
      </dsp:txBody>
      <dsp:txXfrm>
        <a:off x="3064716" y="2064790"/>
        <a:ext cx="2100166" cy="1018399"/>
      </dsp:txXfrm>
    </dsp:sp>
    <dsp:sp modelId="{1469BFA6-8144-4747-A5C8-5D3BFE56942B}">
      <dsp:nvSpPr>
        <dsp:cNvPr id="0" name=""/>
        <dsp:cNvSpPr/>
      </dsp:nvSpPr>
      <dsp:spPr>
        <a:xfrm rot="19457599">
          <a:off x="5096393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02629" y="2236337"/>
        <a:ext cx="53288" cy="53288"/>
      </dsp:txXfrm>
    </dsp:sp>
    <dsp:sp modelId="{873F501B-E86B-4129-A075-698F1A465D78}">
      <dsp:nvSpPr>
        <dsp:cNvPr id="0" name=""/>
        <dsp:cNvSpPr/>
      </dsp:nvSpPr>
      <dsp:spPr>
        <a:xfrm>
          <a:off x="6061980" y="1411089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2</a:t>
          </a:r>
          <a:endParaRPr lang="en-US" sz="4200" kern="1200" dirty="0"/>
        </a:p>
      </dsp:txBody>
      <dsp:txXfrm>
        <a:off x="6093664" y="1442773"/>
        <a:ext cx="2100166" cy="1018399"/>
      </dsp:txXfrm>
    </dsp:sp>
    <dsp:sp modelId="{8D04A5B8-F70F-46A0-B80B-AB9D0D17104B}">
      <dsp:nvSpPr>
        <dsp:cNvPr id="0" name=""/>
        <dsp:cNvSpPr/>
      </dsp:nvSpPr>
      <dsp:spPr>
        <a:xfrm rot="2142401">
          <a:off x="5096393" y="286348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02629" y="2858353"/>
        <a:ext cx="53288" cy="53288"/>
      </dsp:txXfrm>
    </dsp:sp>
    <dsp:sp modelId="{5FE967B3-1714-4453-8E33-07B2F920BA6E}">
      <dsp:nvSpPr>
        <dsp:cNvPr id="0" name=""/>
        <dsp:cNvSpPr/>
      </dsp:nvSpPr>
      <dsp:spPr>
        <a:xfrm>
          <a:off x="6061980" y="2655122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2</a:t>
          </a:r>
          <a:endParaRPr lang="en-US" sz="4200" kern="1200" dirty="0"/>
        </a:p>
      </dsp:txBody>
      <dsp:txXfrm>
        <a:off x="6093664" y="2686806"/>
        <a:ext cx="2100166" cy="10183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D2C0-6674-C842-818C-C345ABA6914F}">
      <dsp:nvSpPr>
        <dsp:cNvPr id="0" name=""/>
        <dsp:cNvSpPr/>
      </dsp:nvSpPr>
      <dsp:spPr>
        <a:xfrm>
          <a:off x="4306" y="2301517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Power</a:t>
          </a:r>
          <a:endParaRPr lang="en-US" sz="2000" kern="1200" dirty="0"/>
        </a:p>
      </dsp:txBody>
      <dsp:txXfrm>
        <a:off x="19355" y="2316566"/>
        <a:ext cx="997525" cy="483713"/>
      </dsp:txXfrm>
    </dsp:sp>
    <dsp:sp modelId="{E6F49A73-3BDB-9F48-8DF5-D58E4001E4E1}">
      <dsp:nvSpPr>
        <dsp:cNvPr id="0" name=""/>
        <dsp:cNvSpPr/>
      </dsp:nvSpPr>
      <dsp:spPr>
        <a:xfrm rot="19457599">
          <a:off x="984349" y="2400485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24799" y="2398047"/>
        <a:ext cx="25310" cy="25310"/>
      </dsp:txXfrm>
    </dsp:sp>
    <dsp:sp modelId="{D13B6B08-B1ED-F544-9310-A1A5325794DC}">
      <dsp:nvSpPr>
        <dsp:cNvPr id="0" name=""/>
        <dsp:cNvSpPr/>
      </dsp:nvSpPr>
      <dsp:spPr>
        <a:xfrm>
          <a:off x="1442979" y="2006075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Subtract</a:t>
          </a:r>
          <a:endParaRPr lang="en-US" sz="2000" kern="1200" dirty="0"/>
        </a:p>
      </dsp:txBody>
      <dsp:txXfrm>
        <a:off x="1458028" y="2021124"/>
        <a:ext cx="997525" cy="483713"/>
      </dsp:txXfrm>
    </dsp:sp>
    <dsp:sp modelId="{083853FA-E0E5-C64D-8DE7-03D08FC55A7D}">
      <dsp:nvSpPr>
        <dsp:cNvPr id="0" name=""/>
        <dsp:cNvSpPr/>
      </dsp:nvSpPr>
      <dsp:spPr>
        <a:xfrm rot="19388576">
          <a:off x="2419264" y="2098692"/>
          <a:ext cx="5137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3725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3284" y="2096066"/>
        <a:ext cx="25686" cy="25686"/>
      </dsp:txXfrm>
    </dsp:sp>
    <dsp:sp modelId="{449544CE-011F-EC40-A4A9-FAA2D0868275}">
      <dsp:nvSpPr>
        <dsp:cNvPr id="0" name=""/>
        <dsp:cNvSpPr/>
      </dsp:nvSpPr>
      <dsp:spPr>
        <a:xfrm>
          <a:off x="2881651" y="1697932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Power</a:t>
          </a:r>
          <a:endParaRPr lang="en-US" sz="2000" kern="1200" dirty="0"/>
        </a:p>
      </dsp:txBody>
      <dsp:txXfrm>
        <a:off x="2896700" y="1712981"/>
        <a:ext cx="997525" cy="483713"/>
      </dsp:txXfrm>
    </dsp:sp>
    <dsp:sp modelId="{37CF52A1-393B-6C48-A816-136C73F72DEB}">
      <dsp:nvSpPr>
        <dsp:cNvPr id="0" name=""/>
        <dsp:cNvSpPr/>
      </dsp:nvSpPr>
      <dsp:spPr>
        <a:xfrm rot="19528672">
          <a:off x="3865348" y="1803250"/>
          <a:ext cx="49890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8902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2327" y="1800995"/>
        <a:ext cx="24945" cy="24945"/>
      </dsp:txXfrm>
    </dsp:sp>
    <dsp:sp modelId="{1CE532F4-D4BA-8942-AC56-ED5EFD8092E1}">
      <dsp:nvSpPr>
        <dsp:cNvPr id="0" name=""/>
        <dsp:cNvSpPr/>
      </dsp:nvSpPr>
      <dsp:spPr>
        <a:xfrm>
          <a:off x="4320324" y="1415192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512</a:t>
          </a:r>
          <a:endParaRPr lang="en-US" sz="2000" kern="1200" dirty="0"/>
        </a:p>
      </dsp:txBody>
      <dsp:txXfrm>
        <a:off x="4335373" y="1430241"/>
        <a:ext cx="997525" cy="483713"/>
      </dsp:txXfrm>
    </dsp:sp>
    <dsp:sp modelId="{D3287700-FBF4-184B-A86D-1B1678CCFDF5}">
      <dsp:nvSpPr>
        <dsp:cNvPr id="0" name=""/>
        <dsp:cNvSpPr/>
      </dsp:nvSpPr>
      <dsp:spPr>
        <a:xfrm rot="2211424">
          <a:off x="3857937" y="2098692"/>
          <a:ext cx="513725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3725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1956" y="2096066"/>
        <a:ext cx="25686" cy="25686"/>
      </dsp:txXfrm>
    </dsp:sp>
    <dsp:sp modelId="{4783CABD-8F51-454C-AEBE-7C3E25E8134A}">
      <dsp:nvSpPr>
        <dsp:cNvPr id="0" name=""/>
        <dsp:cNvSpPr/>
      </dsp:nvSpPr>
      <dsp:spPr>
        <a:xfrm>
          <a:off x="4320324" y="2006075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Divide</a:t>
          </a:r>
          <a:endParaRPr lang="en-US" sz="2000" kern="1200" dirty="0"/>
        </a:p>
      </dsp:txBody>
      <dsp:txXfrm>
        <a:off x="4335373" y="2021124"/>
        <a:ext cx="997525" cy="483713"/>
      </dsp:txXfrm>
    </dsp:sp>
    <dsp:sp modelId="{43C4CC5E-37AD-6E44-BEA0-6FC51F4FE73A}">
      <dsp:nvSpPr>
        <dsp:cNvPr id="0" name=""/>
        <dsp:cNvSpPr/>
      </dsp:nvSpPr>
      <dsp:spPr>
        <a:xfrm rot="19457599">
          <a:off x="5300368" y="2105043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0817" y="2102605"/>
        <a:ext cx="25310" cy="25310"/>
      </dsp:txXfrm>
    </dsp:sp>
    <dsp:sp modelId="{69F0DDAF-F106-9F46-9620-5719E9821697}">
      <dsp:nvSpPr>
        <dsp:cNvPr id="0" name=""/>
        <dsp:cNvSpPr/>
      </dsp:nvSpPr>
      <dsp:spPr>
        <a:xfrm>
          <a:off x="5758997" y="1710633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5774046" y="1725682"/>
        <a:ext cx="997525" cy="483713"/>
      </dsp:txXfrm>
    </dsp:sp>
    <dsp:sp modelId="{22620892-E770-2045-B7E0-8950FD444123}">
      <dsp:nvSpPr>
        <dsp:cNvPr id="0" name=""/>
        <dsp:cNvSpPr/>
      </dsp:nvSpPr>
      <dsp:spPr>
        <a:xfrm rot="2142401">
          <a:off x="5300368" y="2400485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0817" y="2398047"/>
        <a:ext cx="25310" cy="25310"/>
      </dsp:txXfrm>
    </dsp:sp>
    <dsp:sp modelId="{87F1A824-68DE-5E48-96DD-7CFECF86D63E}">
      <dsp:nvSpPr>
        <dsp:cNvPr id="0" name=""/>
        <dsp:cNvSpPr/>
      </dsp:nvSpPr>
      <dsp:spPr>
        <a:xfrm>
          <a:off x="5758997" y="2301517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Divide</a:t>
          </a:r>
          <a:endParaRPr lang="en-US" sz="2000" kern="1200" dirty="0"/>
        </a:p>
      </dsp:txBody>
      <dsp:txXfrm>
        <a:off x="5774046" y="2316566"/>
        <a:ext cx="997525" cy="483713"/>
      </dsp:txXfrm>
    </dsp:sp>
    <dsp:sp modelId="{7CF3298C-387B-984A-A2BB-BDB4C2881C4F}">
      <dsp:nvSpPr>
        <dsp:cNvPr id="0" name=""/>
        <dsp:cNvSpPr/>
      </dsp:nvSpPr>
      <dsp:spPr>
        <a:xfrm rot="19457599">
          <a:off x="6739041" y="2400485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79490" y="2398047"/>
        <a:ext cx="25310" cy="25310"/>
      </dsp:txXfrm>
    </dsp:sp>
    <dsp:sp modelId="{9ACF773C-009F-2F41-ACD7-B926A87DF3B2}">
      <dsp:nvSpPr>
        <dsp:cNvPr id="0" name=""/>
        <dsp:cNvSpPr/>
      </dsp:nvSpPr>
      <dsp:spPr>
        <a:xfrm>
          <a:off x="7197670" y="2006075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12</a:t>
          </a:r>
          <a:endParaRPr lang="en-US" sz="2000" kern="1200" dirty="0"/>
        </a:p>
      </dsp:txBody>
      <dsp:txXfrm>
        <a:off x="7212719" y="2021124"/>
        <a:ext cx="997525" cy="483713"/>
      </dsp:txXfrm>
    </dsp:sp>
    <dsp:sp modelId="{58D95E28-A87C-C244-BD99-22CAC185C3A5}">
      <dsp:nvSpPr>
        <dsp:cNvPr id="0" name=""/>
        <dsp:cNvSpPr/>
      </dsp:nvSpPr>
      <dsp:spPr>
        <a:xfrm rot="2142401">
          <a:off x="6739041" y="2695926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79490" y="2693488"/>
        <a:ext cx="25310" cy="25310"/>
      </dsp:txXfrm>
    </dsp:sp>
    <dsp:sp modelId="{DC7E7B1A-26D7-B84D-B0D0-3394306684A7}">
      <dsp:nvSpPr>
        <dsp:cNvPr id="0" name=""/>
        <dsp:cNvSpPr/>
      </dsp:nvSpPr>
      <dsp:spPr>
        <a:xfrm>
          <a:off x="7197670" y="2596959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>
        <a:off x="7212719" y="2612008"/>
        <a:ext cx="997525" cy="483713"/>
      </dsp:txXfrm>
    </dsp:sp>
    <dsp:sp modelId="{E0CF3D78-104E-654A-A594-6858482902D8}">
      <dsp:nvSpPr>
        <dsp:cNvPr id="0" name=""/>
        <dsp:cNvSpPr/>
      </dsp:nvSpPr>
      <dsp:spPr>
        <a:xfrm rot="2142401">
          <a:off x="2423022" y="2400485"/>
          <a:ext cx="506208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06208" y="102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63471" y="2398047"/>
        <a:ext cx="25310" cy="25310"/>
      </dsp:txXfrm>
    </dsp:sp>
    <dsp:sp modelId="{76BD8BA7-405A-8142-9600-707A57524AF0}">
      <dsp:nvSpPr>
        <dsp:cNvPr id="0" name=""/>
        <dsp:cNvSpPr/>
      </dsp:nvSpPr>
      <dsp:spPr>
        <a:xfrm>
          <a:off x="2881651" y="2301517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</a:t>
          </a:r>
          <a:endParaRPr lang="en-US" sz="2000" kern="1200" dirty="0"/>
        </a:p>
      </dsp:txBody>
      <dsp:txXfrm>
        <a:off x="2896700" y="2316566"/>
        <a:ext cx="997525" cy="483713"/>
      </dsp:txXfrm>
    </dsp:sp>
    <dsp:sp modelId="{C71B7DBC-534E-5E49-B3CA-AC3B6C3BD690}">
      <dsp:nvSpPr>
        <dsp:cNvPr id="0" name=""/>
        <dsp:cNvSpPr/>
      </dsp:nvSpPr>
      <dsp:spPr>
        <a:xfrm rot="2080849">
          <a:off x="987526" y="2690416"/>
          <a:ext cx="49985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499856" y="102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24957" y="2688137"/>
        <a:ext cx="24992" cy="24992"/>
      </dsp:txXfrm>
    </dsp:sp>
    <dsp:sp modelId="{59CABD1D-64A3-EA46-9D29-485E2EC24978}">
      <dsp:nvSpPr>
        <dsp:cNvPr id="0" name=""/>
        <dsp:cNvSpPr/>
      </dsp:nvSpPr>
      <dsp:spPr>
        <a:xfrm>
          <a:off x="1442979" y="2585937"/>
          <a:ext cx="1027623" cy="513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>
        <a:off x="1458028" y="2600986"/>
        <a:ext cx="997525" cy="48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34C5C-21D1-1541-9BA2-D7613332373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1ACC-0ACA-074B-BEDC-63B4DB486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(14/03/2014 10:47) -----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A1ACC-0ACA-074B-BEDC-63B4DB486C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week-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25131"/>
            <a:ext cx="7772400" cy="1057098"/>
          </a:xfrm>
        </p:spPr>
        <p:txBody>
          <a:bodyPr/>
          <a:lstStyle>
            <a:lvl1pPr>
              <a:defRPr sz="3500"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3974"/>
            <a:ext cx="6400800" cy="63853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4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D05B2-E615-40FA-A0BD-12C668289C7E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25DD1-8653-44C7-98C5-663988F13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7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F3115-7146-41ED-85B8-F87536C367B4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1BA25-1AB5-42A2-83F1-2E40E2605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89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64ED2-78A6-4220-B8F3-CB559C3FA4C0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156BD-61BF-4AC0-8CC2-7AE344E4D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0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2D6D7-076E-47FE-8B99-6745CA2D7123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33450-824B-4755-90E1-659AACD3B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9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ACB02-869B-41E7-A44E-74A5E75E1021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F34DE-3467-4BBC-9DA0-20069751D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3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39D4D8-A0DC-410F-90D7-94C3ABB8BB13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BFDC5-4D11-4B6F-89A6-AEDF08757A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24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E8C282-C926-4120-B451-3A1F5AFF4AF4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8CA0-884E-48EA-A813-157E26C4F0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46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E76715-8D54-443A-A659-DA0A8BBCD099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6AF06-E915-4C8C-A600-478A645AD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D5522-4D47-4A96-ABBF-F586D4591091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F8649-8B7F-47C2-BAC4-66F812420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35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A4160-8DE0-416E-A0C5-1FD812FC6C01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4A350-2D4A-41BE-96B8-0E25A3F0E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1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EBCCC5F-CE3A-4BF5-B516-E6AE7092468B}" type="datetimeFigureOut">
              <a:rPr lang="en-US" altLang="en-US"/>
              <a:pPr/>
              <a:t>4/3/2014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FE9D93B-6A91-4913-8138-F97B456521B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5" descr="Devweek-PPT4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courtenay.co.u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geonames.org/export/dump" TargetMode="External"/><Relationship Id="rId2" Type="http://schemas.openxmlformats.org/officeDocument/2006/relationships/hyperlink" Target="https://github.com/ecourtenay/expressionDemo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courtenay/expression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oname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eonames.org/export/cod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Growing Configurable Software with Expression&lt;T&gt;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Ed Courtenay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Difficult to cache rules</a:t>
            </a:r>
          </a:p>
          <a:p>
            <a:r>
              <a:rPr lang="en-GB" dirty="0" smtClean="0"/>
              <a:t>Configuration settings evaluated on every 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43315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“Code as Data”</a:t>
            </a:r>
          </a:p>
          <a:p>
            <a:r>
              <a:rPr lang="en-US" dirty="0" smtClean="0"/>
              <a:t>Model single operations</a:t>
            </a:r>
          </a:p>
          <a:p>
            <a:r>
              <a:rPr lang="en-US" dirty="0" smtClean="0"/>
              <a:t>Can be combined into trees of expressions</a:t>
            </a:r>
          </a:p>
          <a:p>
            <a:pPr lvl="1"/>
            <a:r>
              <a:rPr lang="en-US" dirty="0" smtClean="0"/>
              <a:t>Think of the XML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928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 Types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err="1" smtClean="0"/>
              <a:t>BinaryExpression</a:t>
            </a:r>
            <a:endParaRPr lang="en-GB" sz="2400" dirty="0" smtClean="0"/>
          </a:p>
          <a:p>
            <a:r>
              <a:rPr lang="en-GB" sz="2400" dirty="0" err="1" smtClean="0"/>
              <a:t>BlockExpression</a:t>
            </a:r>
            <a:endParaRPr lang="en-GB" sz="2400" dirty="0" smtClean="0"/>
          </a:p>
          <a:p>
            <a:r>
              <a:rPr lang="en-GB" sz="2400" dirty="0" err="1" smtClean="0"/>
              <a:t>ConditionalExpression</a:t>
            </a:r>
            <a:endParaRPr lang="en-GB" sz="2400" dirty="0" smtClean="0"/>
          </a:p>
          <a:p>
            <a:r>
              <a:rPr lang="en-GB" sz="2400" dirty="0" err="1" smtClean="0"/>
              <a:t>ConstantExpression</a:t>
            </a:r>
            <a:endParaRPr lang="en-GB" sz="2400" dirty="0" smtClean="0"/>
          </a:p>
          <a:p>
            <a:r>
              <a:rPr lang="en-GB" sz="2400" dirty="0" err="1" smtClean="0"/>
              <a:t>DebugInfoExpression</a:t>
            </a:r>
            <a:endParaRPr lang="en-GB" sz="2400" dirty="0" smtClean="0"/>
          </a:p>
          <a:p>
            <a:r>
              <a:rPr lang="en-GB" sz="2400" dirty="0" err="1" smtClean="0"/>
              <a:t>DefaultExpression</a:t>
            </a:r>
            <a:endParaRPr lang="en-GB" sz="2400" dirty="0" smtClean="0"/>
          </a:p>
          <a:p>
            <a:r>
              <a:rPr lang="en-GB" sz="2400" dirty="0" err="1" smtClean="0"/>
              <a:t>DynamicExpression</a:t>
            </a:r>
            <a:endParaRPr lang="en-GB" sz="2400" dirty="0" smtClean="0"/>
          </a:p>
          <a:p>
            <a:r>
              <a:rPr lang="en-GB" sz="2400" dirty="0" err="1" smtClean="0"/>
              <a:t>GotoExpression</a:t>
            </a:r>
            <a:endParaRPr lang="en-GB" sz="2400" dirty="0" smtClean="0"/>
          </a:p>
          <a:p>
            <a:r>
              <a:rPr lang="en-GB" sz="2400" dirty="0" err="1" smtClean="0"/>
              <a:t>IndexExpression</a:t>
            </a:r>
            <a:endParaRPr lang="en-GB" sz="2400" dirty="0" smtClean="0"/>
          </a:p>
          <a:p>
            <a:r>
              <a:rPr lang="en-GB" sz="2400" dirty="0" err="1" smtClean="0"/>
              <a:t>InvocationExpression</a:t>
            </a:r>
            <a:endParaRPr lang="en-GB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 err="1" smtClean="0"/>
              <a:t>LabelExpression</a:t>
            </a:r>
            <a:endParaRPr lang="en-GB" sz="2400" dirty="0" smtClean="0"/>
          </a:p>
          <a:p>
            <a:r>
              <a:rPr lang="en-GB" sz="2400" dirty="0" err="1" smtClean="0"/>
              <a:t>LambdaExpression</a:t>
            </a:r>
            <a:endParaRPr lang="en-GB" sz="2400" dirty="0" smtClean="0"/>
          </a:p>
          <a:p>
            <a:r>
              <a:rPr lang="en-GB" sz="2400" dirty="0" err="1" smtClean="0"/>
              <a:t>ListInitExpression</a:t>
            </a:r>
            <a:endParaRPr lang="en-GB" sz="2400" dirty="0" smtClean="0"/>
          </a:p>
          <a:p>
            <a:r>
              <a:rPr lang="en-GB" sz="2400" dirty="0" err="1" smtClean="0"/>
              <a:t>LoopExpression</a:t>
            </a:r>
            <a:endParaRPr lang="en-GB" sz="2400" dirty="0" smtClean="0"/>
          </a:p>
          <a:p>
            <a:r>
              <a:rPr lang="en-GB" sz="2400" dirty="0" err="1" smtClean="0"/>
              <a:t>MemberExpression</a:t>
            </a:r>
            <a:endParaRPr lang="en-GB" sz="2400" dirty="0" smtClean="0"/>
          </a:p>
          <a:p>
            <a:r>
              <a:rPr lang="en-GB" sz="2400" dirty="0" err="1" smtClean="0"/>
              <a:t>MemberInitExpression</a:t>
            </a:r>
            <a:endParaRPr lang="en-GB" sz="2400" dirty="0" smtClean="0"/>
          </a:p>
          <a:p>
            <a:r>
              <a:rPr lang="en-GB" sz="2400" dirty="0" err="1" smtClean="0"/>
              <a:t>MethodCallExpression</a:t>
            </a:r>
            <a:endParaRPr lang="en-GB" sz="2400" dirty="0" smtClean="0"/>
          </a:p>
          <a:p>
            <a:r>
              <a:rPr lang="en-GB" sz="2400" dirty="0" err="1" smtClean="0"/>
              <a:t>NewArrayExpression</a:t>
            </a:r>
            <a:endParaRPr lang="en-GB" sz="2400" dirty="0" smtClean="0"/>
          </a:p>
          <a:p>
            <a:r>
              <a:rPr lang="en-GB" sz="2400" dirty="0" err="1" smtClean="0"/>
              <a:t>NewExpression</a:t>
            </a:r>
            <a:endParaRPr lang="en-GB" sz="2400" dirty="0" smtClean="0"/>
          </a:p>
          <a:p>
            <a:r>
              <a:rPr lang="en-GB" sz="2400" dirty="0" err="1" smtClean="0"/>
              <a:t>ParameterExpression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72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 Types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err="1" smtClean="0"/>
              <a:t>RuntimeVariablesExpression</a:t>
            </a:r>
            <a:endParaRPr lang="en-GB" sz="2400" dirty="0" smtClean="0"/>
          </a:p>
          <a:p>
            <a:r>
              <a:rPr lang="en-GB" sz="2400" dirty="0" err="1" smtClean="0"/>
              <a:t>SwitchExpression</a:t>
            </a:r>
            <a:endParaRPr lang="en-GB" sz="2400" dirty="0" smtClean="0"/>
          </a:p>
          <a:p>
            <a:r>
              <a:rPr lang="en-GB" sz="2400" dirty="0" err="1" smtClean="0"/>
              <a:t>TryExpression</a:t>
            </a:r>
            <a:endParaRPr lang="en-GB" sz="2400" dirty="0" smtClean="0"/>
          </a:p>
          <a:p>
            <a:r>
              <a:rPr lang="en-GB" sz="2400" dirty="0" err="1" smtClean="0"/>
              <a:t>TypeBinaryExpression</a:t>
            </a:r>
            <a:endParaRPr lang="en-GB" sz="2400" dirty="0" smtClean="0"/>
          </a:p>
          <a:p>
            <a:r>
              <a:rPr lang="en-GB" sz="2400" dirty="0" err="1" smtClean="0"/>
              <a:t>UnaryExpression</a:t>
            </a:r>
            <a:endParaRPr lang="en-GB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13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BinaryExpression</a:t>
            </a:r>
            <a:r>
              <a:rPr lang="en-GB" dirty="0" smtClean="0"/>
              <a:t> Types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Binary Arithmetic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Add</a:t>
            </a:r>
          </a:p>
          <a:p>
            <a:r>
              <a:rPr lang="en-GB" dirty="0" err="1" smtClean="0"/>
              <a:t>AddChecked</a:t>
            </a:r>
            <a:endParaRPr lang="en-GB" dirty="0" smtClean="0"/>
          </a:p>
          <a:p>
            <a:r>
              <a:rPr lang="en-GB" dirty="0" smtClean="0"/>
              <a:t>Divide</a:t>
            </a:r>
          </a:p>
          <a:p>
            <a:r>
              <a:rPr lang="en-GB" dirty="0" smtClean="0"/>
              <a:t>Modulo</a:t>
            </a:r>
          </a:p>
          <a:p>
            <a:r>
              <a:rPr lang="en-GB" dirty="0" smtClean="0"/>
              <a:t>Multiply</a:t>
            </a:r>
          </a:p>
          <a:p>
            <a:r>
              <a:rPr lang="en-GB" dirty="0" err="1" smtClean="0"/>
              <a:t>MultiplyChecked</a:t>
            </a:r>
            <a:endParaRPr lang="en-GB" dirty="0" smtClean="0"/>
          </a:p>
          <a:p>
            <a:r>
              <a:rPr lang="en-GB" dirty="0" smtClean="0"/>
              <a:t>Power</a:t>
            </a:r>
          </a:p>
          <a:p>
            <a:r>
              <a:rPr lang="en-GB" dirty="0" smtClean="0"/>
              <a:t>Subtract</a:t>
            </a:r>
          </a:p>
          <a:p>
            <a:r>
              <a:rPr lang="en-GB" dirty="0" err="1" smtClean="0"/>
              <a:t>SubtractChecked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Bitwise Operations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And</a:t>
            </a:r>
          </a:p>
          <a:p>
            <a:r>
              <a:rPr lang="en-GB" dirty="0" smtClean="0"/>
              <a:t>Or</a:t>
            </a:r>
          </a:p>
          <a:p>
            <a:r>
              <a:rPr lang="en-GB" dirty="0" err="1" smtClean="0"/>
              <a:t>ExclusiveOr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BinaryExpresion</a:t>
            </a:r>
            <a:r>
              <a:rPr lang="en-GB" dirty="0" smtClean="0"/>
              <a:t> Types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Comparison Operations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Equal</a:t>
            </a:r>
          </a:p>
          <a:p>
            <a:r>
              <a:rPr lang="en-GB" dirty="0" err="1" smtClean="0"/>
              <a:t>NotEqual</a:t>
            </a:r>
            <a:endParaRPr lang="en-GB" dirty="0" smtClean="0"/>
          </a:p>
          <a:p>
            <a:r>
              <a:rPr lang="en-GB" dirty="0" err="1" smtClean="0"/>
              <a:t>GreaterThanOrEqual</a:t>
            </a:r>
            <a:endParaRPr lang="en-GB" dirty="0" smtClean="0"/>
          </a:p>
          <a:p>
            <a:r>
              <a:rPr lang="en-GB" dirty="0" err="1" smtClean="0"/>
              <a:t>GreaterThan</a:t>
            </a:r>
            <a:endParaRPr lang="en-GB" dirty="0" smtClean="0"/>
          </a:p>
          <a:p>
            <a:r>
              <a:rPr lang="en-GB" dirty="0" err="1" smtClean="0"/>
              <a:t>LessThan</a:t>
            </a:r>
            <a:endParaRPr lang="en-GB" dirty="0" smtClean="0"/>
          </a:p>
          <a:p>
            <a:r>
              <a:rPr lang="en-GB" dirty="0" err="1" smtClean="0"/>
              <a:t>LessThanOrEqual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Conditional Boolean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 smtClean="0"/>
              <a:t>AndAlso</a:t>
            </a:r>
            <a:endParaRPr lang="en-GB" dirty="0" smtClean="0"/>
          </a:p>
          <a:p>
            <a:r>
              <a:rPr lang="en-GB" dirty="0" err="1" smtClean="0"/>
              <a:t>OrElse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9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1+1=?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3190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45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52B0EF-3FE7-4F30-87A4-EC030C141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152B0EF-3FE7-4F30-87A4-EC030C141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1001A2-BFEE-46E5-A648-45E70AF81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01001A2-BFEE-46E5-A648-45E70AF81D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E690AE-9C92-48D1-81DA-90549242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CE690AE-9C92-48D1-81DA-905492425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0A7A7E-EE6D-45C1-91C3-E3AC62EA5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80A7A7E-EE6D-45C1-91C3-E3AC62EA5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EEA8BE-80AA-4179-9F3B-41423B72A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DEEA8BE-80AA-4179-9F3B-41423B72A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lambdas to Expressions</a:t>
            </a:r>
            <a:endParaRPr lang="en-US" dirty="0"/>
          </a:p>
        </p:txBody>
      </p:sp>
      <p:pic>
        <p:nvPicPr>
          <p:cNvPr id="4" name="Content Placeholder 3" descr="Screenshot 2014-03-14 08.19.3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21" b="-35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90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lambdas to Expressions</a:t>
            </a:r>
            <a:endParaRPr lang="en-US" dirty="0"/>
          </a:p>
        </p:txBody>
      </p:sp>
      <p:pic>
        <p:nvPicPr>
          <p:cNvPr id="5" name="Content Placeholder 4" descr="Screenshot 2014-03-14 08.39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07" b="-288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0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9447"/>
            <a:ext cx="8229600" cy="3827468"/>
          </a:xfrm>
        </p:spPr>
      </p:pic>
      <p:sp>
        <p:nvSpPr>
          <p:cNvPr id="5" name="Multiply 4"/>
          <p:cNvSpPr/>
          <p:nvPr/>
        </p:nvSpPr>
        <p:spPr>
          <a:xfrm>
            <a:off x="2903838" y="2335427"/>
            <a:ext cx="3336324" cy="116153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Technical Architect &amp; Evangelist</a:t>
            </a:r>
          </a:p>
          <a:p>
            <a:r>
              <a:rPr lang="en-GB" dirty="0" smtClean="0"/>
              <a:t>25 Years Experience</a:t>
            </a:r>
          </a:p>
          <a:p>
            <a:r>
              <a:rPr lang="en-GB" dirty="0" smtClean="0"/>
              <a:t>Infrequent Blogger</a:t>
            </a:r>
          </a:p>
          <a:p>
            <a:pPr lvl="1"/>
            <a:r>
              <a:rPr lang="en-GB" dirty="0" smtClean="0">
                <a:hlinkClick r:id="rId2"/>
              </a:rPr>
              <a:t>http://www.edcourtenay.co.uk</a:t>
            </a:r>
            <a:endParaRPr lang="en-GB" dirty="0" smtClean="0"/>
          </a:p>
          <a:p>
            <a:pPr lvl="1"/>
            <a:r>
              <a:rPr lang="en-GB" dirty="0" smtClean="0"/>
              <a:t>@</a:t>
            </a:r>
            <a:r>
              <a:rPr lang="en-GB" smtClean="0"/>
              <a:t>edcourtenay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784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convert a block of statements</a:t>
            </a:r>
          </a:p>
          <a:p>
            <a:pPr lvl="1"/>
            <a:r>
              <a:rPr lang="en-US" dirty="0" smtClean="0"/>
              <a:t>Has to evaluate to a single Expression</a:t>
            </a:r>
          </a:p>
          <a:p>
            <a:r>
              <a:rPr lang="en-US" dirty="0" smtClean="0"/>
              <a:t>Expression cannot contain assignments</a:t>
            </a:r>
          </a:p>
        </p:txBody>
      </p:sp>
    </p:spTree>
    <p:extLst>
      <p:ext uri="{BB962C8B-B14F-4D97-AF65-F5344CB8AC3E}">
        <p14:creationId xmlns:p14="http://schemas.microsoft.com/office/powerpoint/2010/main" val="86311419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Expressions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4348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7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2B4A1D-B127-994E-9906-DB4B1749A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52B4A1D-B127-994E-9906-DB4B1749AB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22845-7FED-014C-AA3C-D0A5AF6F9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5F22845-7FED-014C-AA3C-D0A5AF6F9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351F0D-1B7A-6841-BD49-99BF26F08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D351F0D-1B7A-6841-BD49-99BF26F08F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260B6B-9EA2-D44A-8490-9694F1407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4D260B6B-9EA2-D44A-8490-9694F1407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0BB300-F1C1-894E-961B-CD6F5A509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090BB300-F1C1-894E-961B-CD6F5A509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Expressions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1540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6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2258D0-10D8-431A-A0D9-9E2F64408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22258D0-10D8-431A-A0D9-9E2F64408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84D22F-DA19-4ED1-9C6E-38D8D78BA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D84D22F-DA19-4ED1-9C6E-38D8D78BA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490303-15F3-485A-9A43-6D81158A5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490303-15F3-485A-9A43-6D81158A5F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896E34-97E8-4C9A-A503-9A234EB1F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B896E34-97E8-4C9A-A503-9A234EB1F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778E2D-4063-456B-AB9B-9D2ADFE04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1778E2D-4063-456B-AB9B-9D2ADFE04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B5B3F9-0F0D-4E6C-B464-30089EE6C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1B5B3F9-0F0D-4E6C-B464-30089EE6C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28E7E-90D3-444A-8448-8E1ADCF43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6D28E7E-90D3-444A-8448-8E1ADCF43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5AB82C-148D-4BA7-8BC3-2E6EC7B50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A35AB82C-148D-4BA7-8BC3-2E6EC7B50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10BEB-FB2D-4FE2-B383-A1DDA4E5C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4B910BEB-FB2D-4FE2-B383-A1DDA4E5C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2014-03-13 16.13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537" b="-985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9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509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2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73237C-6932-4CA9-9783-B63E10A14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873237C-6932-4CA9-9783-B63E10A148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1A6F4E-7E8C-41D3-93D6-067D03BE8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AA1A6F4E-7E8C-41D3-93D6-067D03BE8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3D9235-2B71-4908-A821-81E5CC1BC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C3D9235-2B71-4908-A821-81E5CC1BC0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0027A8-E9DB-4A8A-9058-AA18FDD7A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2F0027A8-E9DB-4A8A-9058-AA18FDD7A8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3A5BA6-4BF1-4E81-802B-40C662C60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923A5BA6-4BF1-4E81-802B-40C662C60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13F9B-C3D7-4004-B10F-3798241C7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73513F9B-C3D7-4004-B10F-3798241C7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3F7B63-6F17-4CB9-B4F0-4CA9081FF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CD3F7B63-6F17-4CB9-B4F0-4CA9081FF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59EC78-E20E-43F6-A41B-610FCE7B4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2459EC78-E20E-43F6-A41B-610FCE7B42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CBD615-47D3-4965-B47A-519297D04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89CBD615-47D3-4965-B47A-519297D04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858050-27C3-4CA9-840C-D61DC49FC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4D858050-27C3-4CA9-840C-D61DC49FC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2014-03-13 16.18.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339" b="-147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5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of Business Rules</a:t>
            </a:r>
          </a:p>
          <a:p>
            <a:pPr lvl="1"/>
            <a:r>
              <a:rPr lang="en-US" dirty="0" smtClean="0"/>
              <a:t>As part of a build process</a:t>
            </a:r>
          </a:p>
          <a:p>
            <a:r>
              <a:rPr lang="en-US" dirty="0" smtClean="0"/>
              <a:t>Rules rarely change during application lifetime</a:t>
            </a:r>
          </a:p>
          <a:p>
            <a:r>
              <a:rPr lang="en-US" dirty="0" smtClean="0"/>
              <a:t>Domain Specific Language parser</a:t>
            </a:r>
          </a:p>
          <a:p>
            <a:pPr lvl="1"/>
            <a:r>
              <a:rPr lang="en-US" dirty="0" smtClean="0"/>
              <a:t>Reverse Polish Notation calculator</a:t>
            </a:r>
          </a:p>
          <a:p>
            <a:pPr marL="5715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Reverse Polish Notion Calculator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9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2 +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3925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8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2 2 + *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001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8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Demonstrate base filtering solution</a:t>
            </a:r>
          </a:p>
          <a:p>
            <a:r>
              <a:rPr lang="en-GB" dirty="0" smtClean="0"/>
              <a:t>Convert filter to 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T,bool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Convert filter to Expression&lt;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T,bool</a:t>
            </a:r>
            <a:r>
              <a:rPr lang="en-GB" dirty="0" smtClean="0"/>
              <a:t>&gt;&gt;</a:t>
            </a:r>
          </a:p>
          <a:p>
            <a:r>
              <a:rPr lang="en-GB" dirty="0" smtClean="0"/>
              <a:t>Compile filter to method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9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512 </a:t>
            </a:r>
            <a:r>
              <a:rPr lang="en-US" dirty="0"/>
              <a:t>1 12 4 / / ^ 4 - 2 ^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607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6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ExpressionDemo</a:t>
            </a:r>
            <a:r>
              <a:rPr lang="en-US" dirty="0" smtClean="0"/>
              <a:t> solution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github.com/ecourtenay/expressionDemo.git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GeoNames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download.geonames.org/export/dump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Source</a:t>
            </a:r>
            <a:endParaRPr lang="en-GB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327" y="1600200"/>
            <a:ext cx="75333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GeoNames</a:t>
            </a:r>
            <a:endParaRPr lang="en-US" dirty="0"/>
          </a:p>
        </p:txBody>
      </p:sp>
      <p:pic>
        <p:nvPicPr>
          <p:cNvPr id="4" name="Content Placeholder 3" descr="Screenshot 2014-03-14 10.40.56.png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7" r="-4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15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GeoNames</a:t>
            </a:r>
            <a:endParaRPr lang="en-US" dirty="0"/>
          </a:p>
        </p:txBody>
      </p:sp>
      <p:pic>
        <p:nvPicPr>
          <p:cNvPr id="4" name="Content Placeholder 3" descr="Screenshot 2014-03-14 10.47.07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7" r="-4877"/>
          <a:stretch>
            <a:fillRect/>
          </a:stretch>
        </p:blipFill>
        <p:spPr/>
      </p:pic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74" y="473242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GeoNames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91" y="1600200"/>
            <a:ext cx="6953018" cy="4525963"/>
          </a:xfrm>
        </p:spPr>
      </p:pic>
    </p:spTree>
    <p:extLst>
      <p:ext uri="{BB962C8B-B14F-4D97-AF65-F5344CB8AC3E}">
        <p14:creationId xmlns:p14="http://schemas.microsoft.com/office/powerpoint/2010/main" val="5429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Flow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6667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36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68C09-7203-4826-87AB-30B438434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5168C09-7203-4826-87AB-30B438434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F1BF3F-AE1B-4ABB-A4EF-DC106F217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CF1BF3F-AE1B-4ABB-A4EF-DC106F217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F4D4E4-EBF6-46A5-B900-C932BC598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99F4D4E4-EBF6-46A5-B900-C932BC598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65A4ED-D118-4BF9-8D67-71637BA2E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065A4ED-D118-4BF9-8D67-71637BA2E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58E1C6-0B8E-4931-AB45-06A608ACC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C58E1C6-0B8E-4931-AB45-06A608ACC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E93BFB-8A58-475E-A1CB-D313BB3B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3E93BFB-8A58-475E-A1CB-D313BB3B1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W2014 - Presentation Slide Template" id="{6004C936-B877-428E-8430-0FEC72B9E1FD}" vid="{AE46A926-42C5-489A-A560-26E1387C9A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DW2014 - Presentation Slide Template</Template>
  <TotalTime>958</TotalTime>
  <Words>311</Words>
  <Application>Microsoft Office PowerPoint</Application>
  <PresentationFormat>On-screen Show (4:3)</PresentationFormat>
  <Paragraphs>158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MS PGothic</vt:lpstr>
      <vt:lpstr>Arial</vt:lpstr>
      <vt:lpstr>Calibri</vt:lpstr>
      <vt:lpstr>Georgia</vt:lpstr>
      <vt:lpstr>Verdana</vt:lpstr>
      <vt:lpstr>Office Theme</vt:lpstr>
      <vt:lpstr>Growing Configurable Software with Expression&lt;T&gt;</vt:lpstr>
      <vt:lpstr>Introduction</vt:lpstr>
      <vt:lpstr>Agenda</vt:lpstr>
      <vt:lpstr>GitHub Source</vt:lpstr>
      <vt:lpstr>GeoNames</vt:lpstr>
      <vt:lpstr>GeoNames</vt:lpstr>
      <vt:lpstr>GeoNames</vt:lpstr>
      <vt:lpstr>Process Flow</vt:lpstr>
      <vt:lpstr>Demo</vt:lpstr>
      <vt:lpstr>Simple Filter</vt:lpstr>
      <vt:lpstr>What are Expressions?</vt:lpstr>
      <vt:lpstr>Expression Types</vt:lpstr>
      <vt:lpstr>Expression Types</vt:lpstr>
      <vt:lpstr>BinaryExpression Types</vt:lpstr>
      <vt:lpstr>BinaryExpresion Types</vt:lpstr>
      <vt:lpstr>1+1=?</vt:lpstr>
      <vt:lpstr>Converting lambdas to Expressions</vt:lpstr>
      <vt:lpstr>Converting lambdas to Expressions</vt:lpstr>
      <vt:lpstr>But…</vt:lpstr>
      <vt:lpstr>Common Limitations</vt:lpstr>
      <vt:lpstr>Combining Expressions</vt:lpstr>
      <vt:lpstr>Combining Expressions</vt:lpstr>
      <vt:lpstr>PowerPoint Presentation</vt:lpstr>
      <vt:lpstr>PowerPoint Presentation</vt:lpstr>
      <vt:lpstr>PowerPoint Presentation</vt:lpstr>
      <vt:lpstr>So, why bother?</vt:lpstr>
      <vt:lpstr>Demo</vt:lpstr>
      <vt:lpstr>2 2 +</vt:lpstr>
      <vt:lpstr>3 2 2 + *</vt:lpstr>
      <vt:lpstr>512 1 12 4 / / ^ 4 - 2 ^</vt:lpstr>
      <vt:lpstr>Source Code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Configurable Software with Expression&lt;T&gt;</dc:title>
  <dc:creator>Ed Courtenay</dc:creator>
  <cp:lastModifiedBy>Ed Courtenay</cp:lastModifiedBy>
  <cp:revision>62</cp:revision>
  <dcterms:created xsi:type="dcterms:W3CDTF">2014-03-12T18:19:10Z</dcterms:created>
  <dcterms:modified xsi:type="dcterms:W3CDTF">2014-04-03T15:46:34Z</dcterms:modified>
</cp:coreProperties>
</file>