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DCABB-7937-469F-BF8F-44390C486DF0}" v="1425" dt="2021-02-26T10:54:53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te Couto, Vicente" userId="S::vcontecouto@qa.com::8996f62a-9f99-455c-9a33-290f5a9f60e5" providerId="AD" clId="Web-{D92DCABB-7937-469F-BF8F-44390C486DF0}"/>
    <pc:docChg chg="addSld modSld sldOrd addMainMaster delMainMaster">
      <pc:chgData name="Conte Couto, Vicente" userId="S::vcontecouto@qa.com::8996f62a-9f99-455c-9a33-290f5a9f60e5" providerId="AD" clId="Web-{D92DCABB-7937-469F-BF8F-44390C486DF0}" dt="2021-02-26T10:54:51.616" v="772" actId="20577"/>
      <pc:docMkLst>
        <pc:docMk/>
      </pc:docMkLst>
      <pc:sldChg chg="addSp delSp modSp mod setBg modClrScheme chgLayout">
        <pc:chgData name="Conte Couto, Vicente" userId="S::vcontecouto@qa.com::8996f62a-9f99-455c-9a33-290f5a9f60e5" providerId="AD" clId="Web-{D92DCABB-7937-469F-BF8F-44390C486DF0}" dt="2021-02-26T10:29:08.123" v="665" actId="1076"/>
        <pc:sldMkLst>
          <pc:docMk/>
          <pc:sldMk cId="109857222" sldId="256"/>
        </pc:sldMkLst>
        <pc:spChg chg="mod">
          <ac:chgData name="Conte Couto, Vicente" userId="S::vcontecouto@qa.com::8996f62a-9f99-455c-9a33-290f5a9f60e5" providerId="AD" clId="Web-{D92DCABB-7937-469F-BF8F-44390C486DF0}" dt="2021-02-26T10:29:06.123" v="66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29:08.123" v="665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20:03.884" v="12"/>
          <ac:spMkLst>
            <pc:docMk/>
            <pc:sldMk cId="109857222" sldId="256"/>
            <ac:spMk id="5" creationId="{1DB043B4-68C6-45B9-82AC-A5800EADB8DB}"/>
          </ac:spMkLst>
        </pc:spChg>
        <pc:spChg chg="add">
          <ac:chgData name="Conte Couto, Vicente" userId="S::vcontecouto@qa.com::8996f62a-9f99-455c-9a33-290f5a9f60e5" providerId="AD" clId="Web-{D92DCABB-7937-469F-BF8F-44390C486DF0}" dt="2021-02-26T09:20:03.947" v="13"/>
          <ac:spMkLst>
            <pc:docMk/>
            <pc:sldMk cId="109857222" sldId="256"/>
            <ac:spMk id="7" creationId="{D4906370-1564-49FA-A802-58546B3922DC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19:58.290" v="10"/>
          <ac:spMkLst>
            <pc:docMk/>
            <pc:sldMk cId="109857222" sldId="256"/>
            <ac:spMk id="9" creationId="{D4906370-1564-49FA-A802-58546B3922DC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20:03.884" v="12"/>
          <ac:spMkLst>
            <pc:docMk/>
            <pc:sldMk cId="109857222" sldId="256"/>
            <ac:spMk id="10" creationId="{41AC6C06-99FE-4BA1-BC82-8406A424CD67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19:58.290" v="10"/>
          <ac:spMkLst>
            <pc:docMk/>
            <pc:sldMk cId="109857222" sldId="256"/>
            <ac:spMk id="11" creationId="{EF640709-BDFD-453B-B75D-6212E7A870BA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19:58.290" v="10"/>
          <ac:spMkLst>
            <pc:docMk/>
            <pc:sldMk cId="109857222" sldId="256"/>
            <ac:spMk id="13" creationId="{B4019478-3FDC-438C-8848-1D7DA864AFC4}"/>
          </ac:spMkLst>
        </pc:spChg>
        <pc:spChg chg="add">
          <ac:chgData name="Conte Couto, Vicente" userId="S::vcontecouto@qa.com::8996f62a-9f99-455c-9a33-290f5a9f60e5" providerId="AD" clId="Web-{D92DCABB-7937-469F-BF8F-44390C486DF0}" dt="2021-02-26T09:20:03.947" v="13"/>
          <ac:spMkLst>
            <pc:docMk/>
            <pc:sldMk cId="109857222" sldId="256"/>
            <ac:spMk id="14" creationId="{EF640709-BDFD-453B-B75D-6212E7A870BA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19:58.290" v="10"/>
          <ac:spMkLst>
            <pc:docMk/>
            <pc:sldMk cId="109857222" sldId="256"/>
            <ac:spMk id="15" creationId="{FE406479-1D57-4209-B128-3C81746247C6}"/>
          </ac:spMkLst>
        </pc:spChg>
        <pc:spChg chg="add">
          <ac:chgData name="Conte Couto, Vicente" userId="S::vcontecouto@qa.com::8996f62a-9f99-455c-9a33-290f5a9f60e5" providerId="AD" clId="Web-{D92DCABB-7937-469F-BF8F-44390C486DF0}" dt="2021-02-26T09:20:03.947" v="13"/>
          <ac:spMkLst>
            <pc:docMk/>
            <pc:sldMk cId="109857222" sldId="256"/>
            <ac:spMk id="16" creationId="{B4019478-3FDC-438C-8848-1D7DA864AFC4}"/>
          </ac:spMkLst>
        </pc:spChg>
        <pc:spChg chg="add del">
          <ac:chgData name="Conte Couto, Vicente" userId="S::vcontecouto@qa.com::8996f62a-9f99-455c-9a33-290f5a9f60e5" providerId="AD" clId="Web-{D92DCABB-7937-469F-BF8F-44390C486DF0}" dt="2021-02-26T09:20:03.884" v="12"/>
          <ac:spMkLst>
            <pc:docMk/>
            <pc:sldMk cId="109857222" sldId="256"/>
            <ac:spMk id="17" creationId="{7AEC842D-C905-4DEA-B1C3-CA51995C572A}"/>
          </ac:spMkLst>
        </pc:spChg>
        <pc:spChg chg="add">
          <ac:chgData name="Conte Couto, Vicente" userId="S::vcontecouto@qa.com::8996f62a-9f99-455c-9a33-290f5a9f60e5" providerId="AD" clId="Web-{D92DCABB-7937-469F-BF8F-44390C486DF0}" dt="2021-02-26T09:20:03.947" v="13"/>
          <ac:spMkLst>
            <pc:docMk/>
            <pc:sldMk cId="109857222" sldId="256"/>
            <ac:spMk id="18" creationId="{FE406479-1D57-4209-B128-3C81746247C6}"/>
          </ac:spMkLst>
        </pc:spChg>
        <pc:grpChg chg="add del">
          <ac:chgData name="Conte Couto, Vicente" userId="S::vcontecouto@qa.com::8996f62a-9f99-455c-9a33-290f5a9f60e5" providerId="AD" clId="Web-{D92DCABB-7937-469F-BF8F-44390C486DF0}" dt="2021-02-26T09:20:03.884" v="12"/>
          <ac:grpSpMkLst>
            <pc:docMk/>
            <pc:sldMk cId="109857222" sldId="256"/>
            <ac:grpSpMk id="6" creationId="{4592A8CB-0B0A-43A5-86F4-712B0C469671}"/>
          </ac:grpSpMkLst>
        </pc:grpChg>
        <pc:picChg chg="add del">
          <ac:chgData name="Conte Couto, Vicente" userId="S::vcontecouto@qa.com::8996f62a-9f99-455c-9a33-290f5a9f60e5" providerId="AD" clId="Web-{D92DCABB-7937-469F-BF8F-44390C486DF0}" dt="2021-02-26T09:19:58.290" v="10"/>
          <ac:picMkLst>
            <pc:docMk/>
            <pc:sldMk cId="109857222" sldId="256"/>
            <ac:picMk id="4" creationId="{C265DED9-2266-4804-88B5-D0A4305F1702}"/>
          </ac:picMkLst>
        </pc:picChg>
        <pc:picChg chg="add del">
          <ac:chgData name="Conte Couto, Vicente" userId="S::vcontecouto@qa.com::8996f62a-9f99-455c-9a33-290f5a9f60e5" providerId="AD" clId="Web-{D92DCABB-7937-469F-BF8F-44390C486DF0}" dt="2021-02-26T09:20:03.884" v="12"/>
          <ac:picMkLst>
            <pc:docMk/>
            <pc:sldMk cId="109857222" sldId="256"/>
            <ac:picMk id="8" creationId="{10E3937A-9246-481B-8D92-BE9A33FD5F4F}"/>
          </ac:picMkLst>
        </pc:picChg>
        <pc:picChg chg="add">
          <ac:chgData name="Conte Couto, Vicente" userId="S::vcontecouto@qa.com::8996f62a-9f99-455c-9a33-290f5a9f60e5" providerId="AD" clId="Web-{D92DCABB-7937-469F-BF8F-44390C486DF0}" dt="2021-02-26T09:20:03.947" v="13"/>
          <ac:picMkLst>
            <pc:docMk/>
            <pc:sldMk cId="109857222" sldId="256"/>
            <ac:picMk id="12" creationId="{C265DED9-2266-4804-88B5-D0A4305F1702}"/>
          </ac:picMkLst>
        </pc:picChg>
      </pc:sldChg>
      <pc:sldChg chg="addSp modSp new">
        <pc:chgData name="Conte Couto, Vicente" userId="S::vcontecouto@qa.com::8996f62a-9f99-455c-9a33-290f5a9f60e5" providerId="AD" clId="Web-{D92DCABB-7937-469F-BF8F-44390C486DF0}" dt="2021-02-26T10:54:51.616" v="772" actId="20577"/>
        <pc:sldMkLst>
          <pc:docMk/>
          <pc:sldMk cId="3598791253" sldId="257"/>
        </pc:sldMkLst>
        <pc:spChg chg="mod">
          <ac:chgData name="Conte Couto, Vicente" userId="S::vcontecouto@qa.com::8996f62a-9f99-455c-9a33-290f5a9f60e5" providerId="AD" clId="Web-{D92DCABB-7937-469F-BF8F-44390C486DF0}" dt="2021-02-26T09:20:38.261" v="24" actId="20577"/>
          <ac:spMkLst>
            <pc:docMk/>
            <pc:sldMk cId="3598791253" sldId="257"/>
            <ac:spMk id="2" creationId="{427F9FF7-FCF3-4718-ADB4-F2F545E7856E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54:51.616" v="772" actId="20577"/>
          <ac:spMkLst>
            <pc:docMk/>
            <pc:sldMk cId="3598791253" sldId="257"/>
            <ac:spMk id="3" creationId="{DD7659F3-F712-4AA1-AA43-E73F95708940}"/>
          </ac:spMkLst>
        </pc:spChg>
        <pc:picChg chg="add mod">
          <ac:chgData name="Conte Couto, Vicente" userId="S::vcontecouto@qa.com::8996f62a-9f99-455c-9a33-290f5a9f60e5" providerId="AD" clId="Web-{D92DCABB-7937-469F-BF8F-44390C486DF0}" dt="2021-02-26T10:54:28.271" v="758" actId="1076"/>
          <ac:picMkLst>
            <pc:docMk/>
            <pc:sldMk cId="3598791253" sldId="257"/>
            <ac:picMk id="4" creationId="{08EDA014-28EF-4A26-B398-F5FC8F1571F5}"/>
          </ac:picMkLst>
        </pc:picChg>
      </pc:sldChg>
      <pc:sldChg chg="addSp delSp modSp new">
        <pc:chgData name="Conte Couto, Vicente" userId="S::vcontecouto@qa.com::8996f62a-9f99-455c-9a33-290f5a9f60e5" providerId="AD" clId="Web-{D92DCABB-7937-469F-BF8F-44390C486DF0}" dt="2021-02-26T10:28:04.213" v="651" actId="20577"/>
        <pc:sldMkLst>
          <pc:docMk/>
          <pc:sldMk cId="3572067297" sldId="258"/>
        </pc:sldMkLst>
        <pc:spChg chg="mod">
          <ac:chgData name="Conte Couto, Vicente" userId="S::vcontecouto@qa.com::8996f62a-9f99-455c-9a33-290f5a9f60e5" providerId="AD" clId="Web-{D92DCABB-7937-469F-BF8F-44390C486DF0}" dt="2021-02-26T09:20:42.043" v="26" actId="20577"/>
          <ac:spMkLst>
            <pc:docMk/>
            <pc:sldMk cId="3572067297" sldId="258"/>
            <ac:spMk id="2" creationId="{5FB894EE-3C64-4896-B644-000E61069EE1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28:04.213" v="651" actId="20577"/>
          <ac:spMkLst>
            <pc:docMk/>
            <pc:sldMk cId="3572067297" sldId="258"/>
            <ac:spMk id="3" creationId="{4F9C31CC-0595-47B8-9EAC-2E663EBAB34B}"/>
          </ac:spMkLst>
        </pc:spChg>
        <pc:picChg chg="add del mod">
          <ac:chgData name="Conte Couto, Vicente" userId="S::vcontecouto@qa.com::8996f62a-9f99-455c-9a33-290f5a9f60e5" providerId="AD" clId="Web-{D92DCABB-7937-469F-BF8F-44390C486DF0}" dt="2021-02-26T10:24:37.137" v="587"/>
          <ac:picMkLst>
            <pc:docMk/>
            <pc:sldMk cId="3572067297" sldId="258"/>
            <ac:picMk id="4" creationId="{4C00104B-5945-4371-A301-6E6E62C8CFCC}"/>
          </ac:picMkLst>
        </pc:picChg>
        <pc:picChg chg="add del mod">
          <ac:chgData name="Conte Couto, Vicente" userId="S::vcontecouto@qa.com::8996f62a-9f99-455c-9a33-290f5a9f60e5" providerId="AD" clId="Web-{D92DCABB-7937-469F-BF8F-44390C486DF0}" dt="2021-02-26T10:24:46.106" v="589"/>
          <ac:picMkLst>
            <pc:docMk/>
            <pc:sldMk cId="3572067297" sldId="258"/>
            <ac:picMk id="5" creationId="{66E3FC0F-69CB-4D29-9D97-EA7B4E31CD01}"/>
          </ac:picMkLst>
        </pc:picChg>
        <pc:picChg chg="add del mod modCrop">
          <ac:chgData name="Conte Couto, Vicente" userId="S::vcontecouto@qa.com::8996f62a-9f99-455c-9a33-290f5a9f60e5" providerId="AD" clId="Web-{D92DCABB-7937-469F-BF8F-44390C486DF0}" dt="2021-02-26T10:27:16.475" v="626"/>
          <ac:picMkLst>
            <pc:docMk/>
            <pc:sldMk cId="3572067297" sldId="258"/>
            <ac:picMk id="6" creationId="{860F174A-E8F8-4666-9379-3CBEA20A7F90}"/>
          </ac:picMkLst>
        </pc:picChg>
        <pc:picChg chg="add mod">
          <ac:chgData name="Conte Couto, Vicente" userId="S::vcontecouto@qa.com::8996f62a-9f99-455c-9a33-290f5a9f60e5" providerId="AD" clId="Web-{D92DCABB-7937-469F-BF8F-44390C486DF0}" dt="2021-02-26T10:27:41.805" v="635" actId="1076"/>
          <ac:picMkLst>
            <pc:docMk/>
            <pc:sldMk cId="3572067297" sldId="258"/>
            <ac:picMk id="7" creationId="{E6796C3E-F948-43C4-BBBE-6E7F9BA8ACEF}"/>
          </ac:picMkLst>
        </pc:picChg>
      </pc:sldChg>
      <pc:sldChg chg="modSp new">
        <pc:chgData name="Conte Couto, Vicente" userId="S::vcontecouto@qa.com::8996f62a-9f99-455c-9a33-290f5a9f60e5" providerId="AD" clId="Web-{D92DCABB-7937-469F-BF8F-44390C486DF0}" dt="2021-02-26T10:23:56.556" v="585" actId="20577"/>
        <pc:sldMkLst>
          <pc:docMk/>
          <pc:sldMk cId="865739161" sldId="259"/>
        </pc:sldMkLst>
        <pc:spChg chg="mod">
          <ac:chgData name="Conte Couto, Vicente" userId="S::vcontecouto@qa.com::8996f62a-9f99-455c-9a33-290f5a9f60e5" providerId="AD" clId="Web-{D92DCABB-7937-469F-BF8F-44390C486DF0}" dt="2021-02-26T09:20:55.591" v="30" actId="20577"/>
          <ac:spMkLst>
            <pc:docMk/>
            <pc:sldMk cId="865739161" sldId="259"/>
            <ac:spMk id="2" creationId="{F00FA626-8152-428C-BB40-8077F24CFA65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23:56.556" v="585" actId="20577"/>
          <ac:spMkLst>
            <pc:docMk/>
            <pc:sldMk cId="865739161" sldId="259"/>
            <ac:spMk id="3" creationId="{B3A33078-666D-4512-AAD4-2E76AF8F896E}"/>
          </ac:spMkLst>
        </pc:spChg>
      </pc:sldChg>
      <pc:sldChg chg="modSp new">
        <pc:chgData name="Conte Couto, Vicente" userId="S::vcontecouto@qa.com::8996f62a-9f99-455c-9a33-290f5a9f60e5" providerId="AD" clId="Web-{D92DCABB-7937-469F-BF8F-44390C486DF0}" dt="2021-02-26T10:35:40.727" v="747" actId="14100"/>
        <pc:sldMkLst>
          <pc:docMk/>
          <pc:sldMk cId="3298283376" sldId="260"/>
        </pc:sldMkLst>
        <pc:spChg chg="mod">
          <ac:chgData name="Conte Couto, Vicente" userId="S::vcontecouto@qa.com::8996f62a-9f99-455c-9a33-290f5a9f60e5" providerId="AD" clId="Web-{D92DCABB-7937-469F-BF8F-44390C486DF0}" dt="2021-02-26T09:21:01.622" v="34" actId="20577"/>
          <ac:spMkLst>
            <pc:docMk/>
            <pc:sldMk cId="3298283376" sldId="260"/>
            <ac:spMk id="2" creationId="{5274BE90-521E-4421-879C-DB8948B4DA8B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35:40.727" v="747" actId="14100"/>
          <ac:spMkLst>
            <pc:docMk/>
            <pc:sldMk cId="3298283376" sldId="260"/>
            <ac:spMk id="3" creationId="{E5B1FF5E-DF25-4E46-9FD2-179B2FB3890D}"/>
          </ac:spMkLst>
        </pc:spChg>
      </pc:sldChg>
      <pc:sldChg chg="modSp new">
        <pc:chgData name="Conte Couto, Vicente" userId="S::vcontecouto@qa.com::8996f62a-9f99-455c-9a33-290f5a9f60e5" providerId="AD" clId="Web-{D92DCABB-7937-469F-BF8F-44390C486DF0}" dt="2021-02-26T10:01:00.871" v="206" actId="20577"/>
        <pc:sldMkLst>
          <pc:docMk/>
          <pc:sldMk cId="1115480312" sldId="261"/>
        </pc:sldMkLst>
        <pc:spChg chg="mod">
          <ac:chgData name="Conte Couto, Vicente" userId="S::vcontecouto@qa.com::8996f62a-9f99-455c-9a33-290f5a9f60e5" providerId="AD" clId="Web-{D92DCABB-7937-469F-BF8F-44390C486DF0}" dt="2021-02-26T09:57:53.177" v="171" actId="20577"/>
          <ac:spMkLst>
            <pc:docMk/>
            <pc:sldMk cId="1115480312" sldId="261"/>
            <ac:spMk id="2" creationId="{47723CA6-0E4B-4886-8DE6-66119DBC24B9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01:00.871" v="206" actId="20577"/>
          <ac:spMkLst>
            <pc:docMk/>
            <pc:sldMk cId="1115480312" sldId="261"/>
            <ac:spMk id="3" creationId="{0A0A2681-76B6-497F-A7A5-1F9FF81F60F9}"/>
          </ac:spMkLst>
        </pc:spChg>
      </pc:sldChg>
      <pc:sldChg chg="addSp delSp modSp new ord">
        <pc:chgData name="Conte Couto, Vicente" userId="S::vcontecouto@qa.com::8996f62a-9f99-455c-9a33-290f5a9f60e5" providerId="AD" clId="Web-{D92DCABB-7937-469F-BF8F-44390C486DF0}" dt="2021-02-26T10:17:19.811" v="451" actId="20577"/>
        <pc:sldMkLst>
          <pc:docMk/>
          <pc:sldMk cId="3814171457" sldId="262"/>
        </pc:sldMkLst>
        <pc:spChg chg="mod">
          <ac:chgData name="Conte Couto, Vicente" userId="S::vcontecouto@qa.com::8996f62a-9f99-455c-9a33-290f5a9f60e5" providerId="AD" clId="Web-{D92DCABB-7937-469F-BF8F-44390C486DF0}" dt="2021-02-26T09:25:00.951" v="44" actId="20577"/>
          <ac:spMkLst>
            <pc:docMk/>
            <pc:sldMk cId="3814171457" sldId="262"/>
            <ac:spMk id="2" creationId="{861D5286-EBDF-4FE0-952C-A11D36CCE120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16:57.388" v="441" actId="1076"/>
          <ac:spMkLst>
            <pc:docMk/>
            <pc:sldMk cId="3814171457" sldId="262"/>
            <ac:spMk id="3" creationId="{7B0211A9-4E78-4026-B4C7-0CA0C9DDF2CC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27.252" v="275" actId="1076"/>
          <ac:spMkLst>
            <pc:docMk/>
            <pc:sldMk cId="3814171457" sldId="262"/>
            <ac:spMk id="4" creationId="{947ED631-BDE5-45C2-BCDD-F1A7F5DE862B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26.252" v="274" actId="1076"/>
          <ac:spMkLst>
            <pc:docMk/>
            <pc:sldMk cId="3814171457" sldId="262"/>
            <ac:spMk id="5" creationId="{7DEA0BFB-6F62-4C07-8644-57AA25DF4B06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12.017" v="268" actId="1076"/>
          <ac:spMkLst>
            <pc:docMk/>
            <pc:sldMk cId="3814171457" sldId="262"/>
            <ac:spMk id="6" creationId="{8777EEBF-BAF9-47D0-9B32-A4CFBEBF279F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15.704" v="269" actId="1076"/>
          <ac:spMkLst>
            <pc:docMk/>
            <pc:sldMk cId="3814171457" sldId="262"/>
            <ac:spMk id="7" creationId="{4279C53B-A654-49D6-9FA4-7842FE64EC51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21.049" v="272" actId="1076"/>
          <ac:spMkLst>
            <pc:docMk/>
            <pc:sldMk cId="3814171457" sldId="262"/>
            <ac:spMk id="8" creationId="{E270E641-4755-4345-9D13-EA254B231212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36.378" v="277" actId="1076"/>
          <ac:spMkLst>
            <pc:docMk/>
            <pc:sldMk cId="3814171457" sldId="262"/>
            <ac:spMk id="9" creationId="{F481E643-DDDE-4F06-9028-5974002D9F7A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32.237" v="276" actId="1076"/>
          <ac:spMkLst>
            <pc:docMk/>
            <pc:sldMk cId="3814171457" sldId="262"/>
            <ac:spMk id="10" creationId="{2E468B2A-CA5F-4F2E-976E-8B2DFCEEEF4A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24.877" v="273" actId="1076"/>
          <ac:spMkLst>
            <pc:docMk/>
            <pc:sldMk cId="3814171457" sldId="262"/>
            <ac:spMk id="11" creationId="{F0E693FE-6674-41D9-8E04-D32E15B725FE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06:45.300" v="279" actId="1076"/>
          <ac:spMkLst>
            <pc:docMk/>
            <pc:sldMk cId="3814171457" sldId="262"/>
            <ac:spMk id="12" creationId="{A2D5AA90-5FCB-433A-AC11-7D7BA01EB7B3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2:46.355" v="371" actId="20577"/>
          <ac:spMkLst>
            <pc:docMk/>
            <pc:sldMk cId="3814171457" sldId="262"/>
            <ac:spMk id="15" creationId="{86B9BFEA-B768-47AD-BB38-1A5F52AA8109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2:49.840" v="372" actId="20577"/>
          <ac:spMkLst>
            <pc:docMk/>
            <pc:sldMk cId="3814171457" sldId="262"/>
            <ac:spMk id="16" creationId="{E40FA16D-DB4E-42FF-93B7-53423A887527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2:53.075" v="373" actId="20577"/>
          <ac:spMkLst>
            <pc:docMk/>
            <pc:sldMk cId="3814171457" sldId="262"/>
            <ac:spMk id="17" creationId="{60A842C7-1FCB-42FC-B32E-71655281E611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2:56.512" v="374" actId="20577"/>
          <ac:spMkLst>
            <pc:docMk/>
            <pc:sldMk cId="3814171457" sldId="262"/>
            <ac:spMk id="18" creationId="{D63D00D7-DD71-4FBB-9162-68F65C0110B5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2:59.591" v="375" actId="20577"/>
          <ac:spMkLst>
            <pc:docMk/>
            <pc:sldMk cId="3814171457" sldId="262"/>
            <ac:spMk id="19" creationId="{613821DD-E8C0-444B-A2F9-FDD89ACE6A74}"/>
          </ac:spMkLst>
        </pc:spChg>
        <pc:spChg chg="add del mod">
          <ac:chgData name="Conte Couto, Vicente" userId="S::vcontecouto@qa.com::8996f62a-9f99-455c-9a33-290f5a9f60e5" providerId="AD" clId="Web-{D92DCABB-7937-469F-BF8F-44390C486DF0}" dt="2021-02-26T10:10:57.426" v="329"/>
          <ac:spMkLst>
            <pc:docMk/>
            <pc:sldMk cId="3814171457" sldId="262"/>
            <ac:spMk id="20" creationId="{C78A47E5-71D6-4051-B5F0-481D6C54308A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1:11.662" v="335" actId="1076"/>
          <ac:spMkLst>
            <pc:docMk/>
            <pc:sldMk cId="3814171457" sldId="262"/>
            <ac:spMk id="21" creationId="{2F1A6E46-25E9-482D-85A3-01725D7B3C75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1:01.176" v="331" actId="1076"/>
          <ac:spMkLst>
            <pc:docMk/>
            <pc:sldMk cId="3814171457" sldId="262"/>
            <ac:spMk id="22" creationId="{57CBC880-4065-41C6-9026-E0167494EA7D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1:10.349" v="334" actId="1076"/>
          <ac:spMkLst>
            <pc:docMk/>
            <pc:sldMk cId="3814171457" sldId="262"/>
            <ac:spMk id="23" creationId="{DD6FF8BA-DE75-490D-A62C-F8C96BE55CDD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1:25.834" v="339" actId="14100"/>
          <ac:spMkLst>
            <pc:docMk/>
            <pc:sldMk cId="3814171457" sldId="262"/>
            <ac:spMk id="24" creationId="{0394003B-56FC-4332-9C59-0D1415B73062}"/>
          </ac:spMkLst>
        </pc:spChg>
        <pc:spChg chg="add del mod">
          <ac:chgData name="Conte Couto, Vicente" userId="S::vcontecouto@qa.com::8996f62a-9f99-455c-9a33-290f5a9f60e5" providerId="AD" clId="Web-{D92DCABB-7937-469F-BF8F-44390C486DF0}" dt="2021-02-26T10:11:42.320" v="349"/>
          <ac:spMkLst>
            <pc:docMk/>
            <pc:sldMk cId="3814171457" sldId="262"/>
            <ac:spMk id="25" creationId="{69369AAA-5FAA-4011-B734-593608F285C5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7:19.811" v="451" actId="20577"/>
          <ac:spMkLst>
            <pc:docMk/>
            <pc:sldMk cId="3814171457" sldId="262"/>
            <ac:spMk id="27" creationId="{32C0E539-979E-4200-AEF4-94984EA921A3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6:03.650" v="417" actId="20577"/>
          <ac:spMkLst>
            <pc:docMk/>
            <pc:sldMk cId="3814171457" sldId="262"/>
            <ac:spMk id="30" creationId="{0F417F66-B716-44FE-AA84-EE551C203AC9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6:27.933" v="429" actId="20577"/>
          <ac:spMkLst>
            <pc:docMk/>
            <pc:sldMk cId="3814171457" sldId="262"/>
            <ac:spMk id="31" creationId="{A3B2E7BA-3C1C-41DF-9D4D-E5A649EC7782}"/>
          </ac:spMkLst>
        </pc:spChg>
        <pc:spChg chg="add mod">
          <ac:chgData name="Conte Couto, Vicente" userId="S::vcontecouto@qa.com::8996f62a-9f99-455c-9a33-290f5a9f60e5" providerId="AD" clId="Web-{D92DCABB-7937-469F-BF8F-44390C486DF0}" dt="2021-02-26T10:16:43.137" v="439" actId="14100"/>
          <ac:spMkLst>
            <pc:docMk/>
            <pc:sldMk cId="3814171457" sldId="262"/>
            <ac:spMk id="32" creationId="{4DBAFD88-D571-4309-AB08-7F4900B3DC5E}"/>
          </ac:spMkLst>
        </pc:spChg>
        <pc:picChg chg="add mod modCrop">
          <ac:chgData name="Conte Couto, Vicente" userId="S::vcontecouto@qa.com::8996f62a-9f99-455c-9a33-290f5a9f60e5" providerId="AD" clId="Web-{D92DCABB-7937-469F-BF8F-44390C486DF0}" dt="2021-02-26T10:13:58.376" v="382" actId="1076"/>
          <ac:picMkLst>
            <pc:docMk/>
            <pc:sldMk cId="3814171457" sldId="262"/>
            <ac:picMk id="28" creationId="{1796B468-D4C5-49EE-BED6-2322667AC716}"/>
          </ac:picMkLst>
        </pc:picChg>
        <pc:cxnChg chg="add mod ord">
          <ac:chgData name="Conte Couto, Vicente" userId="S::vcontecouto@qa.com::8996f62a-9f99-455c-9a33-290f5a9f60e5" providerId="AD" clId="Web-{D92DCABB-7937-469F-BF8F-44390C486DF0}" dt="2021-02-26T10:08:26.979" v="298"/>
          <ac:cxnSpMkLst>
            <pc:docMk/>
            <pc:sldMk cId="3814171457" sldId="262"/>
            <ac:cxnSpMk id="13" creationId="{54A254DD-EB73-4164-92B7-94AD2C503EFC}"/>
          </ac:cxnSpMkLst>
        </pc:cxnChg>
      </pc:sldChg>
      <pc:sldChg chg="modSp new">
        <pc:chgData name="Conte Couto, Vicente" userId="S::vcontecouto@qa.com::8996f62a-9f99-455c-9a33-290f5a9f60e5" providerId="AD" clId="Web-{D92DCABB-7937-469F-BF8F-44390C486DF0}" dt="2021-02-26T10:23:20.382" v="580" actId="20577"/>
        <pc:sldMkLst>
          <pc:docMk/>
          <pc:sldMk cId="3954893796" sldId="263"/>
        </pc:sldMkLst>
        <pc:spChg chg="mod">
          <ac:chgData name="Conte Couto, Vicente" userId="S::vcontecouto@qa.com::8996f62a-9f99-455c-9a33-290f5a9f60e5" providerId="AD" clId="Web-{D92DCABB-7937-469F-BF8F-44390C486DF0}" dt="2021-02-26T10:18:59.052" v="458" actId="20577"/>
          <ac:spMkLst>
            <pc:docMk/>
            <pc:sldMk cId="3954893796" sldId="263"/>
            <ac:spMk id="2" creationId="{A7EE35E5-A150-4ED4-8079-0404ABFF07FF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23:20.382" v="580" actId="20577"/>
          <ac:spMkLst>
            <pc:docMk/>
            <pc:sldMk cId="3954893796" sldId="263"/>
            <ac:spMk id="3" creationId="{C3BE8327-EACA-4C29-857E-B95A728E6BA7}"/>
          </ac:spMkLst>
        </pc:spChg>
      </pc:sldChg>
      <pc:sldChg chg="modSp new">
        <pc:chgData name="Conte Couto, Vicente" userId="S::vcontecouto@qa.com::8996f62a-9f99-455c-9a33-290f5a9f60e5" providerId="AD" clId="Web-{D92DCABB-7937-469F-BF8F-44390C486DF0}" dt="2021-02-26T10:36:30.653" v="755" actId="20577"/>
        <pc:sldMkLst>
          <pc:docMk/>
          <pc:sldMk cId="3577376838" sldId="264"/>
        </pc:sldMkLst>
        <pc:spChg chg="mod">
          <ac:chgData name="Conte Couto, Vicente" userId="S::vcontecouto@qa.com::8996f62a-9f99-455c-9a33-290f5a9f60e5" providerId="AD" clId="Web-{D92DCABB-7937-469F-BF8F-44390C486DF0}" dt="2021-02-26T09:30:15.066" v="65" actId="20577"/>
          <ac:spMkLst>
            <pc:docMk/>
            <pc:sldMk cId="3577376838" sldId="264"/>
            <ac:spMk id="2" creationId="{46DA2681-FAC8-49C2-A9A8-C80B093303FE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36:30.653" v="755" actId="20577"/>
          <ac:spMkLst>
            <pc:docMk/>
            <pc:sldMk cId="3577376838" sldId="264"/>
            <ac:spMk id="3" creationId="{7AA1B316-231A-449F-80A3-211DA062AAC0}"/>
          </ac:spMkLst>
        </pc:spChg>
      </pc:sldChg>
      <pc:sldChg chg="modSp new">
        <pc:chgData name="Conte Couto, Vicente" userId="S::vcontecouto@qa.com::8996f62a-9f99-455c-9a33-290f5a9f60e5" providerId="AD" clId="Web-{D92DCABB-7937-469F-BF8F-44390C486DF0}" dt="2021-02-26T10:35:44.243" v="748" actId="20577"/>
        <pc:sldMkLst>
          <pc:docMk/>
          <pc:sldMk cId="23044642" sldId="265"/>
        </pc:sldMkLst>
        <pc:spChg chg="mod">
          <ac:chgData name="Conte Couto, Vicente" userId="S::vcontecouto@qa.com::8996f62a-9f99-455c-9a33-290f5a9f60e5" providerId="AD" clId="Web-{D92DCABB-7937-469F-BF8F-44390C486DF0}" dt="2021-02-26T09:32:55.498" v="105" actId="20577"/>
          <ac:spMkLst>
            <pc:docMk/>
            <pc:sldMk cId="23044642" sldId="265"/>
            <ac:spMk id="2" creationId="{56D870EE-8298-4AFE-BC41-4E3DA0E4A4CA}"/>
          </ac:spMkLst>
        </pc:spChg>
        <pc:spChg chg="mod">
          <ac:chgData name="Conte Couto, Vicente" userId="S::vcontecouto@qa.com::8996f62a-9f99-455c-9a33-290f5a9f60e5" providerId="AD" clId="Web-{D92DCABB-7937-469F-BF8F-44390C486DF0}" dt="2021-02-26T10:35:44.243" v="748" actId="20577"/>
          <ac:spMkLst>
            <pc:docMk/>
            <pc:sldMk cId="23044642" sldId="265"/>
            <ac:spMk id="3" creationId="{C9AAD8E1-A8F3-493F-8104-313593928708}"/>
          </ac:spMkLst>
        </pc:spChg>
      </pc:sldChg>
      <pc:sldMasterChg chg="add del addSldLayout delSldLayout">
        <pc:chgData name="Conte Couto, Vicente" userId="S::vcontecouto@qa.com::8996f62a-9f99-455c-9a33-290f5a9f60e5" providerId="AD" clId="Web-{D92DCABB-7937-469F-BF8F-44390C486DF0}" dt="2021-02-26T09:20:03.947" v="13"/>
        <pc:sldMasterMkLst>
          <pc:docMk/>
          <pc:sldMasterMk cId="2460954070" sldId="2147483660"/>
        </pc:sldMasterMkLst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Conte Couto, Vicente" userId="S::vcontecouto@qa.com::8996f62a-9f99-455c-9a33-290f5a9f60e5" providerId="AD" clId="Web-{D92DCABB-7937-469F-BF8F-44390C486DF0}" dt="2021-02-26T09:20:03.947" v="13"/>
        <pc:sldMasterMkLst>
          <pc:docMk/>
          <pc:sldMasterMk cId="2372787382" sldId="2147483699"/>
        </pc:sldMasterMkLst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3964920893" sldId="2147483688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3050576213" sldId="2147483689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723021689" sldId="2147483690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2686240530" sldId="2147483691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4155496780" sldId="2147483692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2603458830" sldId="2147483693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3435412037" sldId="2147483694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542983570" sldId="2147483695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126648772" sldId="2147483696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3079200539" sldId="2147483697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947" v="13"/>
          <pc:sldLayoutMkLst>
            <pc:docMk/>
            <pc:sldMasterMk cId="2372787382" sldId="2147483699"/>
            <pc:sldLayoutMk cId="947048796" sldId="2147483698"/>
          </pc:sldLayoutMkLst>
        </pc:sldLayoutChg>
      </pc:sldMasterChg>
      <pc:sldMasterChg chg="add del addSldLayout delSldLayout">
        <pc:chgData name="Conte Couto, Vicente" userId="S::vcontecouto@qa.com::8996f62a-9f99-455c-9a33-290f5a9f60e5" providerId="AD" clId="Web-{D92DCABB-7937-469F-BF8F-44390C486DF0}" dt="2021-02-26T09:20:03.884" v="12"/>
        <pc:sldMasterMkLst>
          <pc:docMk/>
          <pc:sldMasterMk cId="601682738" sldId="2147483712"/>
        </pc:sldMasterMkLst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3048149110" sldId="2147483701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3125489868" sldId="2147483702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2143259867" sldId="2147483703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648608481" sldId="2147483704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4238510503" sldId="2147483705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2820359960" sldId="2147483706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1468326255" sldId="2147483707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2200465242" sldId="2147483708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3805608284" sldId="2147483709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843438536" sldId="2147483710"/>
          </pc:sldLayoutMkLst>
        </pc:sldLayoutChg>
        <pc:sldLayoutChg chg="add del">
          <pc:chgData name="Conte Couto, Vicente" userId="S::vcontecouto@qa.com::8996f62a-9f99-455c-9a33-290f5a9f60e5" providerId="AD" clId="Web-{D92DCABB-7937-469F-BF8F-44390C486DF0}" dt="2021-02-26T09:20:03.884" v="12"/>
          <pc:sldLayoutMkLst>
            <pc:docMk/>
            <pc:sldMasterMk cId="601682738" sldId="2147483712"/>
            <pc:sldLayoutMk cId="2111636024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9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4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41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2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9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5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2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C265DED9-2266-4804-88B5-D0A4305F1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967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-249908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IMS-Starter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7192" y="3298455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Vicente Conte Couto</a:t>
            </a:r>
          </a:p>
          <a:p>
            <a:endParaRPr lang="en-US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https://github.com/ecoutoo/IMS-Starter</a:t>
            </a:r>
          </a:p>
        </p:txBody>
      </p:sp>
      <p:sp>
        <p:nvSpPr>
          <p:cNvPr id="16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2681-FAC8-49C2-A9A8-C80B0933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B316-231A-449F-80A3-211DA062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Improved Jira boards</a:t>
            </a:r>
          </a:p>
          <a:p>
            <a:r>
              <a:rPr lang="en-US" dirty="0"/>
              <a:t>More frequent commits, better change documentation</a:t>
            </a:r>
          </a:p>
          <a:p>
            <a:r>
              <a:rPr lang="en-US" dirty="0"/>
              <a:t>Use test driven development approach</a:t>
            </a:r>
          </a:p>
          <a:p>
            <a:r>
              <a:rPr lang="en-US" dirty="0"/>
              <a:t>Potentially use more complicated database</a:t>
            </a:r>
          </a:p>
        </p:txBody>
      </p:sp>
    </p:spTree>
    <p:extLst>
      <p:ext uri="{BB962C8B-B14F-4D97-AF65-F5344CB8AC3E}">
        <p14:creationId xmlns:p14="http://schemas.microsoft.com/office/powerpoint/2010/main" val="35773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FF7-FCF3-4718-ADB4-F2F545E7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59F3-F712-4AA1-AA43-E73F9570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4575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Previous work</a:t>
            </a:r>
          </a:p>
          <a:p>
            <a:endParaRPr lang="en-US" dirty="0"/>
          </a:p>
          <a:p>
            <a:r>
              <a:rPr lang="en-US" dirty="0"/>
              <a:t>Mitigating risks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8EDA014-28EF-4A26-B398-F5FC8F15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522" y="279998"/>
            <a:ext cx="5819078" cy="64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94EE-3C64-4896-B644-000E6106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31CC-0595-47B8-9EAC-2E663EBA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ERD evolution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Database </a:t>
            </a:r>
            <a:r>
              <a:rPr lang="en-US" dirty="0" err="1"/>
              <a:t>normalisation</a:t>
            </a:r>
            <a:r>
              <a:rPr lang="en-US" dirty="0"/>
              <a:t> to remove Order and Item many to many relationship</a:t>
            </a:r>
          </a:p>
          <a:p>
            <a:endParaRPr lang="en-US" dirty="0"/>
          </a:p>
          <a:p>
            <a:r>
              <a:rPr lang="en-US" dirty="0"/>
              <a:t>Potential other tables to be added?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6796C3E-F948-43C4-BBBE-6E7F9BA8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7" y="388137"/>
            <a:ext cx="8541834" cy="26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A626-8152-428C-BB40-8077F24C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3078-666D-4512-AAD4-2E76AF8F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INSERT INTO `customers`(`</a:t>
            </a:r>
            <a:r>
              <a:rPr lang="en-US" dirty="0" err="1">
                <a:ea typeface="+mn-lt"/>
                <a:cs typeface="+mn-lt"/>
              </a:rPr>
              <a:t>first_name</a:t>
            </a:r>
            <a:r>
              <a:rPr lang="en-US" dirty="0">
                <a:ea typeface="+mn-lt"/>
                <a:cs typeface="+mn-lt"/>
              </a:rPr>
              <a:t>`, `surname`) VALUES ('</a:t>
            </a:r>
            <a:r>
              <a:rPr lang="en-US" dirty="0" err="1">
                <a:ea typeface="+mn-lt"/>
                <a:cs typeface="+mn-lt"/>
              </a:rPr>
              <a:t>jordan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harrison</a:t>
            </a:r>
            <a:r>
              <a:rPr lang="en-US" dirty="0">
                <a:ea typeface="+mn-lt"/>
                <a:cs typeface="+mn-lt"/>
              </a:rPr>
              <a:t>');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INSERT INTO `items`(`</a:t>
            </a:r>
            <a:r>
              <a:rPr lang="en-US" dirty="0" err="1">
                <a:ea typeface="+mn-lt"/>
                <a:cs typeface="+mn-lt"/>
              </a:rPr>
              <a:t>item_name</a:t>
            </a:r>
            <a:r>
              <a:rPr lang="en-US" dirty="0">
                <a:ea typeface="+mn-lt"/>
                <a:cs typeface="+mn-lt"/>
              </a:rPr>
              <a:t>`, `</a:t>
            </a:r>
            <a:r>
              <a:rPr lang="en-US" dirty="0" err="1">
                <a:ea typeface="+mn-lt"/>
                <a:cs typeface="+mn-lt"/>
              </a:rPr>
              <a:t>item_price</a:t>
            </a:r>
            <a:r>
              <a:rPr lang="en-US" dirty="0">
                <a:ea typeface="+mn-lt"/>
                <a:cs typeface="+mn-lt"/>
              </a:rPr>
              <a:t>`) VALUES('cola', 1.50);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INSERT INTO `orders`(`</a:t>
            </a:r>
            <a:r>
              <a:rPr lang="en-US" dirty="0" err="1">
                <a:ea typeface="+mn-lt"/>
                <a:cs typeface="+mn-lt"/>
              </a:rPr>
              <a:t>cust_id</a:t>
            </a:r>
            <a:r>
              <a:rPr lang="en-US" dirty="0">
                <a:ea typeface="+mn-lt"/>
                <a:cs typeface="+mn-lt"/>
              </a:rPr>
              <a:t>`) VALUES(1);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INSERT INTO `</a:t>
            </a:r>
            <a:r>
              <a:rPr lang="en-US" dirty="0" err="1">
                <a:ea typeface="+mn-lt"/>
                <a:cs typeface="+mn-lt"/>
              </a:rPr>
              <a:t>orderlines</a:t>
            </a:r>
            <a:r>
              <a:rPr lang="en-US" dirty="0">
                <a:ea typeface="+mn-lt"/>
                <a:cs typeface="+mn-lt"/>
              </a:rPr>
              <a:t>`(`</a:t>
            </a:r>
            <a:r>
              <a:rPr lang="en-US" dirty="0" err="1">
                <a:ea typeface="+mn-lt"/>
                <a:cs typeface="+mn-lt"/>
              </a:rPr>
              <a:t>ord_id</a:t>
            </a:r>
            <a:r>
              <a:rPr lang="en-US" dirty="0">
                <a:ea typeface="+mn-lt"/>
                <a:cs typeface="+mn-lt"/>
              </a:rPr>
              <a:t>`, `</a:t>
            </a:r>
            <a:r>
              <a:rPr lang="en-US" dirty="0" err="1">
                <a:ea typeface="+mn-lt"/>
                <a:cs typeface="+mn-lt"/>
              </a:rPr>
              <a:t>item_id</a:t>
            </a:r>
            <a:r>
              <a:rPr lang="en-US" dirty="0">
                <a:ea typeface="+mn-lt"/>
                <a:cs typeface="+mn-lt"/>
              </a:rPr>
              <a:t>`, `quantity`) VALUES(1, 1, 2);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BE90-521E-4421-879C-DB8948B4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FF5E-DF25-4E46-9FD2-179B2FB3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2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 of the requirements met!</a:t>
            </a:r>
          </a:p>
          <a:p>
            <a:endParaRPr lang="en-US" dirty="0"/>
          </a:p>
          <a:p>
            <a:r>
              <a:rPr lang="en-US" dirty="0"/>
              <a:t>Customer CRUD</a:t>
            </a:r>
          </a:p>
          <a:p>
            <a:r>
              <a:rPr lang="en-US" dirty="0"/>
              <a:t>Item CRUD</a:t>
            </a:r>
          </a:p>
          <a:p>
            <a:r>
              <a:rPr lang="en-US" dirty="0"/>
              <a:t>Order CRUD</a:t>
            </a:r>
          </a:p>
          <a:p>
            <a:r>
              <a:rPr lang="en-US" dirty="0"/>
              <a:t>Order ADD/DELETE item</a:t>
            </a:r>
          </a:p>
          <a:p>
            <a:r>
              <a:rPr lang="en-US" dirty="0"/>
              <a:t>Order calculate cost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0EE-8298-4AFE-BC41-4E3DA0E4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D8E1-A8F3-493F-8104-31359392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Order read and calculate cost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3CA6-0E4B-4886-8DE6-66119DBC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Boards (1 Sprint, 38 tasks)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2681-76B6-497F-A7A5-1F9FF81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 Epics (Customer (</a:t>
            </a:r>
            <a:r>
              <a:rPr lang="en-US" b="1" dirty="0"/>
              <a:t>4</a:t>
            </a:r>
            <a:r>
              <a:rPr lang="en-US" dirty="0"/>
              <a:t>SP), Item (</a:t>
            </a:r>
            <a:r>
              <a:rPr lang="en-US" b="1" dirty="0"/>
              <a:t>32</a:t>
            </a:r>
            <a:r>
              <a:rPr lang="en-US" dirty="0"/>
              <a:t>SP), Order (</a:t>
            </a:r>
            <a:r>
              <a:rPr lang="en-US" b="1" dirty="0"/>
              <a:t>37</a:t>
            </a:r>
            <a:r>
              <a:rPr lang="en-US" dirty="0"/>
              <a:t>SP))</a:t>
            </a:r>
          </a:p>
          <a:p>
            <a:endParaRPr lang="en-US" dirty="0"/>
          </a:p>
          <a:p>
            <a:r>
              <a:rPr lang="en-US" dirty="0"/>
              <a:t>4 User stories each for CRUD , a separate story for GitHub link (</a:t>
            </a:r>
            <a:r>
              <a:rPr lang="en-US" b="1" dirty="0"/>
              <a:t>2</a:t>
            </a:r>
            <a:r>
              <a:rPr lang="en-US" dirty="0"/>
              <a:t>SP)</a:t>
            </a:r>
          </a:p>
          <a:p>
            <a:endParaRPr lang="en-US" dirty="0"/>
          </a:p>
          <a:p>
            <a:r>
              <a:rPr lang="en-US" dirty="0"/>
              <a:t>User stories separated into smaller tasks</a:t>
            </a:r>
          </a:p>
        </p:txBody>
      </p:sp>
    </p:spTree>
    <p:extLst>
      <p:ext uri="{BB962C8B-B14F-4D97-AF65-F5344CB8AC3E}">
        <p14:creationId xmlns:p14="http://schemas.microsoft.com/office/powerpoint/2010/main" val="111548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35E5-A150-4ED4-8079-0404ABFF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(80.1% coverage, 46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8327-EACA-4C29-857E-B95A728E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Mockito and Junit</a:t>
            </a:r>
          </a:p>
          <a:p>
            <a:r>
              <a:rPr lang="en-US" dirty="0"/>
              <a:t>100% coverage :</a:t>
            </a:r>
          </a:p>
          <a:p>
            <a:pPr lvl="1"/>
            <a:r>
              <a:rPr lang="en-US" dirty="0"/>
              <a:t>Customer, Item, Order classes</a:t>
            </a:r>
          </a:p>
          <a:p>
            <a:pPr lvl="1"/>
            <a:r>
              <a:rPr lang="en-US" dirty="0"/>
              <a:t>Customer, Item, Order controller classes</a:t>
            </a:r>
          </a:p>
          <a:p>
            <a:pPr lvl="1"/>
            <a:r>
              <a:rPr lang="en-US" dirty="0"/>
              <a:t>Customer, Item DAO classes</a:t>
            </a:r>
          </a:p>
          <a:p>
            <a:r>
              <a:rPr lang="en-US" dirty="0"/>
              <a:t>Partial coverage:</a:t>
            </a:r>
          </a:p>
          <a:p>
            <a:pPr lvl="1"/>
            <a:r>
              <a:rPr lang="en-US" dirty="0"/>
              <a:t>Order DAO class (Only exceptions not covered)</a:t>
            </a:r>
          </a:p>
          <a:p>
            <a:pPr lvl="1"/>
            <a:r>
              <a:rPr lang="en-US" dirty="0"/>
              <a:t>Enums (Domain, Action)</a:t>
            </a:r>
          </a:p>
          <a:p>
            <a:pPr lvl="1"/>
            <a:r>
              <a:rPr lang="en-US" dirty="0"/>
              <a:t>Util and </a:t>
            </a:r>
            <a:r>
              <a:rPr lang="en-US" dirty="0" err="1"/>
              <a:t>DBUtil</a:t>
            </a:r>
            <a:r>
              <a:rPr lang="en-US" dirty="0"/>
              <a:t> classes (91% coverage </a:t>
            </a:r>
            <a:r>
              <a:rPr lang="en-US" dirty="0" err="1"/>
              <a:t>DBUtil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Runner and IMS (25% IMS coverage)</a:t>
            </a:r>
          </a:p>
        </p:txBody>
      </p:sp>
    </p:spTree>
    <p:extLst>
      <p:ext uri="{BB962C8B-B14F-4D97-AF65-F5344CB8AC3E}">
        <p14:creationId xmlns:p14="http://schemas.microsoft.com/office/powerpoint/2010/main" val="395489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A254DD-EB73-4164-92B7-94AD2C503EFC}"/>
              </a:ext>
            </a:extLst>
          </p:cNvPr>
          <p:cNvCxnSpPr/>
          <p:nvPr/>
        </p:nvCxnSpPr>
        <p:spPr>
          <a:xfrm>
            <a:off x="679994" y="3421334"/>
            <a:ext cx="11021120" cy="9291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1D5286-EBDF-4FE0-952C-A11D36CC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11A9-4E78-4026-B4C7-0CA0C9DD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4455454"/>
            <a:ext cx="2440259" cy="1750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Jira Integration </a:t>
            </a:r>
          </a:p>
          <a:p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7ED631-BDE5-45C2-BCDD-F1A7F5DE862B}"/>
              </a:ext>
            </a:extLst>
          </p:cNvPr>
          <p:cNvSpPr/>
          <p:nvPr/>
        </p:nvSpPr>
        <p:spPr>
          <a:xfrm>
            <a:off x="676507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f001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EA0BFB-6F62-4C07-8644-57AA25DF4B06}"/>
              </a:ext>
            </a:extLst>
          </p:cNvPr>
          <p:cNvSpPr/>
          <p:nvPr/>
        </p:nvSpPr>
        <p:spPr>
          <a:xfrm>
            <a:off x="1931019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7EEBF-BAF9-47D0-9B32-A4CFBEBF279F}"/>
              </a:ext>
            </a:extLst>
          </p:cNvPr>
          <p:cNvSpPr/>
          <p:nvPr/>
        </p:nvSpPr>
        <p:spPr>
          <a:xfrm>
            <a:off x="3185531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f002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9C53B-A654-49D6-9FA4-7842FE64EC51}"/>
              </a:ext>
            </a:extLst>
          </p:cNvPr>
          <p:cNvSpPr/>
          <p:nvPr/>
        </p:nvSpPr>
        <p:spPr>
          <a:xfrm>
            <a:off x="4440043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70E641-4755-4345-9D13-EA254B231212}"/>
              </a:ext>
            </a:extLst>
          </p:cNvPr>
          <p:cNvSpPr/>
          <p:nvPr/>
        </p:nvSpPr>
        <p:spPr>
          <a:xfrm>
            <a:off x="5638798" y="2971799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f003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81E643-DDDE-4F06-9028-5974002D9F7A}"/>
              </a:ext>
            </a:extLst>
          </p:cNvPr>
          <p:cNvSpPr/>
          <p:nvPr/>
        </p:nvSpPr>
        <p:spPr>
          <a:xfrm>
            <a:off x="9402335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68B2A-CA5F-4F2E-976E-8B2DFCEEEF4A}"/>
              </a:ext>
            </a:extLst>
          </p:cNvPr>
          <p:cNvSpPr/>
          <p:nvPr/>
        </p:nvSpPr>
        <p:spPr>
          <a:xfrm>
            <a:off x="8147823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t001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E693FE-6674-41D9-8E04-D32E15B725FE}"/>
              </a:ext>
            </a:extLst>
          </p:cNvPr>
          <p:cNvSpPr/>
          <p:nvPr/>
        </p:nvSpPr>
        <p:spPr>
          <a:xfrm>
            <a:off x="6893311" y="2971800"/>
            <a:ext cx="910682" cy="91068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D5AA90-5FCB-433A-AC11-7D7BA01EB7B3}"/>
              </a:ext>
            </a:extLst>
          </p:cNvPr>
          <p:cNvSpPr/>
          <p:nvPr/>
        </p:nvSpPr>
        <p:spPr>
          <a:xfrm>
            <a:off x="10601092" y="2888165"/>
            <a:ext cx="1096535" cy="108724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B9BFEA-B768-47AD-BB38-1A5F52AA8109}"/>
              </a:ext>
            </a:extLst>
          </p:cNvPr>
          <p:cNvSpPr txBox="1">
            <a:spLocks/>
          </p:cNvSpPr>
          <p:nvPr/>
        </p:nvSpPr>
        <p:spPr>
          <a:xfrm>
            <a:off x="1891990" y="2628513"/>
            <a:ext cx="999894" cy="523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Merge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0FA16D-DB4E-42FF-93B7-53423A887527}"/>
              </a:ext>
            </a:extLst>
          </p:cNvPr>
          <p:cNvSpPr txBox="1">
            <a:spLocks/>
          </p:cNvSpPr>
          <p:nvPr/>
        </p:nvSpPr>
        <p:spPr>
          <a:xfrm>
            <a:off x="4401014" y="2582049"/>
            <a:ext cx="999894" cy="523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Merge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0A842C7-1FCB-42FC-B32E-71655281E611}"/>
              </a:ext>
            </a:extLst>
          </p:cNvPr>
          <p:cNvSpPr txBox="1">
            <a:spLocks/>
          </p:cNvSpPr>
          <p:nvPr/>
        </p:nvSpPr>
        <p:spPr>
          <a:xfrm>
            <a:off x="6854282" y="2582049"/>
            <a:ext cx="999894" cy="523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Merge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3D00D7-DD71-4FBB-9162-68F65C0110B5}"/>
              </a:ext>
            </a:extLst>
          </p:cNvPr>
          <p:cNvSpPr txBox="1">
            <a:spLocks/>
          </p:cNvSpPr>
          <p:nvPr/>
        </p:nvSpPr>
        <p:spPr>
          <a:xfrm>
            <a:off x="9363306" y="2582049"/>
            <a:ext cx="999894" cy="523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Merge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3821DD-E8C0-444B-A2F9-FDD89ACE6A74}"/>
              </a:ext>
            </a:extLst>
          </p:cNvPr>
          <p:cNvSpPr txBox="1">
            <a:spLocks/>
          </p:cNvSpPr>
          <p:nvPr/>
        </p:nvSpPr>
        <p:spPr>
          <a:xfrm>
            <a:off x="10654989" y="2582049"/>
            <a:ext cx="999894" cy="523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Merge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2F1A6E46-25E9-482D-85A3-01725D7B3C75}"/>
              </a:ext>
            </a:extLst>
          </p:cNvPr>
          <p:cNvSpPr/>
          <p:nvPr/>
        </p:nvSpPr>
        <p:spPr>
          <a:xfrm rot="-5400000">
            <a:off x="4242704" y="3106544"/>
            <a:ext cx="213731" cy="2007218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57CBC880-4065-41C6-9026-E0167494EA7D}"/>
              </a:ext>
            </a:extLst>
          </p:cNvPr>
          <p:cNvSpPr/>
          <p:nvPr/>
        </p:nvSpPr>
        <p:spPr>
          <a:xfrm rot="-5400000">
            <a:off x="1733679" y="3106544"/>
            <a:ext cx="213731" cy="2007218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DD6FF8BA-DE75-490D-A62C-F8C96BE55CDD}"/>
              </a:ext>
            </a:extLst>
          </p:cNvPr>
          <p:cNvSpPr/>
          <p:nvPr/>
        </p:nvSpPr>
        <p:spPr>
          <a:xfrm rot="-5400000">
            <a:off x="6695972" y="3106544"/>
            <a:ext cx="213731" cy="2007218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0394003B-56FC-4332-9C59-0D1415B73062}"/>
              </a:ext>
            </a:extLst>
          </p:cNvPr>
          <p:cNvSpPr/>
          <p:nvPr/>
        </p:nvSpPr>
        <p:spPr>
          <a:xfrm rot="-5400000">
            <a:off x="9878714" y="2386361"/>
            <a:ext cx="195146" cy="342899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2C0E539-979E-4200-AEF4-94984EA921A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6315307" cy="523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 structure (Fast forward merge)</a:t>
            </a:r>
          </a:p>
        </p:txBody>
      </p:sp>
      <p:pic>
        <p:nvPicPr>
          <p:cNvPr id="28" name="Picture 28" descr="Chart, bubble chart&#10;&#10;Description automatically generated">
            <a:extLst>
              <a:ext uri="{FF2B5EF4-FFF2-40B4-BE49-F238E27FC236}">
                <a16:creationId xmlns:a16="http://schemas.microsoft.com/office/drawing/2014/main" id="{1796B468-D4C5-49EE-BED6-2322667AC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" r="-339" b="9016"/>
          <a:stretch/>
        </p:blipFill>
        <p:spPr>
          <a:xfrm>
            <a:off x="8980449" y="92927"/>
            <a:ext cx="2752499" cy="206612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7F66-B716-44FE-AA84-EE551C203AC9}"/>
              </a:ext>
            </a:extLst>
          </p:cNvPr>
          <p:cNvSpPr txBox="1">
            <a:spLocks/>
          </p:cNvSpPr>
          <p:nvPr/>
        </p:nvSpPr>
        <p:spPr>
          <a:xfrm>
            <a:off x="3341649" y="4459171"/>
            <a:ext cx="2338040" cy="1759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Database created </a:t>
            </a:r>
            <a:endParaRPr lang="en-US"/>
          </a:p>
          <a:p>
            <a:r>
              <a:rPr lang="en-US" sz="1900" dirty="0"/>
              <a:t>SQLs created</a:t>
            </a:r>
          </a:p>
          <a:p>
            <a:r>
              <a:rPr lang="en-US" sz="1900" dirty="0"/>
              <a:t>Customer code finalized</a:t>
            </a:r>
          </a:p>
          <a:p>
            <a:endParaRPr lang="en-US" sz="20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3B2E7BA-3C1C-41DF-9D4D-E5A649EC7782}"/>
              </a:ext>
            </a:extLst>
          </p:cNvPr>
          <p:cNvSpPr txBox="1">
            <a:spLocks/>
          </p:cNvSpPr>
          <p:nvPr/>
        </p:nvSpPr>
        <p:spPr>
          <a:xfrm>
            <a:off x="5729868" y="4459171"/>
            <a:ext cx="2338040" cy="1759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Item code finalized </a:t>
            </a:r>
            <a:endParaRPr lang="en-US" dirty="0"/>
          </a:p>
          <a:p>
            <a:r>
              <a:rPr lang="en-US" sz="1900" dirty="0"/>
              <a:t>Order code finalized</a:t>
            </a:r>
          </a:p>
          <a:p>
            <a:endParaRPr lang="en-US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DBAFD88-D571-4309-AB08-7F4900B3DC5E}"/>
              </a:ext>
            </a:extLst>
          </p:cNvPr>
          <p:cNvSpPr txBox="1">
            <a:spLocks/>
          </p:cNvSpPr>
          <p:nvPr/>
        </p:nvSpPr>
        <p:spPr>
          <a:xfrm>
            <a:off x="8257477" y="4459171"/>
            <a:ext cx="3313772" cy="1759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Testing code finalized </a:t>
            </a:r>
            <a:endParaRPr lang="en-US" dirty="0"/>
          </a:p>
          <a:p>
            <a:endParaRPr lang="en-US" sz="19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4171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IMS-Starter</vt:lpstr>
      <vt:lpstr>Risk Assessment</vt:lpstr>
      <vt:lpstr>Database</vt:lpstr>
      <vt:lpstr>Database</vt:lpstr>
      <vt:lpstr>Functionality</vt:lpstr>
      <vt:lpstr>Functionality</vt:lpstr>
      <vt:lpstr>Jira Boards (1 Sprint, 38 tasks)</vt:lpstr>
      <vt:lpstr>Testing (80.1% coverage, 46 tests)</vt:lpstr>
      <vt:lpstr>GitHub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2021-02-26T09:18:56Z</dcterms:created>
  <dcterms:modified xsi:type="dcterms:W3CDTF">2021-02-26T10:54:55Z</dcterms:modified>
</cp:coreProperties>
</file>