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8" r:id="rId4"/>
    <p:sldId id="269" r:id="rId5"/>
    <p:sldId id="261" r:id="rId6"/>
    <p:sldId id="270" r:id="rId7"/>
    <p:sldId id="257" r:id="rId8"/>
    <p:sldId id="271" r:id="rId9"/>
    <p:sldId id="262" r:id="rId10"/>
    <p:sldId id="263" r:id="rId11"/>
    <p:sldId id="260" r:id="rId12"/>
    <p:sldId id="272" r:id="rId13"/>
    <p:sldId id="26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9796E-C844-D293-0BFC-1FA85D937B54}" v="35" dt="2021-03-22T14:17:45.245"/>
    <p1510:client id="{31AA3242-135E-EB44-30D0-564CECB80913}" v="863" dt="2021-03-22T12:26:05.659"/>
    <p1510:client id="{6F30A1AF-28C8-C363-BEB3-C01A2DEB7227}" v="65" dt="2021-03-16T17:04:47.009"/>
    <p1510:client id="{D92DCABB-7937-469F-BF8F-44390C486DF0}" v="1425" dt="2021-02-26T10:54:53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te Couto, Vicente" userId="S::vcontecouto@qa.com::8996f62a-9f99-455c-9a33-290f5a9f60e5" providerId="AD" clId="Web-{31AA3242-135E-EB44-30D0-564CECB80913}"/>
    <pc:docChg chg="addSld delSld modSld sldOrd">
      <pc:chgData name="Conte Couto, Vicente" userId="S::vcontecouto@qa.com::8996f62a-9f99-455c-9a33-290f5a9f60e5" providerId="AD" clId="Web-{31AA3242-135E-EB44-30D0-564CECB80913}" dt="2021-03-22T12:26:05.659" v="521" actId="1076"/>
      <pc:docMkLst>
        <pc:docMk/>
      </pc:docMkLst>
      <pc:sldChg chg="addSp delSp modSp">
        <pc:chgData name="Conte Couto, Vicente" userId="S::vcontecouto@qa.com::8996f62a-9f99-455c-9a33-290f5a9f60e5" providerId="AD" clId="Web-{31AA3242-135E-EB44-30D0-564CECB80913}" dt="2021-03-22T11:53:18.705" v="5" actId="1076"/>
        <pc:sldMkLst>
          <pc:docMk/>
          <pc:sldMk cId="3598791253" sldId="257"/>
        </pc:sldMkLst>
        <pc:picChg chg="del">
          <ac:chgData name="Conte Couto, Vicente" userId="S::vcontecouto@qa.com::8996f62a-9f99-455c-9a33-290f5a9f60e5" providerId="AD" clId="Web-{31AA3242-135E-EB44-30D0-564CECB80913}" dt="2021-03-22T11:53:07.314" v="0"/>
          <ac:picMkLst>
            <pc:docMk/>
            <pc:sldMk cId="3598791253" sldId="257"/>
            <ac:picMk id="4" creationId="{08EDA014-28EF-4A26-B398-F5FC8F1571F5}"/>
          </ac:picMkLst>
        </pc:picChg>
        <pc:picChg chg="add mod">
          <ac:chgData name="Conte Couto, Vicente" userId="S::vcontecouto@qa.com::8996f62a-9f99-455c-9a33-290f5a9f60e5" providerId="AD" clId="Web-{31AA3242-135E-EB44-30D0-564CECB80913}" dt="2021-03-22T11:53:18.705" v="5" actId="1076"/>
          <ac:picMkLst>
            <pc:docMk/>
            <pc:sldMk cId="3598791253" sldId="257"/>
            <ac:picMk id="5" creationId="{FA578226-5AA2-445F-88C1-F573A4D3FC09}"/>
          </ac:picMkLst>
        </pc:picChg>
      </pc:sldChg>
      <pc:sldChg chg="addSp delSp modSp ord">
        <pc:chgData name="Conte Couto, Vicente" userId="S::vcontecouto@qa.com::8996f62a-9f99-455c-9a33-290f5a9f60e5" providerId="AD" clId="Web-{31AA3242-135E-EB44-30D0-564CECB80913}" dt="2021-03-22T11:54:03.661" v="18" actId="1076"/>
        <pc:sldMkLst>
          <pc:docMk/>
          <pc:sldMk cId="3572067297" sldId="258"/>
        </pc:sldMkLst>
        <pc:spChg chg="mod">
          <ac:chgData name="Conte Couto, Vicente" userId="S::vcontecouto@qa.com::8996f62a-9f99-455c-9a33-290f5a9f60e5" providerId="AD" clId="Web-{31AA3242-135E-EB44-30D0-564CECB80913}" dt="2021-03-22T11:54:01.239" v="17" actId="14100"/>
          <ac:spMkLst>
            <pc:docMk/>
            <pc:sldMk cId="3572067297" sldId="258"/>
            <ac:spMk id="3" creationId="{4F9C31CC-0595-47B8-9EAC-2E663EBAB34B}"/>
          </ac:spMkLst>
        </pc:spChg>
        <pc:picChg chg="add mod">
          <ac:chgData name="Conte Couto, Vicente" userId="S::vcontecouto@qa.com::8996f62a-9f99-455c-9a33-290f5a9f60e5" providerId="AD" clId="Web-{31AA3242-135E-EB44-30D0-564CECB80913}" dt="2021-03-22T11:54:03.661" v="18" actId="1076"/>
          <ac:picMkLst>
            <pc:docMk/>
            <pc:sldMk cId="3572067297" sldId="258"/>
            <ac:picMk id="4" creationId="{7950CD3B-7758-4078-AB4A-A0FCDD67F527}"/>
          </ac:picMkLst>
        </pc:picChg>
        <pc:picChg chg="del">
          <ac:chgData name="Conte Couto, Vicente" userId="S::vcontecouto@qa.com::8996f62a-9f99-455c-9a33-290f5a9f60e5" providerId="AD" clId="Web-{31AA3242-135E-EB44-30D0-564CECB80913}" dt="2021-03-22T11:53:44.488" v="10"/>
          <ac:picMkLst>
            <pc:docMk/>
            <pc:sldMk cId="3572067297" sldId="258"/>
            <ac:picMk id="7" creationId="{E6796C3E-F948-43C4-BBBE-6E7F9BA8ACEF}"/>
          </ac:picMkLst>
        </pc:picChg>
      </pc:sldChg>
      <pc:sldChg chg="del">
        <pc:chgData name="Conte Couto, Vicente" userId="S::vcontecouto@qa.com::8996f62a-9f99-455c-9a33-290f5a9f60e5" providerId="AD" clId="Web-{31AA3242-135E-EB44-30D0-564CECB80913}" dt="2021-03-22T11:56:56.655" v="69"/>
        <pc:sldMkLst>
          <pc:docMk/>
          <pc:sldMk cId="865739161" sldId="259"/>
        </pc:sldMkLst>
      </pc:sldChg>
      <pc:sldChg chg="modSp">
        <pc:chgData name="Conte Couto, Vicente" userId="S::vcontecouto@qa.com::8996f62a-9f99-455c-9a33-290f5a9f60e5" providerId="AD" clId="Web-{31AA3242-135E-EB44-30D0-564CECB80913}" dt="2021-03-22T12:13:16.944" v="407" actId="20577"/>
        <pc:sldMkLst>
          <pc:docMk/>
          <pc:sldMk cId="3298283376" sldId="260"/>
        </pc:sldMkLst>
        <pc:spChg chg="mod">
          <ac:chgData name="Conte Couto, Vicente" userId="S::vcontecouto@qa.com::8996f62a-9f99-455c-9a33-290f5a9f60e5" providerId="AD" clId="Web-{31AA3242-135E-EB44-30D0-564CECB80913}" dt="2021-03-22T12:13:16.944" v="407" actId="20577"/>
          <ac:spMkLst>
            <pc:docMk/>
            <pc:sldMk cId="3298283376" sldId="260"/>
            <ac:spMk id="3" creationId="{E5B1FF5E-DF25-4E46-9FD2-179B2FB3890D}"/>
          </ac:spMkLst>
        </pc:spChg>
      </pc:sldChg>
      <pc:sldChg chg="addSp modSp ord">
        <pc:chgData name="Conte Couto, Vicente" userId="S::vcontecouto@qa.com::8996f62a-9f99-455c-9a33-290f5a9f60e5" providerId="AD" clId="Web-{31AA3242-135E-EB44-30D0-564CECB80913}" dt="2021-03-22T11:59:58.415" v="97" actId="20577"/>
        <pc:sldMkLst>
          <pc:docMk/>
          <pc:sldMk cId="1115480312" sldId="261"/>
        </pc:sldMkLst>
        <pc:spChg chg="mod">
          <ac:chgData name="Conte Couto, Vicente" userId="S::vcontecouto@qa.com::8996f62a-9f99-455c-9a33-290f5a9f60e5" providerId="AD" clId="Web-{31AA3242-135E-EB44-30D0-564CECB80913}" dt="2021-03-22T11:58:39.255" v="85" actId="20577"/>
          <ac:spMkLst>
            <pc:docMk/>
            <pc:sldMk cId="1115480312" sldId="261"/>
            <ac:spMk id="2" creationId="{47723CA6-0E4B-4886-8DE6-66119DBC24B9}"/>
          </ac:spMkLst>
        </pc:spChg>
        <pc:spChg chg="mod">
          <ac:chgData name="Conte Couto, Vicente" userId="S::vcontecouto@qa.com::8996f62a-9f99-455c-9a33-290f5a9f60e5" providerId="AD" clId="Web-{31AA3242-135E-EB44-30D0-564CECB80913}" dt="2021-03-22T11:59:58.415" v="97" actId="20577"/>
          <ac:spMkLst>
            <pc:docMk/>
            <pc:sldMk cId="1115480312" sldId="261"/>
            <ac:spMk id="3" creationId="{0A0A2681-76B6-497F-A7A5-1F9FF81F60F9}"/>
          </ac:spMkLst>
        </pc:spChg>
        <pc:picChg chg="add mod">
          <ac:chgData name="Conte Couto, Vicente" userId="S::vcontecouto@qa.com::8996f62a-9f99-455c-9a33-290f5a9f60e5" providerId="AD" clId="Web-{31AA3242-135E-EB44-30D0-564CECB80913}" dt="2021-03-22T11:57:50.283" v="84" actId="1076"/>
          <ac:picMkLst>
            <pc:docMk/>
            <pc:sldMk cId="1115480312" sldId="261"/>
            <ac:picMk id="4" creationId="{51A68262-4B1E-45A2-BB5B-1D9D6E192C55}"/>
          </ac:picMkLst>
        </pc:picChg>
      </pc:sldChg>
      <pc:sldChg chg="addSp delSp modSp ord">
        <pc:chgData name="Conte Couto, Vicente" userId="S::vcontecouto@qa.com::8996f62a-9f99-455c-9a33-290f5a9f60e5" providerId="AD" clId="Web-{31AA3242-135E-EB44-30D0-564CECB80913}" dt="2021-03-22T12:13:42.321" v="410" actId="1076"/>
        <pc:sldMkLst>
          <pc:docMk/>
          <pc:sldMk cId="3814171457" sldId="262"/>
        </pc:sldMkLst>
        <pc:spChg chg="del">
          <ac:chgData name="Conte Couto, Vicente" userId="S::vcontecouto@qa.com::8996f62a-9f99-455c-9a33-290f5a9f60e5" providerId="AD" clId="Web-{31AA3242-135E-EB44-30D0-564CECB80913}" dt="2021-03-22T12:04:14.461" v="227"/>
          <ac:spMkLst>
            <pc:docMk/>
            <pc:sldMk cId="3814171457" sldId="262"/>
            <ac:spMk id="3" creationId="{7B0211A9-4E78-4026-B4C7-0CA0C9DDF2CC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1.741" v="209"/>
          <ac:spMkLst>
            <pc:docMk/>
            <pc:sldMk cId="3814171457" sldId="262"/>
            <ac:spMk id="4" creationId="{947ED631-BDE5-45C2-BCDD-F1A7F5DE862B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3.632" v="212"/>
          <ac:spMkLst>
            <pc:docMk/>
            <pc:sldMk cId="3814171457" sldId="262"/>
            <ac:spMk id="5" creationId="{7DEA0BFB-6F62-4C07-8644-57AA25DF4B06}"/>
          </ac:spMkLst>
        </pc:spChg>
        <pc:spChg chg="del mod">
          <ac:chgData name="Conte Couto, Vicente" userId="S::vcontecouto@qa.com::8996f62a-9f99-455c-9a33-290f5a9f60e5" providerId="AD" clId="Web-{31AA3242-135E-EB44-30D0-564CECB80913}" dt="2021-03-22T12:04:05.460" v="215"/>
          <ac:spMkLst>
            <pc:docMk/>
            <pc:sldMk cId="3814171457" sldId="262"/>
            <ac:spMk id="6" creationId="{8777EEBF-BAF9-47D0-9B32-A4CFBEBF279F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6.179" v="216"/>
          <ac:spMkLst>
            <pc:docMk/>
            <pc:sldMk cId="3814171457" sldId="262"/>
            <ac:spMk id="7" creationId="{4279C53B-A654-49D6-9FA4-7842FE64EC51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6.476" v="217"/>
          <ac:spMkLst>
            <pc:docMk/>
            <pc:sldMk cId="3814171457" sldId="262"/>
            <ac:spMk id="8" creationId="{E270E641-4755-4345-9D13-EA254B231212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7.507" v="220"/>
          <ac:spMkLst>
            <pc:docMk/>
            <pc:sldMk cId="3814171457" sldId="262"/>
            <ac:spMk id="9" creationId="{F481E643-DDDE-4F06-9028-5974002D9F7A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7.054" v="219"/>
          <ac:spMkLst>
            <pc:docMk/>
            <pc:sldMk cId="3814171457" sldId="262"/>
            <ac:spMk id="10" creationId="{2E468B2A-CA5F-4F2E-976E-8B2DFCEEEF4A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6.757" v="218"/>
          <ac:spMkLst>
            <pc:docMk/>
            <pc:sldMk cId="3814171457" sldId="262"/>
            <ac:spMk id="11" creationId="{F0E693FE-6674-41D9-8E04-D32E15B725FE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7.726" v="221"/>
          <ac:spMkLst>
            <pc:docMk/>
            <pc:sldMk cId="3814171457" sldId="262"/>
            <ac:spMk id="12" creationId="{A2D5AA90-5FCB-433A-AC11-7D7BA01EB7B3}"/>
          </ac:spMkLst>
        </pc:spChg>
        <pc:spChg chg="del mod">
          <ac:chgData name="Conte Couto, Vicente" userId="S::vcontecouto@qa.com::8996f62a-9f99-455c-9a33-290f5a9f60e5" providerId="AD" clId="Web-{31AA3242-135E-EB44-30D0-564CECB80913}" dt="2021-03-22T12:04:03.163" v="211"/>
          <ac:spMkLst>
            <pc:docMk/>
            <pc:sldMk cId="3814171457" sldId="262"/>
            <ac:spMk id="15" creationId="{86B9BFEA-B768-47AD-BB38-1A5F52AA8109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12.711" v="225"/>
          <ac:spMkLst>
            <pc:docMk/>
            <pc:sldMk cId="3814171457" sldId="262"/>
            <ac:spMk id="16" creationId="{E40FA16D-DB4E-42FF-93B7-53423A887527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11.382" v="224"/>
          <ac:spMkLst>
            <pc:docMk/>
            <pc:sldMk cId="3814171457" sldId="262"/>
            <ac:spMk id="17" creationId="{60A842C7-1FCB-42FC-B32E-71655281E611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10.086" v="223"/>
          <ac:spMkLst>
            <pc:docMk/>
            <pc:sldMk cId="3814171457" sldId="262"/>
            <ac:spMk id="18" creationId="{D63D00D7-DD71-4FBB-9162-68F65C0110B5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08.820" v="222"/>
          <ac:spMkLst>
            <pc:docMk/>
            <pc:sldMk cId="3814171457" sldId="262"/>
            <ac:spMk id="19" creationId="{613821DD-E8C0-444B-A2F9-FDD89ACE6A74}"/>
          </ac:spMkLst>
        </pc:spChg>
        <pc:spChg chg="add del mod">
          <ac:chgData name="Conte Couto, Vicente" userId="S::vcontecouto@qa.com::8996f62a-9f99-455c-9a33-290f5a9f60e5" providerId="AD" clId="Web-{31AA3242-135E-EB44-30D0-564CECB80913}" dt="2021-03-22T12:04:24.993" v="231"/>
          <ac:spMkLst>
            <pc:docMk/>
            <pc:sldMk cId="3814171457" sldId="262"/>
            <ac:spMk id="20" creationId="{8E1F1A4A-4753-4F9B-BF2A-81EE67F969B0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25.790" v="232"/>
          <ac:spMkLst>
            <pc:docMk/>
            <pc:sldMk cId="3814171457" sldId="262"/>
            <ac:spMk id="21" creationId="{2F1A6E46-25E9-482D-85A3-01725D7B3C75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13.258" v="226"/>
          <ac:spMkLst>
            <pc:docMk/>
            <pc:sldMk cId="3814171457" sldId="262"/>
            <ac:spMk id="22" creationId="{57CBC880-4065-41C6-9026-E0167494EA7D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26.243" v="233"/>
          <ac:spMkLst>
            <pc:docMk/>
            <pc:sldMk cId="3814171457" sldId="262"/>
            <ac:spMk id="23" creationId="{DD6FF8BA-DE75-490D-A62C-F8C96BE55CDD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28.149" v="235"/>
          <ac:spMkLst>
            <pc:docMk/>
            <pc:sldMk cId="3814171457" sldId="262"/>
            <ac:spMk id="24" creationId="{0394003B-56FC-4332-9C59-0D1415B73062}"/>
          </ac:spMkLst>
        </pc:spChg>
        <pc:spChg chg="mod">
          <ac:chgData name="Conte Couto, Vicente" userId="S::vcontecouto@qa.com::8996f62a-9f99-455c-9a33-290f5a9f60e5" providerId="AD" clId="Web-{31AA3242-135E-EB44-30D0-564CECB80913}" dt="2021-03-22T12:08:37.507" v="312" actId="20577"/>
          <ac:spMkLst>
            <pc:docMk/>
            <pc:sldMk cId="3814171457" sldId="262"/>
            <ac:spMk id="27" creationId="{32C0E539-979E-4200-AEF4-94984EA921A3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15.508" v="228"/>
          <ac:spMkLst>
            <pc:docMk/>
            <pc:sldMk cId="3814171457" sldId="262"/>
            <ac:spMk id="30" creationId="{0F417F66-B716-44FE-AA84-EE551C203AC9}"/>
          </ac:spMkLst>
        </pc:spChg>
        <pc:spChg chg="del mod">
          <ac:chgData name="Conte Couto, Vicente" userId="S::vcontecouto@qa.com::8996f62a-9f99-455c-9a33-290f5a9f60e5" providerId="AD" clId="Web-{31AA3242-135E-EB44-30D0-564CECB80913}" dt="2021-03-22T12:04:27.555" v="234"/>
          <ac:spMkLst>
            <pc:docMk/>
            <pc:sldMk cId="3814171457" sldId="262"/>
            <ac:spMk id="31" creationId="{A3B2E7BA-3C1C-41DF-9D4D-E5A649EC7782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4:29.352" v="236"/>
          <ac:spMkLst>
            <pc:docMk/>
            <pc:sldMk cId="3814171457" sldId="262"/>
            <ac:spMk id="32" creationId="{4DBAFD88-D571-4309-AB08-7F4900B3DC5E}"/>
          </ac:spMkLst>
        </pc:spChg>
        <pc:picChg chg="add mod">
          <ac:chgData name="Conte Couto, Vicente" userId="S::vcontecouto@qa.com::8996f62a-9f99-455c-9a33-290f5a9f60e5" providerId="AD" clId="Web-{31AA3242-135E-EB44-30D0-564CECB80913}" dt="2021-03-22T12:06:50.501" v="258" actId="1076"/>
          <ac:picMkLst>
            <pc:docMk/>
            <pc:sldMk cId="3814171457" sldId="262"/>
            <ac:picMk id="25" creationId="{E6C1BE84-53F4-49C8-8AB7-80A37BE0873B}"/>
          </ac:picMkLst>
        </pc:picChg>
        <pc:picChg chg="add mod modCrop">
          <ac:chgData name="Conte Couto, Vicente" userId="S::vcontecouto@qa.com::8996f62a-9f99-455c-9a33-290f5a9f60e5" providerId="AD" clId="Web-{31AA3242-135E-EB44-30D0-564CECB80913}" dt="2021-03-22T12:06:50.532" v="259" actId="1076"/>
          <ac:picMkLst>
            <pc:docMk/>
            <pc:sldMk cId="3814171457" sldId="262"/>
            <ac:picMk id="26" creationId="{C5D8AAEC-9BF2-44F0-A3C8-1D890C7AA47D}"/>
          </ac:picMkLst>
        </pc:picChg>
        <pc:picChg chg="mod">
          <ac:chgData name="Conte Couto, Vicente" userId="S::vcontecouto@qa.com::8996f62a-9f99-455c-9a33-290f5a9f60e5" providerId="AD" clId="Web-{31AA3242-135E-EB44-30D0-564CECB80913}" dt="2021-03-22T12:13:42.321" v="410" actId="1076"/>
          <ac:picMkLst>
            <pc:docMk/>
            <pc:sldMk cId="3814171457" sldId="262"/>
            <ac:picMk id="28" creationId="{1796B468-D4C5-49EE-BED6-2322667AC716}"/>
          </ac:picMkLst>
        </pc:picChg>
        <pc:cxnChg chg="del">
          <ac:chgData name="Conte Couto, Vicente" userId="S::vcontecouto@qa.com::8996f62a-9f99-455c-9a33-290f5a9f60e5" providerId="AD" clId="Web-{31AA3242-135E-EB44-30D0-564CECB80913}" dt="2021-03-22T12:04:04.070" v="213"/>
          <ac:cxnSpMkLst>
            <pc:docMk/>
            <pc:sldMk cId="3814171457" sldId="262"/>
            <ac:cxnSpMk id="13" creationId="{54A254DD-EB73-4164-92B7-94AD2C503EFC}"/>
          </ac:cxnSpMkLst>
        </pc:cxnChg>
      </pc:sldChg>
      <pc:sldChg chg="addSp delSp modSp ord">
        <pc:chgData name="Conte Couto, Vicente" userId="S::vcontecouto@qa.com::8996f62a-9f99-455c-9a33-290f5a9f60e5" providerId="AD" clId="Web-{31AA3242-135E-EB44-30D0-564CECB80913}" dt="2021-03-22T12:26:05.659" v="521" actId="1076"/>
        <pc:sldMkLst>
          <pc:docMk/>
          <pc:sldMk cId="3954893796" sldId="263"/>
        </pc:sldMkLst>
        <pc:spChg chg="mod">
          <ac:chgData name="Conte Couto, Vicente" userId="S::vcontecouto@qa.com::8996f62a-9f99-455c-9a33-290f5a9f60e5" providerId="AD" clId="Web-{31AA3242-135E-EB44-30D0-564CECB80913}" dt="2021-03-22T12:09:27.072" v="329" actId="20577"/>
          <ac:spMkLst>
            <pc:docMk/>
            <pc:sldMk cId="3954893796" sldId="263"/>
            <ac:spMk id="2" creationId="{A7EE35E5-A150-4ED4-8079-0404ABFF07FF}"/>
          </ac:spMkLst>
        </pc:spChg>
        <pc:spChg chg="mod">
          <ac:chgData name="Conte Couto, Vicente" userId="S::vcontecouto@qa.com::8996f62a-9f99-455c-9a33-290f5a9f60e5" providerId="AD" clId="Web-{31AA3242-135E-EB44-30D0-564CECB80913}" dt="2021-03-22T12:25:46.189" v="520" actId="20577"/>
          <ac:spMkLst>
            <pc:docMk/>
            <pc:sldMk cId="3954893796" sldId="263"/>
            <ac:spMk id="3" creationId="{C3BE8327-EACA-4C29-857E-B95A728E6BA7}"/>
          </ac:spMkLst>
        </pc:spChg>
        <pc:spChg chg="add del">
          <ac:chgData name="Conte Couto, Vicente" userId="S::vcontecouto@qa.com::8996f62a-9f99-455c-9a33-290f5a9f60e5" providerId="AD" clId="Web-{31AA3242-135E-EB44-30D0-564CECB80913}" dt="2021-03-22T12:25:30.345" v="502"/>
          <ac:spMkLst>
            <pc:docMk/>
            <pc:sldMk cId="3954893796" sldId="263"/>
            <ac:spMk id="7" creationId="{C03187D4-9261-4A39-BD52-7C2DB626AFC2}"/>
          </ac:spMkLst>
        </pc:spChg>
        <pc:picChg chg="add del mod">
          <ac:chgData name="Conte Couto, Vicente" userId="S::vcontecouto@qa.com::8996f62a-9f99-455c-9a33-290f5a9f60e5" providerId="AD" clId="Web-{31AA3242-135E-EB44-30D0-564CECB80913}" dt="2021-03-22T12:24:58.390" v="481"/>
          <ac:picMkLst>
            <pc:docMk/>
            <pc:sldMk cId="3954893796" sldId="263"/>
            <ac:picMk id="4" creationId="{4A4DC8DB-273D-46BA-8979-074F5E413BA2}"/>
          </ac:picMkLst>
        </pc:picChg>
        <pc:picChg chg="add mod">
          <ac:chgData name="Conte Couto, Vicente" userId="S::vcontecouto@qa.com::8996f62a-9f99-455c-9a33-290f5a9f60e5" providerId="AD" clId="Web-{31AA3242-135E-EB44-30D0-564CECB80913}" dt="2021-03-22T12:26:05.659" v="521" actId="1076"/>
          <ac:picMkLst>
            <pc:docMk/>
            <pc:sldMk cId="3954893796" sldId="263"/>
            <ac:picMk id="5" creationId="{5467C5E6-9DC3-4DDE-B2CA-ECBE96B89F13}"/>
          </ac:picMkLst>
        </pc:picChg>
      </pc:sldChg>
      <pc:sldChg chg="modSp">
        <pc:chgData name="Conte Couto, Vicente" userId="S::vcontecouto@qa.com::8996f62a-9f99-455c-9a33-290f5a9f60e5" providerId="AD" clId="Web-{31AA3242-135E-EB44-30D0-564CECB80913}" dt="2021-03-22T12:15:15.701" v="453" actId="20577"/>
        <pc:sldMkLst>
          <pc:docMk/>
          <pc:sldMk cId="3577376838" sldId="264"/>
        </pc:sldMkLst>
        <pc:spChg chg="mod">
          <ac:chgData name="Conte Couto, Vicente" userId="S::vcontecouto@qa.com::8996f62a-9f99-455c-9a33-290f5a9f60e5" providerId="AD" clId="Web-{31AA3242-135E-EB44-30D0-564CECB80913}" dt="2021-03-22T12:15:15.701" v="453" actId="20577"/>
          <ac:spMkLst>
            <pc:docMk/>
            <pc:sldMk cId="3577376838" sldId="264"/>
            <ac:spMk id="3" creationId="{7AA1B316-231A-449F-80A3-211DA062AAC0}"/>
          </ac:spMkLst>
        </pc:spChg>
      </pc:sldChg>
      <pc:sldChg chg="del">
        <pc:chgData name="Conte Couto, Vicente" userId="S::vcontecouto@qa.com::8996f62a-9f99-455c-9a33-290f5a9f60e5" providerId="AD" clId="Web-{31AA3242-135E-EB44-30D0-564CECB80913}" dt="2021-03-22T12:09:36.119" v="330"/>
        <pc:sldMkLst>
          <pc:docMk/>
          <pc:sldMk cId="2326404093" sldId="266"/>
        </pc:sldMkLst>
      </pc:sldChg>
      <pc:sldChg chg="del">
        <pc:chgData name="Conte Couto, Vicente" userId="S::vcontecouto@qa.com::8996f62a-9f99-455c-9a33-290f5a9f60e5" providerId="AD" clId="Web-{31AA3242-135E-EB44-30D0-564CECB80913}" dt="2021-03-22T12:09:37.588" v="331"/>
        <pc:sldMkLst>
          <pc:docMk/>
          <pc:sldMk cId="4047973639" sldId="267"/>
        </pc:sldMkLst>
      </pc:sldChg>
      <pc:sldChg chg="addSp delSp modSp new">
        <pc:chgData name="Conte Couto, Vicente" userId="S::vcontecouto@qa.com::8996f62a-9f99-455c-9a33-290f5a9f60e5" providerId="AD" clId="Web-{31AA3242-135E-EB44-30D0-564CECB80913}" dt="2021-03-22T11:55:52.714" v="42" actId="1076"/>
        <pc:sldMkLst>
          <pc:docMk/>
          <pc:sldMk cId="2359542567" sldId="268"/>
        </pc:sldMkLst>
        <pc:spChg chg="mod">
          <ac:chgData name="Conte Couto, Vicente" userId="S::vcontecouto@qa.com::8996f62a-9f99-455c-9a33-290f5a9f60e5" providerId="AD" clId="Web-{31AA3242-135E-EB44-30D0-564CECB80913}" dt="2021-03-22T11:55:39.448" v="36" actId="20577"/>
          <ac:spMkLst>
            <pc:docMk/>
            <pc:sldMk cId="2359542567" sldId="268"/>
            <ac:spMk id="2" creationId="{DDE72D58-4BD3-4F0C-BFA7-14B1A4623A1F}"/>
          </ac:spMkLst>
        </pc:spChg>
        <pc:spChg chg="del">
          <ac:chgData name="Conte Couto, Vicente" userId="S::vcontecouto@qa.com::8996f62a-9f99-455c-9a33-290f5a9f60e5" providerId="AD" clId="Web-{31AA3242-135E-EB44-30D0-564CECB80913}" dt="2021-03-22T11:55:41.213" v="37"/>
          <ac:spMkLst>
            <pc:docMk/>
            <pc:sldMk cId="2359542567" sldId="268"/>
            <ac:spMk id="3" creationId="{8D13EAEE-A7C6-4CBE-BCC2-C3A0E710096D}"/>
          </ac:spMkLst>
        </pc:spChg>
        <pc:picChg chg="add mod">
          <ac:chgData name="Conte Couto, Vicente" userId="S::vcontecouto@qa.com::8996f62a-9f99-455c-9a33-290f5a9f60e5" providerId="AD" clId="Web-{31AA3242-135E-EB44-30D0-564CECB80913}" dt="2021-03-22T11:55:52.714" v="42" actId="1076"/>
          <ac:picMkLst>
            <pc:docMk/>
            <pc:sldMk cId="2359542567" sldId="268"/>
            <ac:picMk id="4" creationId="{6DC9B7A7-276F-4C09-AEBF-AED3B82E275C}"/>
          </ac:picMkLst>
        </pc:picChg>
      </pc:sldChg>
      <pc:sldChg chg="addSp delSp modSp new">
        <pc:chgData name="Conte Couto, Vicente" userId="S::vcontecouto@qa.com::8996f62a-9f99-455c-9a33-290f5a9f60e5" providerId="AD" clId="Web-{31AA3242-135E-EB44-30D0-564CECB80913}" dt="2021-03-22T11:56:44.951" v="68" actId="20577"/>
        <pc:sldMkLst>
          <pc:docMk/>
          <pc:sldMk cId="3017901851" sldId="269"/>
        </pc:sldMkLst>
        <pc:spChg chg="mod">
          <ac:chgData name="Conte Couto, Vicente" userId="S::vcontecouto@qa.com::8996f62a-9f99-455c-9a33-290f5a9f60e5" providerId="AD" clId="Web-{31AA3242-135E-EB44-30D0-564CECB80913}" dt="2021-03-22T11:56:01.683" v="46" actId="20577"/>
          <ac:spMkLst>
            <pc:docMk/>
            <pc:sldMk cId="3017901851" sldId="269"/>
            <ac:spMk id="2" creationId="{F7D7D494-6504-43AD-90F4-FCCB9D1703D4}"/>
          </ac:spMkLst>
        </pc:spChg>
        <pc:spChg chg="del">
          <ac:chgData name="Conte Couto, Vicente" userId="S::vcontecouto@qa.com::8996f62a-9f99-455c-9a33-290f5a9f60e5" providerId="AD" clId="Web-{31AA3242-135E-EB44-30D0-564CECB80913}" dt="2021-03-22T11:56:02.293" v="47"/>
          <ac:spMkLst>
            <pc:docMk/>
            <pc:sldMk cId="3017901851" sldId="269"/>
            <ac:spMk id="3" creationId="{ADD26878-17DB-4EE4-8CAC-6686528D4D90}"/>
          </ac:spMkLst>
        </pc:spChg>
        <pc:spChg chg="add mod">
          <ac:chgData name="Conte Couto, Vicente" userId="S::vcontecouto@qa.com::8996f62a-9f99-455c-9a33-290f5a9f60e5" providerId="AD" clId="Web-{31AA3242-135E-EB44-30D0-564CECB80913}" dt="2021-03-22T11:56:44.951" v="68" actId="20577"/>
          <ac:spMkLst>
            <pc:docMk/>
            <pc:sldMk cId="3017901851" sldId="269"/>
            <ac:spMk id="6" creationId="{438C086E-F85F-446B-9A66-15F3AC838B5D}"/>
          </ac:spMkLst>
        </pc:spChg>
        <pc:picChg chg="add mod">
          <ac:chgData name="Conte Couto, Vicente" userId="S::vcontecouto@qa.com::8996f62a-9f99-455c-9a33-290f5a9f60e5" providerId="AD" clId="Web-{31AA3242-135E-EB44-30D0-564CECB80913}" dt="2021-03-22T11:56:11.199" v="53" actId="1076"/>
          <ac:picMkLst>
            <pc:docMk/>
            <pc:sldMk cId="3017901851" sldId="269"/>
            <ac:picMk id="4" creationId="{476692D6-CBA8-4849-9D88-079B6927DA9D}"/>
          </ac:picMkLst>
        </pc:picChg>
      </pc:sldChg>
      <pc:sldChg chg="addSp delSp modSp new">
        <pc:chgData name="Conte Couto, Vicente" userId="S::vcontecouto@qa.com::8996f62a-9f99-455c-9a33-290f5a9f60e5" providerId="AD" clId="Web-{31AA3242-135E-EB44-30D0-564CECB80913}" dt="2021-03-22T12:02:00.891" v="170" actId="1076"/>
        <pc:sldMkLst>
          <pc:docMk/>
          <pc:sldMk cId="1748475441" sldId="270"/>
        </pc:sldMkLst>
        <pc:spChg chg="del">
          <ac:chgData name="Conte Couto, Vicente" userId="S::vcontecouto@qa.com::8996f62a-9f99-455c-9a33-290f5a9f60e5" providerId="AD" clId="Web-{31AA3242-135E-EB44-30D0-564CECB80913}" dt="2021-03-22T12:00:09.322" v="100"/>
          <ac:spMkLst>
            <pc:docMk/>
            <pc:sldMk cId="1748475441" sldId="270"/>
            <ac:spMk id="2" creationId="{3AFBAD6A-A6FE-4568-942F-27B23BF079CD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00:07.369" v="99"/>
          <ac:spMkLst>
            <pc:docMk/>
            <pc:sldMk cId="1748475441" sldId="270"/>
            <ac:spMk id="3" creationId="{F62C8FF1-1F55-4CFA-9D6F-74C1454B01F5}"/>
          </ac:spMkLst>
        </pc:spChg>
        <pc:spChg chg="add mod">
          <ac:chgData name="Conte Couto, Vicente" userId="S::vcontecouto@qa.com::8996f62a-9f99-455c-9a33-290f5a9f60e5" providerId="AD" clId="Web-{31AA3242-135E-EB44-30D0-564CECB80913}" dt="2021-03-22T12:01:06.388" v="128" actId="14100"/>
          <ac:spMkLst>
            <pc:docMk/>
            <pc:sldMk cId="1748475441" sldId="270"/>
            <ac:spMk id="8" creationId="{0B0839BB-7136-4F6E-A050-8EE35BC52C2D}"/>
          </ac:spMkLst>
        </pc:spChg>
        <pc:spChg chg="add mod">
          <ac:chgData name="Conte Couto, Vicente" userId="S::vcontecouto@qa.com::8996f62a-9f99-455c-9a33-290f5a9f60e5" providerId="AD" clId="Web-{31AA3242-135E-EB44-30D0-564CECB80913}" dt="2021-03-22T12:01:41.952" v="153" actId="1076"/>
          <ac:spMkLst>
            <pc:docMk/>
            <pc:sldMk cId="1748475441" sldId="270"/>
            <ac:spMk id="10" creationId="{335B4A98-D202-4EF2-91BF-B6A5E9D64F19}"/>
          </ac:spMkLst>
        </pc:spChg>
        <pc:spChg chg="add mod">
          <ac:chgData name="Conte Couto, Vicente" userId="S::vcontecouto@qa.com::8996f62a-9f99-455c-9a33-290f5a9f60e5" providerId="AD" clId="Web-{31AA3242-135E-EB44-30D0-564CECB80913}" dt="2021-03-22T12:02:00.891" v="170" actId="1076"/>
          <ac:spMkLst>
            <pc:docMk/>
            <pc:sldMk cId="1748475441" sldId="270"/>
            <ac:spMk id="12" creationId="{6DEF7409-4CD2-4B2E-B228-88F9AEE6061B}"/>
          </ac:spMkLst>
        </pc:spChg>
        <pc:picChg chg="add mod">
          <ac:chgData name="Conte Couto, Vicente" userId="S::vcontecouto@qa.com::8996f62a-9f99-455c-9a33-290f5a9f60e5" providerId="AD" clId="Web-{31AA3242-135E-EB44-30D0-564CECB80913}" dt="2021-03-22T12:01:20.654" v="137" actId="1076"/>
          <ac:picMkLst>
            <pc:docMk/>
            <pc:sldMk cId="1748475441" sldId="270"/>
            <ac:picMk id="4" creationId="{4E4F7307-EEC7-4836-B2D1-95ED608CCC26}"/>
          </ac:picMkLst>
        </pc:picChg>
        <pc:picChg chg="add mod">
          <ac:chgData name="Conte Couto, Vicente" userId="S::vcontecouto@qa.com::8996f62a-9f99-455c-9a33-290f5a9f60e5" providerId="AD" clId="Web-{31AA3242-135E-EB44-30D0-564CECB80913}" dt="2021-03-22T12:00:43.668" v="122" actId="1076"/>
          <ac:picMkLst>
            <pc:docMk/>
            <pc:sldMk cId="1748475441" sldId="270"/>
            <ac:picMk id="5" creationId="{B5AAECF8-6779-464E-9279-B3D333C4EBF1}"/>
          </ac:picMkLst>
        </pc:picChg>
        <pc:picChg chg="add mod">
          <ac:chgData name="Conte Couto, Vicente" userId="S::vcontecouto@qa.com::8996f62a-9f99-455c-9a33-290f5a9f60e5" providerId="AD" clId="Web-{31AA3242-135E-EB44-30D0-564CECB80913}" dt="2021-03-22T12:00:42.558" v="121" actId="1076"/>
          <ac:picMkLst>
            <pc:docMk/>
            <pc:sldMk cId="1748475441" sldId="270"/>
            <ac:picMk id="6" creationId="{DB292EF0-4DBB-4041-AD55-FE5EFDDC1729}"/>
          </ac:picMkLst>
        </pc:picChg>
      </pc:sldChg>
      <pc:sldChg chg="modSp new">
        <pc:chgData name="Conte Couto, Vicente" userId="S::vcontecouto@qa.com::8996f62a-9f99-455c-9a33-290f5a9f60e5" providerId="AD" clId="Web-{31AA3242-135E-EB44-30D0-564CECB80913}" dt="2021-03-22T12:03:25.396" v="200" actId="1076"/>
        <pc:sldMkLst>
          <pc:docMk/>
          <pc:sldMk cId="468593308" sldId="271"/>
        </pc:sldMkLst>
        <pc:spChg chg="mod">
          <ac:chgData name="Conte Couto, Vicente" userId="S::vcontecouto@qa.com::8996f62a-9f99-455c-9a33-290f5a9f60e5" providerId="AD" clId="Web-{31AA3242-135E-EB44-30D0-564CECB80913}" dt="2021-03-22T12:02:31.221" v="178" actId="20577"/>
          <ac:spMkLst>
            <pc:docMk/>
            <pc:sldMk cId="468593308" sldId="271"/>
            <ac:spMk id="2" creationId="{C396F10F-611F-4AB3-84BA-15E827566AC3}"/>
          </ac:spMkLst>
        </pc:spChg>
        <pc:spChg chg="mod">
          <ac:chgData name="Conte Couto, Vicente" userId="S::vcontecouto@qa.com::8996f62a-9f99-455c-9a33-290f5a9f60e5" providerId="AD" clId="Web-{31AA3242-135E-EB44-30D0-564CECB80913}" dt="2021-03-22T12:03:25.396" v="200" actId="1076"/>
          <ac:spMkLst>
            <pc:docMk/>
            <pc:sldMk cId="468593308" sldId="271"/>
            <ac:spMk id="3" creationId="{D21C6EDE-A3B5-4C92-B5ED-01486495088C}"/>
          </ac:spMkLst>
        </pc:spChg>
      </pc:sldChg>
      <pc:sldChg chg="addSp delSp modSp new">
        <pc:chgData name="Conte Couto, Vicente" userId="S::vcontecouto@qa.com::8996f62a-9f99-455c-9a33-290f5a9f60e5" providerId="AD" clId="Web-{31AA3242-135E-EB44-30D0-564CECB80913}" dt="2021-03-22T12:13:07.131" v="404" actId="1076"/>
        <pc:sldMkLst>
          <pc:docMk/>
          <pc:sldMk cId="566847028" sldId="272"/>
        </pc:sldMkLst>
        <pc:spChg chg="mod">
          <ac:chgData name="Conte Couto, Vicente" userId="S::vcontecouto@qa.com::8996f62a-9f99-455c-9a33-290f5a9f60e5" providerId="AD" clId="Web-{31AA3242-135E-EB44-30D0-564CECB80913}" dt="2021-03-22T12:13:07.131" v="404" actId="1076"/>
          <ac:spMkLst>
            <pc:docMk/>
            <pc:sldMk cId="566847028" sldId="272"/>
            <ac:spMk id="2" creationId="{647BED70-FA7D-4EB4-8CDF-1B576D4E9C9B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12:37.895" v="374"/>
          <ac:spMkLst>
            <pc:docMk/>
            <pc:sldMk cId="566847028" sldId="272"/>
            <ac:spMk id="3" creationId="{5C364D33-574F-4FFD-80A4-23B13288B95F}"/>
          </ac:spMkLst>
        </pc:spChg>
        <pc:spChg chg="add mod">
          <ac:chgData name="Conte Couto, Vicente" userId="S::vcontecouto@qa.com::8996f62a-9f99-455c-9a33-290f5a9f60e5" providerId="AD" clId="Web-{31AA3242-135E-EB44-30D0-564CECB80913}" dt="2021-03-22T12:13:04.740" v="402" actId="1076"/>
          <ac:spMkLst>
            <pc:docMk/>
            <pc:sldMk cId="566847028" sldId="272"/>
            <ac:spMk id="11" creationId="{BDBD533C-837E-4086-922E-E17C08FCDED6}"/>
          </ac:spMkLst>
        </pc:spChg>
        <pc:spChg chg="add mod">
          <ac:chgData name="Conte Couto, Vicente" userId="S::vcontecouto@qa.com::8996f62a-9f99-455c-9a33-290f5a9f60e5" providerId="AD" clId="Web-{31AA3242-135E-EB44-30D0-564CECB80913}" dt="2021-03-22T12:13:04.740" v="403" actId="1076"/>
          <ac:spMkLst>
            <pc:docMk/>
            <pc:sldMk cId="566847028" sldId="272"/>
            <ac:spMk id="13" creationId="{793D249F-9555-48F0-92B4-24825683279A}"/>
          </ac:spMkLst>
        </pc:spChg>
        <pc:picChg chg="add">
          <ac:chgData name="Conte Couto, Vicente" userId="S::vcontecouto@qa.com::8996f62a-9f99-455c-9a33-290f5a9f60e5" providerId="AD" clId="Web-{31AA3242-135E-EB44-30D0-564CECB80913}" dt="2021-03-22T12:12:38.598" v="375"/>
          <ac:picMkLst>
            <pc:docMk/>
            <pc:sldMk cId="566847028" sldId="272"/>
            <ac:picMk id="5" creationId="{82D78E54-9380-4A08-A11A-A357CA7B7009}"/>
          </ac:picMkLst>
        </pc:picChg>
        <pc:picChg chg="add mod">
          <ac:chgData name="Conte Couto, Vicente" userId="S::vcontecouto@qa.com::8996f62a-9f99-455c-9a33-290f5a9f60e5" providerId="AD" clId="Web-{31AA3242-135E-EB44-30D0-564CECB80913}" dt="2021-03-22T12:13:04.709" v="400" actId="1076"/>
          <ac:picMkLst>
            <pc:docMk/>
            <pc:sldMk cId="566847028" sldId="272"/>
            <ac:picMk id="7" creationId="{AE5E6389-EBCD-4D0F-9A87-D0EB8DAE1CA4}"/>
          </ac:picMkLst>
        </pc:picChg>
        <pc:picChg chg="add mod">
          <ac:chgData name="Conte Couto, Vicente" userId="S::vcontecouto@qa.com::8996f62a-9f99-455c-9a33-290f5a9f60e5" providerId="AD" clId="Web-{31AA3242-135E-EB44-30D0-564CECB80913}" dt="2021-03-22T12:13:04.725" v="401" actId="1076"/>
          <ac:picMkLst>
            <pc:docMk/>
            <pc:sldMk cId="566847028" sldId="272"/>
            <ac:picMk id="9" creationId="{B5A40991-A2BE-4BE1-97FF-E1CD457E92A3}"/>
          </ac:picMkLst>
        </pc:picChg>
      </pc:sldChg>
      <pc:sldChg chg="delSp modSp new">
        <pc:chgData name="Conte Couto, Vicente" userId="S::vcontecouto@qa.com::8996f62a-9f99-455c-9a33-290f5a9f60e5" providerId="AD" clId="Web-{31AA3242-135E-EB44-30D0-564CECB80913}" dt="2021-03-22T12:18:07.789" v="473" actId="1076"/>
        <pc:sldMkLst>
          <pc:docMk/>
          <pc:sldMk cId="2060160629" sldId="273"/>
        </pc:sldMkLst>
        <pc:spChg chg="mod">
          <ac:chgData name="Conte Couto, Vicente" userId="S::vcontecouto@qa.com::8996f62a-9f99-455c-9a33-290f5a9f60e5" providerId="AD" clId="Web-{31AA3242-135E-EB44-30D0-564CECB80913}" dt="2021-03-22T12:18:07.789" v="473" actId="1076"/>
          <ac:spMkLst>
            <pc:docMk/>
            <pc:sldMk cId="2060160629" sldId="273"/>
            <ac:spMk id="2" creationId="{77DB9D97-240D-41BF-A20D-D3BC3F16E537}"/>
          </ac:spMkLst>
        </pc:spChg>
        <pc:spChg chg="del">
          <ac:chgData name="Conte Couto, Vicente" userId="S::vcontecouto@qa.com::8996f62a-9f99-455c-9a33-290f5a9f60e5" providerId="AD" clId="Web-{31AA3242-135E-EB44-30D0-564CECB80913}" dt="2021-03-22T12:17:41.865" v="459"/>
          <ac:spMkLst>
            <pc:docMk/>
            <pc:sldMk cId="2060160629" sldId="273"/>
            <ac:spMk id="3" creationId="{507761C7-AF4D-47ED-A4D3-CEC763C20DD4}"/>
          </ac:spMkLst>
        </pc:spChg>
      </pc:sldChg>
    </pc:docChg>
  </pc:docChgLst>
  <pc:docChgLst>
    <pc:chgData name="Conte Couto, Vicente" userId="S::vcontecouto@qa.com::8996f62a-9f99-455c-9a33-290f5a9f60e5" providerId="AD" clId="Web-{2709796E-C844-D293-0BFC-1FA85D937B54}"/>
    <pc:docChg chg="modSld">
      <pc:chgData name="Conte Couto, Vicente" userId="S::vcontecouto@qa.com::8996f62a-9f99-455c-9a33-290f5a9f60e5" providerId="AD" clId="Web-{2709796E-C844-D293-0BFC-1FA85D937B54}" dt="2021-03-22T14:17:45.245" v="15" actId="20577"/>
      <pc:docMkLst>
        <pc:docMk/>
      </pc:docMkLst>
      <pc:sldChg chg="modSp">
        <pc:chgData name="Conte Couto, Vicente" userId="S::vcontecouto@qa.com::8996f62a-9f99-455c-9a33-290f5a9f60e5" providerId="AD" clId="Web-{2709796E-C844-D293-0BFC-1FA85D937B54}" dt="2021-03-22T14:17:45.245" v="15" actId="20577"/>
        <pc:sldMkLst>
          <pc:docMk/>
          <pc:sldMk cId="3954893796" sldId="263"/>
        </pc:sldMkLst>
        <pc:spChg chg="mod">
          <ac:chgData name="Conte Couto, Vicente" userId="S::vcontecouto@qa.com::8996f62a-9f99-455c-9a33-290f5a9f60e5" providerId="AD" clId="Web-{2709796E-C844-D293-0BFC-1FA85D937B54}" dt="2021-03-22T14:17:34.417" v="14" actId="20577"/>
          <ac:spMkLst>
            <pc:docMk/>
            <pc:sldMk cId="3954893796" sldId="263"/>
            <ac:spMk id="2" creationId="{A7EE35E5-A150-4ED4-8079-0404ABFF07FF}"/>
          </ac:spMkLst>
        </pc:spChg>
        <pc:spChg chg="mod">
          <ac:chgData name="Conte Couto, Vicente" userId="S::vcontecouto@qa.com::8996f62a-9f99-455c-9a33-290f5a9f60e5" providerId="AD" clId="Web-{2709796E-C844-D293-0BFC-1FA85D937B54}" dt="2021-03-22T14:17:45.245" v="15" actId="20577"/>
          <ac:spMkLst>
            <pc:docMk/>
            <pc:sldMk cId="3954893796" sldId="263"/>
            <ac:spMk id="3" creationId="{C3BE8327-EACA-4C29-857E-B95A728E6BA7}"/>
          </ac:spMkLst>
        </pc:spChg>
      </pc:sldChg>
    </pc:docChg>
  </pc:docChgLst>
  <pc:docChgLst>
    <pc:chgData name="Conte Couto, Vicente" userId="S::vcontecouto@qa.com::8996f62a-9f99-455c-9a33-290f5a9f60e5" providerId="AD" clId="Web-{6F30A1AF-28C8-C363-BEB3-C01A2DEB7227}"/>
    <pc:docChg chg="addSld delSld modSld">
      <pc:chgData name="Conte Couto, Vicente" userId="S::vcontecouto@qa.com::8996f62a-9f99-455c-9a33-290f5a9f60e5" providerId="AD" clId="Web-{6F30A1AF-28C8-C363-BEB3-C01A2DEB7227}" dt="2021-03-16T17:04:44.353" v="30" actId="20577"/>
      <pc:docMkLst>
        <pc:docMk/>
      </pc:docMkLst>
      <pc:sldChg chg="modSp">
        <pc:chgData name="Conte Couto, Vicente" userId="S::vcontecouto@qa.com::8996f62a-9f99-455c-9a33-290f5a9f60e5" providerId="AD" clId="Web-{6F30A1AF-28C8-C363-BEB3-C01A2DEB7227}" dt="2021-03-16T17:03:28.944" v="7" actId="20577"/>
        <pc:sldMkLst>
          <pc:docMk/>
          <pc:sldMk cId="109857222" sldId="256"/>
        </pc:sldMkLst>
        <pc:spChg chg="mod">
          <ac:chgData name="Conte Couto, Vicente" userId="S::vcontecouto@qa.com::8996f62a-9f99-455c-9a33-290f5a9f60e5" providerId="AD" clId="Web-{6F30A1AF-28C8-C363-BEB3-C01A2DEB7227}" dt="2021-03-16T17:03:16.210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onte Couto, Vicente" userId="S::vcontecouto@qa.com::8996f62a-9f99-455c-9a33-290f5a9f60e5" providerId="AD" clId="Web-{6F30A1AF-28C8-C363-BEB3-C01A2DEB7227}" dt="2021-03-16T17:03:28.944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Conte Couto, Vicente" userId="S::vcontecouto@qa.com::8996f62a-9f99-455c-9a33-290f5a9f60e5" providerId="AD" clId="Web-{6F30A1AF-28C8-C363-BEB3-C01A2DEB7227}" dt="2021-03-16T17:04:44.353" v="30" actId="20577"/>
        <pc:sldMkLst>
          <pc:docMk/>
          <pc:sldMk cId="865739161" sldId="259"/>
        </pc:sldMkLst>
        <pc:spChg chg="mod">
          <ac:chgData name="Conte Couto, Vicente" userId="S::vcontecouto@qa.com::8996f62a-9f99-455c-9a33-290f5a9f60e5" providerId="AD" clId="Web-{6F30A1AF-28C8-C363-BEB3-C01A2DEB7227}" dt="2021-03-16T17:04:44.353" v="30" actId="20577"/>
          <ac:spMkLst>
            <pc:docMk/>
            <pc:sldMk cId="865739161" sldId="259"/>
            <ac:spMk id="2" creationId="{F00FA626-8152-428C-BB40-8077F24CFA65}"/>
          </ac:spMkLst>
        </pc:spChg>
      </pc:sldChg>
      <pc:sldChg chg="del">
        <pc:chgData name="Conte Couto, Vicente" userId="S::vcontecouto@qa.com::8996f62a-9f99-455c-9a33-290f5a9f60e5" providerId="AD" clId="Web-{6F30A1AF-28C8-C363-BEB3-C01A2DEB7227}" dt="2021-03-16T17:04:23.336" v="21"/>
        <pc:sldMkLst>
          <pc:docMk/>
          <pc:sldMk cId="23044642" sldId="265"/>
        </pc:sldMkLst>
      </pc:sldChg>
      <pc:sldChg chg="modSp new">
        <pc:chgData name="Conte Couto, Vicente" userId="S::vcontecouto@qa.com::8996f62a-9f99-455c-9a33-290f5a9f60e5" providerId="AD" clId="Web-{6F30A1AF-28C8-C363-BEB3-C01A2DEB7227}" dt="2021-03-16T17:03:57.242" v="12" actId="20577"/>
        <pc:sldMkLst>
          <pc:docMk/>
          <pc:sldMk cId="2326404093" sldId="266"/>
        </pc:sldMkLst>
        <pc:spChg chg="mod">
          <ac:chgData name="Conte Couto, Vicente" userId="S::vcontecouto@qa.com::8996f62a-9f99-455c-9a33-290f5a9f60e5" providerId="AD" clId="Web-{6F30A1AF-28C8-C363-BEB3-C01A2DEB7227}" dt="2021-03-16T17:03:57.242" v="12" actId="20577"/>
          <ac:spMkLst>
            <pc:docMk/>
            <pc:sldMk cId="2326404093" sldId="266"/>
            <ac:spMk id="2" creationId="{1A1E0934-5DFB-4F7F-A45D-3952F84BE4ED}"/>
          </ac:spMkLst>
        </pc:spChg>
      </pc:sldChg>
      <pc:sldChg chg="modSp new">
        <pc:chgData name="Conte Couto, Vicente" userId="S::vcontecouto@qa.com::8996f62a-9f99-455c-9a33-290f5a9f60e5" providerId="AD" clId="Web-{6F30A1AF-28C8-C363-BEB3-C01A2DEB7227}" dt="2021-03-16T17:04:06.320" v="20" actId="20577"/>
        <pc:sldMkLst>
          <pc:docMk/>
          <pc:sldMk cId="4047973639" sldId="267"/>
        </pc:sldMkLst>
        <pc:spChg chg="mod">
          <ac:chgData name="Conte Couto, Vicente" userId="S::vcontecouto@qa.com::8996f62a-9f99-455c-9a33-290f5a9f60e5" providerId="AD" clId="Web-{6F30A1AF-28C8-C363-BEB3-C01A2DEB7227}" dt="2021-03-16T17:04:06.320" v="20" actId="20577"/>
          <ac:spMkLst>
            <pc:docMk/>
            <pc:sldMk cId="4047973639" sldId="267"/>
            <ac:spMk id="2" creationId="{E62FEE49-5F0E-402E-966A-9BE1DD156F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9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4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41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2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9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5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2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C265DED9-2266-4804-88B5-D0A4305F1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967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-249908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ToDo</a:t>
            </a:r>
            <a:r>
              <a:rPr lang="en-US" dirty="0">
                <a:cs typeface="Calibri Light"/>
              </a:rPr>
              <a:t>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7192" y="3298455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Vicente Conte Couto</a:t>
            </a:r>
          </a:p>
          <a:p>
            <a:endParaRPr lang="en-US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https://github.com/ecoutoo/ToDoList</a:t>
            </a:r>
          </a:p>
        </p:txBody>
      </p:sp>
      <p:sp>
        <p:nvSpPr>
          <p:cNvPr id="16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35E5-A150-4ED4-8079-0404ABFF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(83.9% coverage, 34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8327-EACA-4C29-857E-B95A728E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454" cy="38597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SO FAR:</a:t>
            </a:r>
          </a:p>
          <a:p>
            <a:r>
              <a:rPr lang="en-US" dirty="0" err="1"/>
              <a:t>Sonarqube</a:t>
            </a:r>
          </a:p>
          <a:p>
            <a:pPr lvl="1"/>
            <a:r>
              <a:rPr lang="en-US" dirty="0"/>
              <a:t>22 code smells killed</a:t>
            </a:r>
          </a:p>
          <a:p>
            <a:r>
              <a:rPr lang="en-US" dirty="0"/>
              <a:t>Unit Test:</a:t>
            </a:r>
          </a:p>
          <a:p>
            <a:pPr lvl="1"/>
            <a:r>
              <a:rPr lang="en-US" dirty="0"/>
              <a:t>Full Coverage on Controller, Services</a:t>
            </a:r>
          </a:p>
          <a:p>
            <a:r>
              <a:rPr lang="en-US" dirty="0"/>
              <a:t>Integration Test:</a:t>
            </a:r>
          </a:p>
          <a:p>
            <a:pPr lvl="1"/>
            <a:r>
              <a:rPr lang="en-US"/>
              <a:t>2/ (Services Tested)</a:t>
            </a:r>
          </a:p>
          <a:p>
            <a:r>
              <a:rPr lang="en-US" dirty="0"/>
              <a:t>Selenium:</a:t>
            </a:r>
          </a:p>
          <a:p>
            <a:pPr lvl="1"/>
            <a:r>
              <a:rPr lang="en-US" dirty="0"/>
              <a:t>3 Tests (</a:t>
            </a:r>
            <a:r>
              <a:rPr lang="en-US" dirty="0" err="1"/>
              <a:t>Create,ReadAll</a:t>
            </a:r>
            <a:r>
              <a:rPr lang="en-US" dirty="0"/>
              <a:t>, Delete)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467C5E6-9DC3-4DDE-B2CA-ECBE96B8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66" y="1557930"/>
            <a:ext cx="6664712" cy="32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BE90-521E-4421-879C-DB8948B4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FF5E-DF25-4E46-9FD2-179B2FB3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2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CRUD Functionality met</a:t>
            </a:r>
            <a:endParaRPr lang="en-US" dirty="0"/>
          </a:p>
          <a:p>
            <a:endParaRPr lang="en-US" dirty="0"/>
          </a:p>
          <a:p>
            <a:r>
              <a:rPr lang="en-US"/>
              <a:t>List CRUD</a:t>
            </a:r>
            <a:endParaRPr lang="en-US" dirty="0"/>
          </a:p>
          <a:p>
            <a:r>
              <a:rPr lang="en-US"/>
              <a:t>Item CRUD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ED70-FA7D-4EB4-8CDF-1B576D4E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17" y="-43753"/>
            <a:ext cx="10515600" cy="1325563"/>
          </a:xfrm>
        </p:spPr>
        <p:txBody>
          <a:bodyPr/>
          <a:lstStyle/>
          <a:p>
            <a:r>
              <a:rPr lang="en-US"/>
              <a:t>Sprint Review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D78E54-9380-4A08-A11A-A357CA7B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27" y="646389"/>
            <a:ext cx="3737517" cy="5453709"/>
          </a:xfrm>
          <a:prstGeom prst="rect">
            <a:avLst/>
          </a:prstGeom>
        </p:spPr>
      </p:pic>
      <p:pic>
        <p:nvPicPr>
          <p:cNvPr id="7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5E6389-EBCD-4D0F-9A87-D0EB8DAE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2" y="2070767"/>
            <a:ext cx="3328639" cy="4714397"/>
          </a:xfrm>
          <a:prstGeom prst="rect">
            <a:avLst/>
          </a:prstGeom>
        </p:spPr>
      </p:pic>
      <p:pic>
        <p:nvPicPr>
          <p:cNvPr id="9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A40991-A2BE-4BE1-97FF-E1CD457E9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426" y="1902507"/>
            <a:ext cx="3365809" cy="4409718"/>
          </a:xfrm>
          <a:prstGeom prst="rect">
            <a:avLst/>
          </a:prstGeom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BDBD533C-837E-4086-922E-E17C08FCDED6}"/>
              </a:ext>
            </a:extLst>
          </p:cNvPr>
          <p:cNvSpPr/>
          <p:nvPr/>
        </p:nvSpPr>
        <p:spPr>
          <a:xfrm rot="16200000" flipH="1">
            <a:off x="4010385" y="-1112335"/>
            <a:ext cx="343830" cy="5687120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3D249F-9555-48F0-92B4-24825683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21" y="1091504"/>
            <a:ext cx="4809893" cy="607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Both Epics with </a:t>
            </a:r>
            <a:r>
              <a:rPr lang="en-US"/>
              <a:t>story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4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2681-FAC8-49C2-A9A8-C80B0933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B316-231A-449F-80A3-211DA062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Improved:</a:t>
            </a:r>
            <a:endParaRPr lang="en-US" dirty="0"/>
          </a:p>
          <a:p>
            <a:pPr lvl="1"/>
            <a:r>
              <a:rPr lang="en-US"/>
              <a:t>Commited more often and better git use</a:t>
            </a:r>
            <a:endParaRPr lang="en-US" dirty="0"/>
          </a:p>
          <a:p>
            <a:pPr lvl="1"/>
            <a:r>
              <a:rPr lang="en-US"/>
              <a:t>Better jira board usage</a:t>
            </a:r>
            <a:endParaRPr lang="en-US" dirty="0"/>
          </a:p>
          <a:p>
            <a:pPr lvl="1"/>
            <a:r>
              <a:rPr lang="en-US"/>
              <a:t>Improved pre-production documentation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Learnt:</a:t>
            </a:r>
            <a:endParaRPr lang="en-US" dirty="0"/>
          </a:p>
          <a:p>
            <a:pPr lvl="1"/>
            <a:r>
              <a:rPr lang="en-US"/>
              <a:t>Improved Jira board commits</a:t>
            </a:r>
          </a:p>
          <a:p>
            <a:pPr lvl="1"/>
            <a:r>
              <a:rPr lang="en-US"/>
              <a:t>Use more test driven development approach</a:t>
            </a:r>
          </a:p>
          <a:p>
            <a:pPr lvl="1"/>
            <a:r>
              <a:rPr lang="en-US" dirty="0"/>
              <a:t>Potentially use more complicated database</a:t>
            </a:r>
          </a:p>
        </p:txBody>
      </p:sp>
    </p:spTree>
    <p:extLst>
      <p:ext uri="{BB962C8B-B14F-4D97-AF65-F5344CB8AC3E}">
        <p14:creationId xmlns:p14="http://schemas.microsoft.com/office/powerpoint/2010/main" val="357737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9D97-240D-41BF-A20D-D3BC3F16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785" y="2604661"/>
            <a:ext cx="4707674" cy="1325563"/>
          </a:xfrm>
        </p:spPr>
        <p:txBody>
          <a:bodyPr/>
          <a:lstStyle/>
          <a:p>
            <a:pPr algn="ctr"/>
            <a:r>
              <a:rPr lang="en-US" dirty="0"/>
              <a:t>Thanks for listening</a:t>
            </a:r>
            <a:br>
              <a:rPr lang="en-US" dirty="0"/>
            </a:br>
            <a:r>
              <a:rPr lang="en-US"/>
              <a:t>Any questions!?</a:t>
            </a:r>
          </a:p>
        </p:txBody>
      </p:sp>
    </p:spTree>
    <p:extLst>
      <p:ext uri="{BB962C8B-B14F-4D97-AF65-F5344CB8AC3E}">
        <p14:creationId xmlns:p14="http://schemas.microsoft.com/office/powerpoint/2010/main" val="20601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94EE-3C64-4896-B644-000E6106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31CC-0595-47B8-9EAC-2E663EBA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4698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ERD 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 other tables to be added?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50CD3B-7758-4078-AB4A-A0FCDD67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762358"/>
            <a:ext cx="9090101" cy="51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2D58-4BD3-4F0C-BFA7-14B1A462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tier Architecture MockUp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C9B7A7-276F-4C09-AEBF-AED3B82E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42" y="1464440"/>
            <a:ext cx="8077200" cy="47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D494-6504-43AD-90F4-FCCB9D17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UML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76692D6-CBA8-4849-9D88-079B6927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132" y="309762"/>
            <a:ext cx="6618248" cy="58853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C086E-F85F-446B-9A66-15F3AC83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4698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Stuck with the MVP database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No additional methods in the repo</a:t>
            </a:r>
          </a:p>
        </p:txBody>
      </p:sp>
    </p:spTree>
    <p:extLst>
      <p:ext uri="{BB962C8B-B14F-4D97-AF65-F5344CB8AC3E}">
        <p14:creationId xmlns:p14="http://schemas.microsoft.com/office/powerpoint/2010/main" val="30179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3CA6-0E4B-4886-8DE6-66119DBC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Jira Boards (1 Sprint, 36 tasks)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2681-76B6-497F-A7A5-1F9FF81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 Epics (List (</a:t>
            </a:r>
            <a:r>
              <a:rPr lang="en-US" b="1"/>
              <a:t>46</a:t>
            </a:r>
            <a:r>
              <a:rPr lang="en-US"/>
              <a:t>SP), Item (</a:t>
            </a:r>
            <a:r>
              <a:rPr lang="en-US" b="1"/>
              <a:t>26</a:t>
            </a:r>
            <a:r>
              <a:rPr lang="en-US"/>
              <a:t>SP))</a:t>
            </a:r>
          </a:p>
          <a:p>
            <a:endParaRPr lang="en-US" dirty="0"/>
          </a:p>
          <a:p>
            <a:r>
              <a:rPr lang="en-US"/>
              <a:t>4 User stories each for CRUD + Frontend Story</a:t>
            </a:r>
          </a:p>
          <a:p>
            <a:endParaRPr lang="en-US" dirty="0"/>
          </a:p>
          <a:p>
            <a:r>
              <a:rPr lang="en-US" dirty="0"/>
              <a:t>User stories separated into smaller tasks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A68262-4B1E-45A2-BB5B-1D9D6E19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27" y="646389"/>
            <a:ext cx="3737517" cy="54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F7307-EEC7-4836-B2D1-95ED608C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5" y="1151001"/>
            <a:ext cx="3765395" cy="438872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AAECF8-6779-464E-9279-B3D333C4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68" y="1150791"/>
            <a:ext cx="3328639" cy="471439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292EF0-4DBB-4041-AD55-FE5EFDD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352" y="982531"/>
            <a:ext cx="3365809" cy="4409718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0B0839BB-7136-4F6E-A050-8EE35BC52C2D}"/>
              </a:ext>
            </a:extLst>
          </p:cNvPr>
          <p:cNvSpPr/>
          <p:nvPr/>
        </p:nvSpPr>
        <p:spPr>
          <a:xfrm rot="16200000" flipH="1">
            <a:off x="8294311" y="-2032311"/>
            <a:ext cx="343830" cy="5687120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5B4A98-D202-4EF2-91BF-B6A5E9D6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347" y="171528"/>
            <a:ext cx="4809893" cy="607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Both Epics with </a:t>
            </a:r>
            <a:r>
              <a:rPr lang="en-US"/>
              <a:t>story points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EF7409-4CD2-4B2E-B228-88F9AEE6061B}"/>
              </a:ext>
            </a:extLst>
          </p:cNvPr>
          <p:cNvSpPr txBox="1">
            <a:spLocks/>
          </p:cNvSpPr>
          <p:nvPr/>
        </p:nvSpPr>
        <p:spPr>
          <a:xfrm>
            <a:off x="442332" y="138074"/>
            <a:ext cx="4809893" cy="84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Example user story broken down into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7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FF7-FCF3-4718-ADB4-F2F545E7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59F3-F712-4AA1-AA43-E73F9570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4575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Previous work</a:t>
            </a:r>
          </a:p>
          <a:p>
            <a:endParaRPr lang="en-US" dirty="0"/>
          </a:p>
          <a:p>
            <a:r>
              <a:rPr lang="en-US" dirty="0"/>
              <a:t>Mitigating risks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A578226-5AA2-445F-88C1-F573A4D3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37" y="203301"/>
            <a:ext cx="6135028" cy="65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9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F10F-611F-4AB3-84BA-15E82756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Technologies Tackled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6EDE-A3B5-4C92-B5ED-01486495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71" y="1537551"/>
            <a:ext cx="10515600" cy="35252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/>
              <a:t>SonarQube</a:t>
            </a:r>
            <a:endParaRPr lang="en-US" dirty="0"/>
          </a:p>
          <a:p>
            <a:r>
              <a:rPr lang="en-US"/>
              <a:t>Integration Testing</a:t>
            </a:r>
          </a:p>
          <a:p>
            <a:r>
              <a:rPr lang="en-US">
                <a:ea typeface="+mn-lt"/>
                <a:cs typeface="+mn-lt"/>
              </a:rPr>
              <a:t>Selenium</a:t>
            </a:r>
          </a:p>
          <a:p>
            <a:r>
              <a:rPr lang="en-US"/>
              <a:t>Spring-Boot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9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5286-EBDF-4FE0-952C-A11D36CC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2C0E539-979E-4200-AEF4-94984EA921A3}"/>
              </a:ext>
            </a:extLst>
          </p:cNvPr>
          <p:cNvSpPr txBox="1">
            <a:spLocks/>
          </p:cNvSpPr>
          <p:nvPr/>
        </p:nvSpPr>
        <p:spPr>
          <a:xfrm>
            <a:off x="944137" y="1429757"/>
            <a:ext cx="6315307" cy="2001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Branch structure --no-ff</a:t>
            </a:r>
          </a:p>
          <a:p>
            <a:r>
              <a:rPr lang="en-US"/>
              <a:t>13 Branches (Inc dev, master):</a:t>
            </a:r>
            <a:endParaRPr lang="en-US" dirty="0"/>
          </a:p>
          <a:p>
            <a:r>
              <a:rPr lang="en-US"/>
              <a:t>2 Test Branches</a:t>
            </a:r>
            <a:endParaRPr lang="en-US" dirty="0"/>
          </a:p>
          <a:p>
            <a:r>
              <a:rPr lang="en-US"/>
              <a:t>9 Function branches (2 Dead) 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28" descr="Chart, bubble chart&#10;&#10;Description automatically generated">
            <a:extLst>
              <a:ext uri="{FF2B5EF4-FFF2-40B4-BE49-F238E27FC236}">
                <a16:creationId xmlns:a16="http://schemas.microsoft.com/office/drawing/2014/main" id="{1796B468-D4C5-49EE-BED6-2322667AC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" r="-339" b="9016"/>
          <a:stretch/>
        </p:blipFill>
        <p:spPr>
          <a:xfrm>
            <a:off x="8079059" y="604025"/>
            <a:ext cx="2752499" cy="2066123"/>
          </a:xfrm>
          <a:prstGeom prst="rect">
            <a:avLst/>
          </a:prstGeom>
        </p:spPr>
      </p:pic>
      <p:pic>
        <p:nvPicPr>
          <p:cNvPr id="25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E6C1BE84-53F4-49C8-8AB7-80A37BE08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" y="3734243"/>
            <a:ext cx="5558882" cy="2539733"/>
          </a:xfrm>
          <a:prstGeom prst="rect">
            <a:avLst/>
          </a:prstGeom>
        </p:spPr>
      </p:pic>
      <p:pic>
        <p:nvPicPr>
          <p:cNvPr id="26" name="Picture 28">
            <a:extLst>
              <a:ext uri="{FF2B5EF4-FFF2-40B4-BE49-F238E27FC236}">
                <a16:creationId xmlns:a16="http://schemas.microsoft.com/office/drawing/2014/main" id="{C5D8AAEC-9BF2-44F0-A3C8-1D890C7AA4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3" r="-154" b="481"/>
          <a:stretch/>
        </p:blipFill>
        <p:spPr>
          <a:xfrm>
            <a:off x="5625790" y="3761320"/>
            <a:ext cx="6515799" cy="23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1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ShapesVTI</vt:lpstr>
      <vt:lpstr>ToDo List</vt:lpstr>
      <vt:lpstr>Database</vt:lpstr>
      <vt:lpstr>3 tier Architecture MockUp</vt:lpstr>
      <vt:lpstr>Basic UML</vt:lpstr>
      <vt:lpstr>Jira Boards (1 Sprint, 36 tasks)</vt:lpstr>
      <vt:lpstr>PowerPoint Presentation</vt:lpstr>
      <vt:lpstr>Risk Assessment</vt:lpstr>
      <vt:lpstr>New Technologies Tackled</vt:lpstr>
      <vt:lpstr>GitHub</vt:lpstr>
      <vt:lpstr>Testing (83.9% coverage, 34 tests)</vt:lpstr>
      <vt:lpstr>Functionality</vt:lpstr>
      <vt:lpstr>Sprint Review</vt:lpstr>
      <vt:lpstr>Lessons Learnt</vt:lpstr>
      <vt:lpstr>Thanks for listening Any questions!?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368</cp:revision>
  <dcterms:created xsi:type="dcterms:W3CDTF">2021-02-26T09:18:56Z</dcterms:created>
  <dcterms:modified xsi:type="dcterms:W3CDTF">2021-03-22T14:17:45Z</dcterms:modified>
</cp:coreProperties>
</file>