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80" r:id="rId16"/>
    <p:sldId id="274" r:id="rId17"/>
    <p:sldId id="276" r:id="rId18"/>
    <p:sldId id="277" r:id="rId19"/>
    <p:sldId id="279" r:id="rId20"/>
    <p:sldId id="283" r:id="rId21"/>
    <p:sldId id="284" r:id="rId22"/>
    <p:sldId id="278" r:id="rId23"/>
    <p:sldId id="281" r:id="rId24"/>
    <p:sldId id="285" r:id="rId25"/>
    <p:sldId id="286" r:id="rId26"/>
    <p:sldId id="287" r:id="rId27"/>
    <p:sldId id="288" r:id="rId28"/>
    <p:sldId id="289" r:id="rId29"/>
    <p:sldId id="29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176AE-84B7-4507-9FDA-581F7588C7F9}" v="11" dt="2023-03-20T08:40:26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25" autoAdjust="0"/>
  </p:normalViewPr>
  <p:slideViewPr>
    <p:cSldViewPr snapToGrid="0">
      <p:cViewPr>
        <p:scale>
          <a:sx n="100" d="100"/>
          <a:sy n="100" d="100"/>
        </p:scale>
        <p:origin x="9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子翔" userId="a0f63c5f-3b4e-4bac-9986-b7a6a586a9f4" providerId="ADAL" clId="{CDBFC1F3-5AE9-4C5F-A1B3-91823FA36BAF}"/>
    <pc:docChg chg="custSel addSld modSld">
      <pc:chgData name="周子翔" userId="a0f63c5f-3b4e-4bac-9986-b7a6a586a9f4" providerId="ADAL" clId="{CDBFC1F3-5AE9-4C5F-A1B3-91823FA36BAF}" dt="2023-03-08T19:40:30.100" v="182" actId="20577"/>
      <pc:docMkLst>
        <pc:docMk/>
      </pc:docMkLst>
      <pc:sldChg chg="modSp mod">
        <pc:chgData name="周子翔" userId="a0f63c5f-3b4e-4bac-9986-b7a6a586a9f4" providerId="ADAL" clId="{CDBFC1F3-5AE9-4C5F-A1B3-91823FA36BAF}" dt="2023-03-08T19:37:42.674" v="1" actId="20577"/>
        <pc:sldMkLst>
          <pc:docMk/>
          <pc:sldMk cId="2096788315" sldId="260"/>
        </pc:sldMkLst>
        <pc:spChg chg="mod">
          <ac:chgData name="周子翔" userId="a0f63c5f-3b4e-4bac-9986-b7a6a586a9f4" providerId="ADAL" clId="{CDBFC1F3-5AE9-4C5F-A1B3-91823FA36BAF}" dt="2023-03-08T19:37:42.674" v="1" actId="20577"/>
          <ac:spMkLst>
            <pc:docMk/>
            <pc:sldMk cId="2096788315" sldId="260"/>
            <ac:spMk id="2" creationId="{00000000-0000-0000-0000-000000000000}"/>
          </ac:spMkLst>
        </pc:spChg>
      </pc:sldChg>
      <pc:sldChg chg="modSp mod">
        <pc:chgData name="周子翔" userId="a0f63c5f-3b4e-4bac-9986-b7a6a586a9f4" providerId="ADAL" clId="{CDBFC1F3-5AE9-4C5F-A1B3-91823FA36BAF}" dt="2023-03-08T19:38:00.904" v="11" actId="20577"/>
        <pc:sldMkLst>
          <pc:docMk/>
          <pc:sldMk cId="32691029" sldId="262"/>
        </pc:sldMkLst>
        <pc:spChg chg="mod">
          <ac:chgData name="周子翔" userId="a0f63c5f-3b4e-4bac-9986-b7a6a586a9f4" providerId="ADAL" clId="{CDBFC1F3-5AE9-4C5F-A1B3-91823FA36BAF}" dt="2023-03-08T19:38:00.904" v="11" actId="20577"/>
          <ac:spMkLst>
            <pc:docMk/>
            <pc:sldMk cId="32691029" sldId="262"/>
            <ac:spMk id="4" creationId="{00000000-0000-0000-0000-000000000000}"/>
          </ac:spMkLst>
        </pc:spChg>
      </pc:sldChg>
      <pc:sldChg chg="delSp modSp new mod">
        <pc:chgData name="周子翔" userId="a0f63c5f-3b4e-4bac-9986-b7a6a586a9f4" providerId="ADAL" clId="{CDBFC1F3-5AE9-4C5F-A1B3-91823FA36BAF}" dt="2023-03-08T19:40:30.100" v="182" actId="20577"/>
        <pc:sldMkLst>
          <pc:docMk/>
          <pc:sldMk cId="440551439" sldId="265"/>
        </pc:sldMkLst>
        <pc:spChg chg="mod">
          <ac:chgData name="周子翔" userId="a0f63c5f-3b4e-4bac-9986-b7a6a586a9f4" providerId="ADAL" clId="{CDBFC1F3-5AE9-4C5F-A1B3-91823FA36BAF}" dt="2023-03-08T19:38:53.186" v="33" actId="20577"/>
          <ac:spMkLst>
            <pc:docMk/>
            <pc:sldMk cId="440551439" sldId="265"/>
            <ac:spMk id="2" creationId="{9C7F13C1-2AFF-2BD0-9D4D-889D941DA37B}"/>
          </ac:spMkLst>
        </pc:spChg>
        <pc:spChg chg="mod">
          <ac:chgData name="周子翔" userId="a0f63c5f-3b4e-4bac-9986-b7a6a586a9f4" providerId="ADAL" clId="{CDBFC1F3-5AE9-4C5F-A1B3-91823FA36BAF}" dt="2023-03-08T19:40:30.100" v="182" actId="20577"/>
          <ac:spMkLst>
            <pc:docMk/>
            <pc:sldMk cId="440551439" sldId="265"/>
            <ac:spMk id="3" creationId="{78A6C481-0F2B-40EB-622B-91C64E349E86}"/>
          </ac:spMkLst>
        </pc:spChg>
        <pc:spChg chg="del">
          <ac:chgData name="周子翔" userId="a0f63c5f-3b4e-4bac-9986-b7a6a586a9f4" providerId="ADAL" clId="{CDBFC1F3-5AE9-4C5F-A1B3-91823FA36BAF}" dt="2023-03-08T19:38:55.946" v="34" actId="478"/>
          <ac:spMkLst>
            <pc:docMk/>
            <pc:sldMk cId="440551439" sldId="265"/>
            <ac:spMk id="4" creationId="{600D81D1-3EB4-09C0-2C35-772CC0F3F82A}"/>
          </ac:spMkLst>
        </pc:spChg>
      </pc:sldChg>
    </pc:docChg>
  </pc:docChgLst>
  <pc:docChgLst>
    <pc:chgData name="周子翔" userId="a0f63c5f-3b4e-4bac-9986-b7a6a586a9f4" providerId="ADAL" clId="{7DF176AE-84B7-4507-9FDA-581F7588C7F9}"/>
    <pc:docChg chg="undo custSel addSld delSld modSld sldOrd">
      <pc:chgData name="周子翔" userId="a0f63c5f-3b4e-4bac-9986-b7a6a586a9f4" providerId="ADAL" clId="{7DF176AE-84B7-4507-9FDA-581F7588C7F9}" dt="2023-03-20T09:14:04.992" v="1894" actId="108"/>
      <pc:docMkLst>
        <pc:docMk/>
      </pc:docMkLst>
      <pc:sldChg chg="modSp mod">
        <pc:chgData name="周子翔" userId="a0f63c5f-3b4e-4bac-9986-b7a6a586a9f4" providerId="ADAL" clId="{7DF176AE-84B7-4507-9FDA-581F7588C7F9}" dt="2023-03-20T07:29:13.136" v="39" actId="20577"/>
        <pc:sldMkLst>
          <pc:docMk/>
          <pc:sldMk cId="2096788315" sldId="260"/>
        </pc:sldMkLst>
        <pc:spChg chg="mod">
          <ac:chgData name="周子翔" userId="a0f63c5f-3b4e-4bac-9986-b7a6a586a9f4" providerId="ADAL" clId="{7DF176AE-84B7-4507-9FDA-581F7588C7F9}" dt="2023-03-20T07:29:13.136" v="39" actId="20577"/>
          <ac:spMkLst>
            <pc:docMk/>
            <pc:sldMk cId="2096788315" sldId="260"/>
            <ac:spMk id="2" creationId="{00000000-0000-0000-0000-000000000000}"/>
          </ac:spMkLst>
        </pc:spChg>
      </pc:sldChg>
      <pc:sldChg chg="addSp delSp modSp mod">
        <pc:chgData name="周子翔" userId="a0f63c5f-3b4e-4bac-9986-b7a6a586a9f4" providerId="ADAL" clId="{7DF176AE-84B7-4507-9FDA-581F7588C7F9}" dt="2023-03-20T08:27:25.555" v="1536" actId="20577"/>
        <pc:sldMkLst>
          <pc:docMk/>
          <pc:sldMk cId="32691029" sldId="262"/>
        </pc:sldMkLst>
        <pc:spChg chg="mod">
          <ac:chgData name="周子翔" userId="a0f63c5f-3b4e-4bac-9986-b7a6a586a9f4" providerId="ADAL" clId="{7DF176AE-84B7-4507-9FDA-581F7588C7F9}" dt="2023-03-20T07:37:24.158" v="432" actId="1076"/>
          <ac:spMkLst>
            <pc:docMk/>
            <pc:sldMk cId="32691029" sldId="262"/>
            <ac:spMk id="2" creationId="{00000000-0000-0000-0000-000000000000}"/>
          </ac:spMkLst>
        </pc:spChg>
        <pc:spChg chg="mod">
          <ac:chgData name="周子翔" userId="a0f63c5f-3b4e-4bac-9986-b7a6a586a9f4" providerId="ADAL" clId="{7DF176AE-84B7-4507-9FDA-581F7588C7F9}" dt="2023-03-20T08:27:25.555" v="1536" actId="20577"/>
          <ac:spMkLst>
            <pc:docMk/>
            <pc:sldMk cId="32691029" sldId="262"/>
            <ac:spMk id="4" creationId="{00000000-0000-0000-0000-000000000000}"/>
          </ac:spMkLst>
        </pc:spChg>
        <pc:graphicFrameChg chg="add del modGraphic">
          <ac:chgData name="周子翔" userId="a0f63c5f-3b4e-4bac-9986-b7a6a586a9f4" providerId="ADAL" clId="{7DF176AE-84B7-4507-9FDA-581F7588C7F9}" dt="2023-03-20T07:50:06.930" v="774" actId="478"/>
          <ac:graphicFrameMkLst>
            <pc:docMk/>
            <pc:sldMk cId="32691029" sldId="262"/>
            <ac:graphicFrameMk id="6" creationId="{BBF03854-06A1-51A7-BD05-1C4E1335F6D8}"/>
          </ac:graphicFrameMkLst>
        </pc:graphicFrameChg>
      </pc:sldChg>
      <pc:sldChg chg="del">
        <pc:chgData name="周子翔" userId="a0f63c5f-3b4e-4bac-9986-b7a6a586a9f4" providerId="ADAL" clId="{7DF176AE-84B7-4507-9FDA-581F7588C7F9}" dt="2023-03-20T07:30:15.831" v="49" actId="47"/>
        <pc:sldMkLst>
          <pc:docMk/>
          <pc:sldMk cId="578525975" sldId="263"/>
        </pc:sldMkLst>
      </pc:sldChg>
      <pc:sldChg chg="delSp modSp new mod ord">
        <pc:chgData name="周子翔" userId="a0f63c5f-3b4e-4bac-9986-b7a6a586a9f4" providerId="ADAL" clId="{7DF176AE-84B7-4507-9FDA-581F7588C7F9}" dt="2023-03-20T08:41:16.397" v="1628"/>
        <pc:sldMkLst>
          <pc:docMk/>
          <pc:sldMk cId="875919658" sldId="263"/>
        </pc:sldMkLst>
        <pc:spChg chg="mod">
          <ac:chgData name="周子翔" userId="a0f63c5f-3b4e-4bac-9986-b7a6a586a9f4" providerId="ADAL" clId="{7DF176AE-84B7-4507-9FDA-581F7588C7F9}" dt="2023-03-20T07:47:31.567" v="768" actId="20577"/>
          <ac:spMkLst>
            <pc:docMk/>
            <pc:sldMk cId="875919658" sldId="263"/>
            <ac:spMk id="2" creationId="{D97B5A5F-C0E8-1B50-EF61-C8FD28707922}"/>
          </ac:spMkLst>
        </pc:spChg>
        <pc:spChg chg="mod">
          <ac:chgData name="周子翔" userId="a0f63c5f-3b4e-4bac-9986-b7a6a586a9f4" providerId="ADAL" clId="{7DF176AE-84B7-4507-9FDA-581F7588C7F9}" dt="2023-03-20T07:56:35.528" v="1021" actId="947"/>
          <ac:spMkLst>
            <pc:docMk/>
            <pc:sldMk cId="875919658" sldId="263"/>
            <ac:spMk id="3" creationId="{0170B51B-F3F6-861A-4EF8-4363C73A1E38}"/>
          </ac:spMkLst>
        </pc:spChg>
        <pc:spChg chg="del">
          <ac:chgData name="周子翔" userId="a0f63c5f-3b4e-4bac-9986-b7a6a586a9f4" providerId="ADAL" clId="{7DF176AE-84B7-4507-9FDA-581F7588C7F9}" dt="2023-03-20T07:47:19.645" v="752" actId="478"/>
          <ac:spMkLst>
            <pc:docMk/>
            <pc:sldMk cId="875919658" sldId="263"/>
            <ac:spMk id="4" creationId="{2970DD0F-2286-59B6-0CE8-6BFFE7DA4AC0}"/>
          </ac:spMkLst>
        </pc:spChg>
      </pc:sldChg>
      <pc:sldChg chg="addSp delSp modSp new mod ord">
        <pc:chgData name="周子翔" userId="a0f63c5f-3b4e-4bac-9986-b7a6a586a9f4" providerId="ADAL" clId="{7DF176AE-84B7-4507-9FDA-581F7588C7F9}" dt="2023-03-20T08:35:19.830" v="1604" actId="20577"/>
        <pc:sldMkLst>
          <pc:docMk/>
          <pc:sldMk cId="2872528539" sldId="264"/>
        </pc:sldMkLst>
        <pc:spChg chg="del mod">
          <ac:chgData name="周子翔" userId="a0f63c5f-3b4e-4bac-9986-b7a6a586a9f4" providerId="ADAL" clId="{7DF176AE-84B7-4507-9FDA-581F7588C7F9}" dt="2023-03-20T07:59:34.070" v="1071" actId="478"/>
          <ac:spMkLst>
            <pc:docMk/>
            <pc:sldMk cId="2872528539" sldId="264"/>
            <ac:spMk id="2" creationId="{619A91FE-19C0-8422-5CDA-22A0A1E2531F}"/>
          </ac:spMkLst>
        </pc:spChg>
        <pc:spChg chg="del">
          <ac:chgData name="周子翔" userId="a0f63c5f-3b4e-4bac-9986-b7a6a586a9f4" providerId="ADAL" clId="{7DF176AE-84B7-4507-9FDA-581F7588C7F9}" dt="2023-03-20T07:59:31.558" v="1069" actId="478"/>
          <ac:spMkLst>
            <pc:docMk/>
            <pc:sldMk cId="2872528539" sldId="264"/>
            <ac:spMk id="3" creationId="{B1A04CED-B273-D835-D967-313D3232D0CB}"/>
          </ac:spMkLst>
        </pc:spChg>
        <pc:spChg chg="del">
          <ac:chgData name="周子翔" userId="a0f63c5f-3b4e-4bac-9986-b7a6a586a9f4" providerId="ADAL" clId="{7DF176AE-84B7-4507-9FDA-581F7588C7F9}" dt="2023-03-20T07:59:18.208" v="1068" actId="478"/>
          <ac:spMkLst>
            <pc:docMk/>
            <pc:sldMk cId="2872528539" sldId="264"/>
            <ac:spMk id="4" creationId="{0621B6B2-7466-4D19-AA75-4E388707580B}"/>
          </ac:spMkLst>
        </pc:spChg>
        <pc:spChg chg="add mod">
          <ac:chgData name="周子翔" userId="a0f63c5f-3b4e-4bac-9986-b7a6a586a9f4" providerId="ADAL" clId="{7DF176AE-84B7-4507-9FDA-581F7588C7F9}" dt="2023-03-20T08:35:19.830" v="1604" actId="20577"/>
          <ac:spMkLst>
            <pc:docMk/>
            <pc:sldMk cId="2872528539" sldId="264"/>
            <ac:spMk id="6" creationId="{D69FA6E2-012E-A55D-7A9A-9DE9A4A8F727}"/>
          </ac:spMkLst>
        </pc:spChg>
      </pc:sldChg>
      <pc:sldChg chg="del">
        <pc:chgData name="周子翔" userId="a0f63c5f-3b4e-4bac-9986-b7a6a586a9f4" providerId="ADAL" clId="{7DF176AE-84B7-4507-9FDA-581F7588C7F9}" dt="2023-03-20T07:30:15.831" v="49" actId="47"/>
        <pc:sldMkLst>
          <pc:docMk/>
          <pc:sldMk cId="3273419890" sldId="264"/>
        </pc:sldMkLst>
      </pc:sldChg>
      <pc:sldChg chg="del">
        <pc:chgData name="周子翔" userId="a0f63c5f-3b4e-4bac-9986-b7a6a586a9f4" providerId="ADAL" clId="{7DF176AE-84B7-4507-9FDA-581F7588C7F9}" dt="2023-03-20T07:30:15.831" v="49" actId="47"/>
        <pc:sldMkLst>
          <pc:docMk/>
          <pc:sldMk cId="440551439" sldId="265"/>
        </pc:sldMkLst>
      </pc:sldChg>
      <pc:sldChg chg="addSp delSp modSp new mod">
        <pc:chgData name="周子翔" userId="a0f63c5f-3b4e-4bac-9986-b7a6a586a9f4" providerId="ADAL" clId="{7DF176AE-84B7-4507-9FDA-581F7588C7F9}" dt="2023-03-20T08:16:27.344" v="1413" actId="14100"/>
        <pc:sldMkLst>
          <pc:docMk/>
          <pc:sldMk cId="2082966804" sldId="265"/>
        </pc:sldMkLst>
        <pc:spChg chg="mod">
          <ac:chgData name="周子翔" userId="a0f63c5f-3b4e-4bac-9986-b7a6a586a9f4" providerId="ADAL" clId="{7DF176AE-84B7-4507-9FDA-581F7588C7F9}" dt="2023-03-20T08:00:36.946" v="1098" actId="20577"/>
          <ac:spMkLst>
            <pc:docMk/>
            <pc:sldMk cId="2082966804" sldId="265"/>
            <ac:spMk id="2" creationId="{BF2AD4F1-E717-BF1E-9173-2625025DAAC8}"/>
          </ac:spMkLst>
        </pc:spChg>
        <pc:spChg chg="mod">
          <ac:chgData name="周子翔" userId="a0f63c5f-3b4e-4bac-9986-b7a6a586a9f4" providerId="ADAL" clId="{7DF176AE-84B7-4507-9FDA-581F7588C7F9}" dt="2023-03-20T08:15:46.948" v="1407" actId="20577"/>
          <ac:spMkLst>
            <pc:docMk/>
            <pc:sldMk cId="2082966804" sldId="265"/>
            <ac:spMk id="3" creationId="{EAD61BC2-8495-2DBB-A120-D7CA3594BAAB}"/>
          </ac:spMkLst>
        </pc:spChg>
        <pc:spChg chg="del">
          <ac:chgData name="周子翔" userId="a0f63c5f-3b4e-4bac-9986-b7a6a586a9f4" providerId="ADAL" clId="{7DF176AE-84B7-4507-9FDA-581F7588C7F9}" dt="2023-03-20T08:00:40.279" v="1099" actId="478"/>
          <ac:spMkLst>
            <pc:docMk/>
            <pc:sldMk cId="2082966804" sldId="265"/>
            <ac:spMk id="4" creationId="{8637602E-7D9A-B73D-8B82-FC21823CD26C}"/>
          </ac:spMkLst>
        </pc:spChg>
        <pc:picChg chg="add mod">
          <ac:chgData name="周子翔" userId="a0f63c5f-3b4e-4bac-9986-b7a6a586a9f4" providerId="ADAL" clId="{7DF176AE-84B7-4507-9FDA-581F7588C7F9}" dt="2023-03-20T08:16:27.344" v="1413" actId="14100"/>
          <ac:picMkLst>
            <pc:docMk/>
            <pc:sldMk cId="2082966804" sldId="265"/>
            <ac:picMk id="6" creationId="{3DC6389E-0E3C-8BF6-8FE8-8F850EB2213D}"/>
          </ac:picMkLst>
        </pc:picChg>
      </pc:sldChg>
      <pc:sldChg chg="delSp modSp new mod ord">
        <pc:chgData name="周子翔" userId="a0f63c5f-3b4e-4bac-9986-b7a6a586a9f4" providerId="ADAL" clId="{7DF176AE-84B7-4507-9FDA-581F7588C7F9}" dt="2023-03-20T08:25:41.481" v="1494" actId="20577"/>
        <pc:sldMkLst>
          <pc:docMk/>
          <pc:sldMk cId="2811006371" sldId="266"/>
        </pc:sldMkLst>
        <pc:spChg chg="mod">
          <ac:chgData name="周子翔" userId="a0f63c5f-3b4e-4bac-9986-b7a6a586a9f4" providerId="ADAL" clId="{7DF176AE-84B7-4507-9FDA-581F7588C7F9}" dt="2023-03-20T08:20:26.502" v="1420" actId="20577"/>
          <ac:spMkLst>
            <pc:docMk/>
            <pc:sldMk cId="2811006371" sldId="266"/>
            <ac:spMk id="2" creationId="{BDDF870F-B059-86BD-345A-98956E9A410E}"/>
          </ac:spMkLst>
        </pc:spChg>
        <pc:spChg chg="mod">
          <ac:chgData name="周子翔" userId="a0f63c5f-3b4e-4bac-9986-b7a6a586a9f4" providerId="ADAL" clId="{7DF176AE-84B7-4507-9FDA-581F7588C7F9}" dt="2023-03-20T08:25:41.481" v="1494" actId="20577"/>
          <ac:spMkLst>
            <pc:docMk/>
            <pc:sldMk cId="2811006371" sldId="266"/>
            <ac:spMk id="3" creationId="{4E747E7D-ED8D-CAF1-689C-261DC3E99FA7}"/>
          </ac:spMkLst>
        </pc:spChg>
        <pc:spChg chg="del">
          <ac:chgData name="周子翔" userId="a0f63c5f-3b4e-4bac-9986-b7a6a586a9f4" providerId="ADAL" clId="{7DF176AE-84B7-4507-9FDA-581F7588C7F9}" dt="2023-03-20T08:20:29.047" v="1421" actId="478"/>
          <ac:spMkLst>
            <pc:docMk/>
            <pc:sldMk cId="2811006371" sldId="266"/>
            <ac:spMk id="4" creationId="{F4C40A9C-642E-ACBD-9C55-0EB2BB0221D9}"/>
          </ac:spMkLst>
        </pc:spChg>
      </pc:sldChg>
      <pc:sldChg chg="addSp delSp modSp new mod">
        <pc:chgData name="周子翔" userId="a0f63c5f-3b4e-4bac-9986-b7a6a586a9f4" providerId="ADAL" clId="{7DF176AE-84B7-4507-9FDA-581F7588C7F9}" dt="2023-03-20T08:26:38.630" v="1516" actId="1076"/>
        <pc:sldMkLst>
          <pc:docMk/>
          <pc:sldMk cId="4099883469" sldId="267"/>
        </pc:sldMkLst>
        <pc:spChg chg="mod">
          <ac:chgData name="周子翔" userId="a0f63c5f-3b4e-4bac-9986-b7a6a586a9f4" providerId="ADAL" clId="{7DF176AE-84B7-4507-9FDA-581F7588C7F9}" dt="2023-03-20T08:26:00.964" v="1509" actId="20577"/>
          <ac:spMkLst>
            <pc:docMk/>
            <pc:sldMk cId="4099883469" sldId="267"/>
            <ac:spMk id="2" creationId="{9357EDB4-EEA2-937C-F32F-57763C06533B}"/>
          </ac:spMkLst>
        </pc:spChg>
        <pc:spChg chg="del mod">
          <ac:chgData name="周子翔" userId="a0f63c5f-3b4e-4bac-9986-b7a6a586a9f4" providerId="ADAL" clId="{7DF176AE-84B7-4507-9FDA-581F7588C7F9}" dt="2023-03-20T08:26:34.591" v="1515"/>
          <ac:spMkLst>
            <pc:docMk/>
            <pc:sldMk cId="4099883469" sldId="267"/>
            <ac:spMk id="3" creationId="{7C7A23A9-70E2-3A26-3544-C17B60D633BC}"/>
          </ac:spMkLst>
        </pc:spChg>
        <pc:spChg chg="del">
          <ac:chgData name="周子翔" userId="a0f63c5f-3b4e-4bac-9986-b7a6a586a9f4" providerId="ADAL" clId="{7DF176AE-84B7-4507-9FDA-581F7588C7F9}" dt="2023-03-20T08:26:24.892" v="1510" actId="478"/>
          <ac:spMkLst>
            <pc:docMk/>
            <pc:sldMk cId="4099883469" sldId="267"/>
            <ac:spMk id="4" creationId="{A9CEA1F1-05E7-0061-86CB-653BA37AD2F3}"/>
          </ac:spMkLst>
        </pc:spChg>
        <pc:picChg chg="add mod">
          <ac:chgData name="周子翔" userId="a0f63c5f-3b4e-4bac-9986-b7a6a586a9f4" providerId="ADAL" clId="{7DF176AE-84B7-4507-9FDA-581F7588C7F9}" dt="2023-03-20T08:26:27.763" v="1512"/>
          <ac:picMkLst>
            <pc:docMk/>
            <pc:sldMk cId="4099883469" sldId="267"/>
            <ac:picMk id="6" creationId="{8FDF877B-00F9-8A2C-2CBB-73EEFCBB3FA8}"/>
          </ac:picMkLst>
        </pc:picChg>
        <pc:picChg chg="add mod">
          <ac:chgData name="周子翔" userId="a0f63c5f-3b4e-4bac-9986-b7a6a586a9f4" providerId="ADAL" clId="{7DF176AE-84B7-4507-9FDA-581F7588C7F9}" dt="2023-03-20T08:26:38.630" v="1516" actId="1076"/>
          <ac:picMkLst>
            <pc:docMk/>
            <pc:sldMk cId="4099883469" sldId="267"/>
            <ac:picMk id="7" creationId="{12B806CD-3434-E898-F746-A72D4E8D51B7}"/>
          </ac:picMkLst>
        </pc:picChg>
      </pc:sldChg>
      <pc:sldChg chg="addSp delSp modSp new mod">
        <pc:chgData name="周子翔" userId="a0f63c5f-3b4e-4bac-9986-b7a6a586a9f4" providerId="ADAL" clId="{7DF176AE-84B7-4507-9FDA-581F7588C7F9}" dt="2023-03-20T08:34:46.924" v="1571"/>
        <pc:sldMkLst>
          <pc:docMk/>
          <pc:sldMk cId="70805394" sldId="268"/>
        </pc:sldMkLst>
        <pc:spChg chg="mod">
          <ac:chgData name="周子翔" userId="a0f63c5f-3b4e-4bac-9986-b7a6a586a9f4" providerId="ADAL" clId="{7DF176AE-84B7-4507-9FDA-581F7588C7F9}" dt="2023-03-20T08:27:41.998" v="1566" actId="20577"/>
          <ac:spMkLst>
            <pc:docMk/>
            <pc:sldMk cId="70805394" sldId="268"/>
            <ac:spMk id="2" creationId="{9D1FF35E-D723-157B-353A-13BEE4A71E18}"/>
          </ac:spMkLst>
        </pc:spChg>
        <pc:spChg chg="del mod">
          <ac:chgData name="周子翔" userId="a0f63c5f-3b4e-4bac-9986-b7a6a586a9f4" providerId="ADAL" clId="{7DF176AE-84B7-4507-9FDA-581F7588C7F9}" dt="2023-03-20T08:34:46.924" v="1571"/>
          <ac:spMkLst>
            <pc:docMk/>
            <pc:sldMk cId="70805394" sldId="268"/>
            <ac:spMk id="3" creationId="{029B438E-FB11-707E-6AF6-537CE2BF9412}"/>
          </ac:spMkLst>
        </pc:spChg>
        <pc:spChg chg="del">
          <ac:chgData name="周子翔" userId="a0f63c5f-3b4e-4bac-9986-b7a6a586a9f4" providerId="ADAL" clId="{7DF176AE-84B7-4507-9FDA-581F7588C7F9}" dt="2023-03-20T08:33:44.813" v="1567" actId="478"/>
          <ac:spMkLst>
            <pc:docMk/>
            <pc:sldMk cId="70805394" sldId="268"/>
            <ac:spMk id="4" creationId="{B57370BC-C7A2-AD1F-9216-CEE8F7AE514A}"/>
          </ac:spMkLst>
        </pc:spChg>
        <pc:picChg chg="add mod">
          <ac:chgData name="周子翔" userId="a0f63c5f-3b4e-4bac-9986-b7a6a586a9f4" providerId="ADAL" clId="{7DF176AE-84B7-4507-9FDA-581F7588C7F9}" dt="2023-03-20T08:34:45.876" v="1570"/>
          <ac:picMkLst>
            <pc:docMk/>
            <pc:sldMk cId="70805394" sldId="268"/>
            <ac:picMk id="6" creationId="{B59D9A2D-2EB4-A6A1-58DA-6F325321932A}"/>
          </ac:picMkLst>
        </pc:picChg>
        <pc:picChg chg="add mod">
          <ac:chgData name="周子翔" userId="a0f63c5f-3b4e-4bac-9986-b7a6a586a9f4" providerId="ADAL" clId="{7DF176AE-84B7-4507-9FDA-581F7588C7F9}" dt="2023-03-20T08:34:46.924" v="1571"/>
          <ac:picMkLst>
            <pc:docMk/>
            <pc:sldMk cId="70805394" sldId="268"/>
            <ac:picMk id="7" creationId="{CA889C66-F6C2-1F5F-29A2-C01E1D82F645}"/>
          </ac:picMkLst>
        </pc:picChg>
      </pc:sldChg>
      <pc:sldChg chg="modSp add mod">
        <pc:chgData name="周子翔" userId="a0f63c5f-3b4e-4bac-9986-b7a6a586a9f4" providerId="ADAL" clId="{7DF176AE-84B7-4507-9FDA-581F7588C7F9}" dt="2023-03-20T08:35:35.179" v="1616" actId="20577"/>
        <pc:sldMkLst>
          <pc:docMk/>
          <pc:sldMk cId="3329899208" sldId="269"/>
        </pc:sldMkLst>
        <pc:spChg chg="mod">
          <ac:chgData name="周子翔" userId="a0f63c5f-3b4e-4bac-9986-b7a6a586a9f4" providerId="ADAL" clId="{7DF176AE-84B7-4507-9FDA-581F7588C7F9}" dt="2023-03-20T08:35:35.179" v="1616" actId="20577"/>
          <ac:spMkLst>
            <pc:docMk/>
            <pc:sldMk cId="3329899208" sldId="269"/>
            <ac:spMk id="6" creationId="{D69FA6E2-012E-A55D-7A9A-9DE9A4A8F727}"/>
          </ac:spMkLst>
        </pc:spChg>
      </pc:sldChg>
      <pc:sldChg chg="addSp delSp modSp new mod">
        <pc:chgData name="周子翔" userId="a0f63c5f-3b4e-4bac-9986-b7a6a586a9f4" providerId="ADAL" clId="{7DF176AE-84B7-4507-9FDA-581F7588C7F9}" dt="2023-03-20T09:14:04.992" v="1894" actId="108"/>
        <pc:sldMkLst>
          <pc:docMk/>
          <pc:sldMk cId="130871732" sldId="270"/>
        </pc:sldMkLst>
        <pc:spChg chg="mod">
          <ac:chgData name="周子翔" userId="a0f63c5f-3b4e-4bac-9986-b7a6a586a9f4" providerId="ADAL" clId="{7DF176AE-84B7-4507-9FDA-581F7588C7F9}" dt="2023-03-20T08:52:02.997" v="1639" actId="26606"/>
          <ac:spMkLst>
            <pc:docMk/>
            <pc:sldMk cId="130871732" sldId="270"/>
            <ac:spMk id="2" creationId="{F4FA12B4-56A0-13C9-2A2D-A118C66690B3}"/>
          </ac:spMkLst>
        </pc:spChg>
        <pc:spChg chg="del mod">
          <ac:chgData name="周子翔" userId="a0f63c5f-3b4e-4bac-9986-b7a6a586a9f4" providerId="ADAL" clId="{7DF176AE-84B7-4507-9FDA-581F7588C7F9}" dt="2023-03-20T08:51:34.200" v="1632" actId="22"/>
          <ac:spMkLst>
            <pc:docMk/>
            <pc:sldMk cId="130871732" sldId="270"/>
            <ac:spMk id="3" creationId="{11B2B08D-5CBA-496F-E48A-5D39178C197A}"/>
          </ac:spMkLst>
        </pc:spChg>
        <pc:spChg chg="del">
          <ac:chgData name="周子翔" userId="a0f63c5f-3b4e-4bac-9986-b7a6a586a9f4" providerId="ADAL" clId="{7DF176AE-84B7-4507-9FDA-581F7588C7F9}" dt="2023-03-20T08:42:53.372" v="1630" actId="478"/>
          <ac:spMkLst>
            <pc:docMk/>
            <pc:sldMk cId="130871732" sldId="270"/>
            <ac:spMk id="4" creationId="{6B394E39-7E23-1F09-45E1-85139882FFF4}"/>
          </ac:spMkLst>
        </pc:spChg>
        <pc:spChg chg="mod">
          <ac:chgData name="周子翔" userId="a0f63c5f-3b4e-4bac-9986-b7a6a586a9f4" providerId="ADAL" clId="{7DF176AE-84B7-4507-9FDA-581F7588C7F9}" dt="2023-03-20T08:52:02.997" v="1639" actId="26606"/>
          <ac:spMkLst>
            <pc:docMk/>
            <pc:sldMk cId="130871732" sldId="270"/>
            <ac:spMk id="5" creationId="{B5AF12A2-F47C-4920-FA65-5E46E803FB09}"/>
          </ac:spMkLst>
        </pc:spChg>
        <pc:spChg chg="add del">
          <ac:chgData name="周子翔" userId="a0f63c5f-3b4e-4bac-9986-b7a6a586a9f4" providerId="ADAL" clId="{7DF176AE-84B7-4507-9FDA-581F7588C7F9}" dt="2023-03-20T08:52:02.992" v="1638" actId="26606"/>
          <ac:spMkLst>
            <pc:docMk/>
            <pc:sldMk cId="130871732" sldId="270"/>
            <ac:spMk id="12" creationId="{C942074F-043C-7A68-5AEA-FCF42AB5AF2D}"/>
          </ac:spMkLst>
        </pc:spChg>
        <pc:spChg chg="add mod">
          <ac:chgData name="周子翔" userId="a0f63c5f-3b4e-4bac-9986-b7a6a586a9f4" providerId="ADAL" clId="{7DF176AE-84B7-4507-9FDA-581F7588C7F9}" dt="2023-03-20T09:14:04.992" v="1894" actId="108"/>
          <ac:spMkLst>
            <pc:docMk/>
            <pc:sldMk cId="130871732" sldId="270"/>
            <ac:spMk id="14" creationId="{31BEAC60-72A1-DE7A-DC4C-FFF4297BFF81}"/>
          </ac:spMkLst>
        </pc:spChg>
        <pc:picChg chg="add mod ord">
          <ac:chgData name="周子翔" userId="a0f63c5f-3b4e-4bac-9986-b7a6a586a9f4" providerId="ADAL" clId="{7DF176AE-84B7-4507-9FDA-581F7588C7F9}" dt="2023-03-20T09:13:46.347" v="1892" actId="1076"/>
          <ac:picMkLst>
            <pc:docMk/>
            <pc:sldMk cId="130871732" sldId="270"/>
            <ac:picMk id="7" creationId="{81932441-E44A-F021-5DEE-29B1C2891E72}"/>
          </ac:picMkLst>
        </pc:picChg>
      </pc:sldChg>
      <pc:sldChg chg="addSp delSp modSp add del mod">
        <pc:chgData name="周子翔" userId="a0f63c5f-3b4e-4bac-9986-b7a6a586a9f4" providerId="ADAL" clId="{7DF176AE-84B7-4507-9FDA-581F7588C7F9}" dt="2023-03-20T08:40:57.681" v="1625" actId="47"/>
        <pc:sldMkLst>
          <pc:docMk/>
          <pc:sldMk cId="3769891152" sldId="270"/>
        </pc:sldMkLst>
        <pc:spChg chg="add del mod">
          <ac:chgData name="周子翔" userId="a0f63c5f-3b4e-4bac-9986-b7a6a586a9f4" providerId="ADAL" clId="{7DF176AE-84B7-4507-9FDA-581F7588C7F9}" dt="2023-03-20T08:40:26.622" v="1619"/>
          <ac:spMkLst>
            <pc:docMk/>
            <pc:sldMk cId="3769891152" sldId="270"/>
            <ac:spMk id="4" creationId="{48FB0B21-DB06-66C8-45A5-C6211956F69C}"/>
          </ac:spMkLst>
        </pc:spChg>
        <pc:spChg chg="add mod">
          <ac:chgData name="周子翔" userId="a0f63c5f-3b4e-4bac-9986-b7a6a586a9f4" providerId="ADAL" clId="{7DF176AE-84B7-4507-9FDA-581F7588C7F9}" dt="2023-03-20T08:40:52.074" v="1624" actId="478"/>
          <ac:spMkLst>
            <pc:docMk/>
            <pc:sldMk cId="3769891152" sldId="270"/>
            <ac:spMk id="9" creationId="{D6A4F116-5CDF-CD4C-1ABD-8F298E38FD99}"/>
          </ac:spMkLst>
        </pc:spChg>
        <pc:picChg chg="add del mod">
          <ac:chgData name="周子翔" userId="a0f63c5f-3b4e-4bac-9986-b7a6a586a9f4" providerId="ADAL" clId="{7DF176AE-84B7-4507-9FDA-581F7588C7F9}" dt="2023-03-20T08:40:52.074" v="1624" actId="478"/>
          <ac:picMkLst>
            <pc:docMk/>
            <pc:sldMk cId="3769891152" sldId="270"/>
            <ac:picMk id="6" creationId="{DB897107-A5B2-B792-9B74-65890883743D}"/>
          </ac:picMkLst>
        </pc:picChg>
        <pc:picChg chg="del">
          <ac:chgData name="周子翔" userId="a0f63c5f-3b4e-4bac-9986-b7a6a586a9f4" providerId="ADAL" clId="{7DF176AE-84B7-4507-9FDA-581F7588C7F9}" dt="2023-03-20T08:40:08.016" v="1618" actId="478"/>
          <ac:picMkLst>
            <pc:docMk/>
            <pc:sldMk cId="3769891152" sldId="270"/>
            <ac:picMk id="7" creationId="{CA889C66-F6C2-1F5F-29A2-C01E1D82F6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A11E9-A1C0-4F65-A566-DC96F4BAA491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EB6F6-7BF0-4733-B94F-26609FCFE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這裡是大綱</a:t>
            </a:r>
            <a:endParaRPr lang="en-US" altLang="zh-TW" dirty="0" smtClean="0"/>
          </a:p>
          <a:p>
            <a:r>
              <a:rPr lang="zh-TW" altLang="en-US" dirty="0" smtClean="0"/>
              <a:t>這次作業有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lab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Lab1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block</a:t>
            </a:r>
            <a:r>
              <a:rPr lang="en-US" altLang="zh-TW" baseline="0" dirty="0" smtClean="0"/>
              <a:t>-level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protocol</a:t>
            </a:r>
            <a:r>
              <a:rPr lang="zh-TW" altLang="en-US" baseline="0" dirty="0" smtClean="0"/>
              <a:t>，</a:t>
            </a:r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r>
              <a:rPr lang="zh-TW" altLang="en-US" baseline="0" dirty="0" smtClean="0"/>
              <a:t>在這個</a:t>
            </a:r>
            <a:r>
              <a:rPr lang="en-US" altLang="zh-TW" baseline="0" dirty="0" smtClean="0"/>
              <a:t>lab</a:t>
            </a:r>
            <a:r>
              <a:rPr lang="zh-TW" altLang="en-US" baseline="0" dirty="0" smtClean="0"/>
              <a:t>中我會講解，究竟什麼是</a:t>
            </a:r>
            <a:r>
              <a:rPr lang="en-US" altLang="zh-TW" baseline="0" dirty="0" smtClean="0"/>
              <a:t>block level</a:t>
            </a:r>
            <a:r>
              <a:rPr lang="zh-TW" altLang="en-US" baseline="0" dirty="0" smtClean="0"/>
              <a:t>和</a:t>
            </a:r>
            <a:r>
              <a:rPr lang="en-US" altLang="zh-TW" baseline="0" dirty="0" smtClean="0"/>
              <a:t>port level</a:t>
            </a:r>
          </a:p>
          <a:p>
            <a:r>
              <a:rPr lang="zh-TW" altLang="en-US" dirty="0" smtClean="0"/>
              <a:t>講解</a:t>
            </a:r>
            <a:r>
              <a:rPr lang="en-US" altLang="zh-TW" dirty="0" err="1" smtClean="0"/>
              <a:t>ap</a:t>
            </a:r>
            <a:r>
              <a:rPr lang="zh-TW" altLang="en-US" dirty="0" smtClean="0"/>
              <a:t>訊號代表意義</a:t>
            </a:r>
            <a:endParaRPr lang="en-US" altLang="zh-TW" dirty="0" smtClean="0"/>
          </a:p>
          <a:p>
            <a:r>
              <a:rPr lang="zh-TW" altLang="en-US" dirty="0" smtClean="0"/>
              <a:t>再來會從波形圖解釋</a:t>
            </a:r>
            <a:r>
              <a:rPr lang="en-US" altLang="zh-TW" dirty="0" err="1" smtClean="0"/>
              <a:t>ap</a:t>
            </a:r>
            <a:r>
              <a:rPr lang="zh-TW" altLang="en-US" dirty="0" smtClean="0"/>
              <a:t>訊號的功用</a:t>
            </a:r>
            <a:endParaRPr lang="en-US" altLang="zh-TW" dirty="0" smtClean="0"/>
          </a:p>
          <a:p>
            <a:r>
              <a:rPr lang="zh-TW" altLang="en-US" dirty="0" smtClean="0"/>
              <a:t>最後會告訴大家究竟什麼是</a:t>
            </a:r>
            <a:r>
              <a:rPr lang="en-US" altLang="zh-TW" dirty="0" err="1" smtClean="0"/>
              <a:t>ap_ctrl</a:t>
            </a:r>
            <a:r>
              <a:rPr lang="en-US" altLang="zh-TW" baseline="0" dirty="0" err="1" smtClean="0"/>
              <a:t>_none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EB6F6-7BF0-4733-B94F-26609FCFE2B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00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EB6F6-7BF0-4733-B94F-26609FCFE2B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>
            <a:lvl1pPr>
              <a:defRPr b="1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>
                <a:effectLst/>
              </a:defRPr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8C0B39-7624-4C73-BC83-31B003820BD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6F085E-59BD-4A02-A384-1F6536C9A3F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BD4CC-6ECB-4AB4-A942-D074BC9937B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85039" y="44648"/>
            <a:ext cx="2818805" cy="643830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28626" y="44648"/>
            <a:ext cx="8313539" cy="64383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5CF155-738B-4040-8051-82BF068701A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47FED-9BC7-453D-A8C9-A0A21A82CB6E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65597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28625" y="948100"/>
            <a:ext cx="11275219" cy="5619999"/>
          </a:xfrm>
        </p:spPr>
        <p:txBody>
          <a:bodyPr/>
          <a:lstStyle>
            <a:lvl1pPr>
              <a:defRPr sz="225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969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266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altLang="zh-TW"/>
              <a:t>Click to edit the master title style</a:t>
            </a:r>
            <a:endParaRPr lang="zh-TW" altLang="en-US"/>
          </a:p>
          <a:p>
            <a:pPr lvl="1"/>
            <a:r>
              <a:rPr lang="en-US" altLang="zh-TW"/>
              <a:t>Click to edit the master title style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B4AD68-C2A9-40CE-B4DE-8329351EC16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51FF6CB-9482-4525-890F-6F293FC6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C1EC8F-C8FB-442D-95BA-AC084DF9161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8625" y="1330523"/>
            <a:ext cx="5566172" cy="515243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37672" y="1330523"/>
            <a:ext cx="5566172" cy="515243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F88CB4-FDF1-4D27-A0BE-040D1ED1B93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47FED-9BC7-453D-A8C9-A0A21A82CB6E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52520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604EB1-4504-4709-9523-8CF0D3D57CD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54A226-472F-4458-9AF4-96661BDA331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6BA9D8-F856-4C33-82C9-248530B77C9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227151-8D2A-4CC5-BDC9-C33E566CB9D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4648"/>
            <a:ext cx="11251406" cy="9540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57799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>
                <a:sym typeface="Palatino" charset="0"/>
              </a:rPr>
              <a:t>Click to edit the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998730"/>
            <a:ext cx="11275219" cy="5484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177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>
                <a:sym typeface="Palatino" charset="0"/>
              </a:rPr>
              <a:t>Click to edit Master text styles</a:t>
            </a:r>
          </a:p>
          <a:p>
            <a:pPr lvl="1"/>
            <a:r>
              <a:rPr lang="en-US" altLang="zh-TW">
                <a:sym typeface="Palatino" charset="0"/>
              </a:rPr>
              <a:t>Second level</a:t>
            </a:r>
          </a:p>
          <a:p>
            <a:pPr lvl="2"/>
            <a:r>
              <a:rPr lang="en-US" altLang="zh-TW">
                <a:sym typeface="Palatino" charset="0"/>
              </a:rPr>
              <a:t>Third level</a:t>
            </a:r>
          </a:p>
          <a:p>
            <a:pPr lvl="3"/>
            <a:r>
              <a:rPr lang="en-US" altLang="zh-TW">
                <a:sym typeface="Palatino" charset="0"/>
              </a:rPr>
              <a:t>Fourth level</a:t>
            </a:r>
          </a:p>
          <a:p>
            <a:pPr lvl="4"/>
            <a:r>
              <a:rPr lang="en-US" altLang="zh-TW">
                <a:sym typeface="Palatino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699380" y="6517557"/>
            <a:ext cx="342305" cy="215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25">
                <a:solidFill>
                  <a:schemeClr val="tx1"/>
                </a:solidFill>
                <a:ea typeface="新細明體" pitchFamily="18" charset="-120"/>
                <a:cs typeface="Arial" charset="0"/>
              </a:defRPr>
            </a:lvl1pPr>
          </a:lstStyle>
          <a:p>
            <a:fld id="{39A47FED-9BC7-453D-A8C9-A0A21A82CB6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052" name="Rectangle 4"/>
          <p:cNvSpPr>
            <a:spLocks/>
          </p:cNvSpPr>
          <p:nvPr/>
        </p:nvSpPr>
        <p:spPr bwMode="auto">
          <a:xfrm>
            <a:off x="34185" y="6597923"/>
            <a:ext cx="1845894" cy="2154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40" bIns="0"/>
          <a:lstStyle/>
          <a:p>
            <a:pPr marL="40182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984" b="0" i="0" kern="1200" dirty="0">
                <a:solidFill>
                  <a:srgbClr val="000000"/>
                </a:solidFill>
                <a:effectLst/>
                <a:latin typeface="Arial" charset="0"/>
                <a:ea typeface="+mn-ea"/>
                <a:cs typeface="+mn-cs"/>
                <a:sym typeface="Arial" charset="0"/>
              </a:rPr>
              <a:t>YI</a:t>
            </a:r>
            <a:r>
              <a:rPr lang="en-US" altLang="zh-TW" sz="984" b="0" i="0" kern="1200" baseline="0" dirty="0">
                <a:solidFill>
                  <a:srgbClr val="000000"/>
                </a:solidFill>
                <a:effectLst/>
                <a:latin typeface="Arial" charset="0"/>
                <a:ea typeface="+mn-ea"/>
                <a:cs typeface="+mn-cs"/>
                <a:sym typeface="Arial" charset="0"/>
              </a:rPr>
              <a:t> CHIN</a:t>
            </a:r>
            <a:r>
              <a:rPr lang="en-US" altLang="zh-TW" sz="984" b="0" i="0" kern="1200" dirty="0">
                <a:solidFill>
                  <a:srgbClr val="000000"/>
                </a:solidFill>
                <a:effectLst/>
                <a:latin typeface="Arial" charset="0"/>
                <a:ea typeface="+mn-ea"/>
                <a:cs typeface="+mn-cs"/>
                <a:sym typeface="Arial" charset="0"/>
              </a:rPr>
              <a:t> LU</a:t>
            </a:r>
            <a:endParaRPr lang="en-US" altLang="zh-TW" sz="984" b="1" dirty="0">
              <a:latin typeface="+mn-l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-5623"/>
            <a:ext cx="1869281" cy="535781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</p:pic>
      <p:sp>
        <p:nvSpPr>
          <p:cNvPr id="7" name="矩形 6"/>
          <p:cNvSpPr/>
          <p:nvPr userDrawn="1"/>
        </p:nvSpPr>
        <p:spPr bwMode="auto">
          <a:xfrm>
            <a:off x="1" y="6580065"/>
            <a:ext cx="1512916" cy="27793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sym typeface="Arial" charset="0"/>
              </a:rPr>
              <a:t>Tzu-Hsiang Chou</a:t>
            </a:r>
            <a:endParaRPr kumimoji="0" lang="zh-TW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7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hdr="0" dt="0"/>
  <p:txStyles>
    <p:titleStyle>
      <a:lvl1pPr marL="31253" indent="-31253" algn="ctr" rtl="0" fontAlgn="base">
        <a:spcBef>
          <a:spcPct val="0"/>
        </a:spcBef>
        <a:spcAft>
          <a:spcPct val="0"/>
        </a:spcAft>
        <a:defRPr sz="3094" b="1">
          <a:solidFill>
            <a:srgbClr val="0000FF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  <a:sym typeface="Palatino" charset="0"/>
        </a:defRPr>
      </a:lvl1pPr>
      <a:lvl2pPr marL="31253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2pPr>
      <a:lvl3pPr marL="31253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3pPr>
      <a:lvl4pPr marL="31253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4pPr>
      <a:lvl5pPr marL="31253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5pPr>
      <a:lvl6pPr marL="352710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6pPr>
      <a:lvl7pPr marL="674167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7pPr>
      <a:lvl8pPr marL="995625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8pPr>
      <a:lvl9pPr marL="1317082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9pPr>
    </p:titleStyle>
    <p:bodyStyle>
      <a:lvl1pPr marL="292437" indent="-261184" algn="l" rtl="0" fontAlgn="base">
        <a:spcBef>
          <a:spcPts val="773"/>
        </a:spcBef>
        <a:spcAft>
          <a:spcPct val="0"/>
        </a:spcAft>
        <a:buSzPct val="100000"/>
        <a:buFont typeface="Palatino" charset="0"/>
        <a:buChar char="•"/>
        <a:defRPr sz="2812" b="1">
          <a:solidFill>
            <a:srgbClr val="660066"/>
          </a:solidFill>
          <a:effectLst/>
          <a:latin typeface="+mn-lt"/>
          <a:ea typeface="+mn-ea"/>
          <a:cs typeface="+mn-cs"/>
          <a:sym typeface="Palatino" charset="0"/>
        </a:defRPr>
      </a:lvl1pPr>
      <a:lvl2pPr marL="560318" indent="-207608" algn="l" rtl="0" fontAlgn="base">
        <a:spcBef>
          <a:spcPts val="703"/>
        </a:spcBef>
        <a:spcAft>
          <a:spcPct val="0"/>
        </a:spcAft>
        <a:buClr>
          <a:srgbClr val="808080"/>
        </a:buClr>
        <a:buSzPct val="100000"/>
        <a:buFont typeface="Palatino" charset="0"/>
        <a:buChar char="–"/>
        <a:defRPr sz="2250">
          <a:solidFill>
            <a:srgbClr val="333333"/>
          </a:solidFill>
          <a:effectLst/>
          <a:latin typeface="+mn-lt"/>
          <a:sym typeface="Palatino" charset="0"/>
        </a:defRPr>
      </a:lvl2pPr>
      <a:lvl3pPr marL="886240" indent="-176355" algn="l" rtl="0" fontAlgn="base">
        <a:spcBef>
          <a:spcPts val="562"/>
        </a:spcBef>
        <a:spcAft>
          <a:spcPct val="0"/>
        </a:spcAft>
        <a:buClr>
          <a:srgbClr val="808080"/>
        </a:buClr>
        <a:buSzPct val="100000"/>
        <a:buFont typeface="Palatino" charset="0"/>
        <a:buChar char="•"/>
        <a:defRPr sz="2109">
          <a:solidFill>
            <a:srgbClr val="333333"/>
          </a:solidFill>
          <a:effectLst/>
          <a:latin typeface="+mn-lt"/>
          <a:sym typeface="Palatino" charset="0"/>
        </a:defRPr>
      </a:lvl3pPr>
      <a:lvl4pPr marL="1234485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–"/>
        <a:defRPr sz="1687">
          <a:solidFill>
            <a:srgbClr val="333333"/>
          </a:solidFill>
          <a:effectLst/>
          <a:latin typeface="+mn-lt"/>
          <a:sym typeface="Palatino" charset="0"/>
        </a:defRPr>
      </a:lvl4pPr>
      <a:lvl5pPr marL="1591660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1687">
          <a:solidFill>
            <a:srgbClr val="333333"/>
          </a:solidFill>
          <a:effectLst/>
          <a:latin typeface="+mn-lt"/>
          <a:sym typeface="Palatino" charset="0"/>
        </a:defRPr>
      </a:lvl5pPr>
      <a:lvl6pPr marL="1913118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1687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6pPr>
      <a:lvl7pPr marL="2234575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1687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7pPr>
      <a:lvl8pPr marL="2556032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1687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8pPr>
      <a:lvl9pPr marL="2877489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1687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9pPr>
    </p:bodyStyle>
    <p:otherStyle>
      <a:defPPr>
        <a:defRPr lang="zh-TW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176" y="2343965"/>
            <a:ext cx="11661168" cy="2006094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HLS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Interface Synthesis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8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A12B4-56A0-13C9-2A2D-A118C666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44648"/>
            <a:ext cx="11251406" cy="954082"/>
          </a:xfrm>
        </p:spPr>
        <p:txBody>
          <a:bodyPr wrap="square" anchor="ctr">
            <a:normAutofit/>
          </a:bodyPr>
          <a:lstStyle/>
          <a:p>
            <a:r>
              <a:rPr lang="en-US" altLang="zh-TW"/>
              <a:t>Call by Value</a:t>
            </a:r>
            <a:r>
              <a:rPr lang="zh-TW" altLang="en-US"/>
              <a:t>和</a:t>
            </a:r>
            <a:r>
              <a:rPr lang="en-US" altLang="zh-TW"/>
              <a:t>Reference(address)</a:t>
            </a:r>
            <a:endParaRPr lang="zh-TW" alt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BEAC60-72A1-DE7A-DC4C-FFF4297BF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5" y="1330523"/>
            <a:ext cx="5566172" cy="5152430"/>
          </a:xfrm>
        </p:spPr>
        <p:txBody>
          <a:bodyPr/>
          <a:lstStyle/>
          <a:p>
            <a:r>
              <a:rPr lang="en-US" sz="2800" dirty="0"/>
              <a:t>in1</a:t>
            </a:r>
            <a:r>
              <a:rPr lang="zh-TW" altLang="en-US" sz="2800" dirty="0"/>
              <a:t>和</a:t>
            </a:r>
            <a:r>
              <a:rPr lang="en-US" altLang="zh-TW" sz="2800" dirty="0"/>
              <a:t>in2</a:t>
            </a:r>
            <a:r>
              <a:rPr lang="zh-TW" altLang="en-US" sz="2800" dirty="0"/>
              <a:t>為</a:t>
            </a:r>
            <a:r>
              <a:rPr lang="en-US" altLang="zh-TW" sz="2800" dirty="0"/>
              <a:t>Call by Value</a:t>
            </a:r>
          </a:p>
          <a:p>
            <a:pPr lvl="1"/>
            <a:r>
              <a:rPr lang="zh-TW" altLang="en-US" sz="2118" dirty="0"/>
              <a:t>僅為</a:t>
            </a:r>
            <a:r>
              <a:rPr lang="en-US" altLang="zh-TW" sz="2118" dirty="0"/>
              <a:t>input</a:t>
            </a:r>
          </a:p>
          <a:p>
            <a:pPr marL="352710" lvl="1" indent="0">
              <a:buNone/>
            </a:pPr>
            <a:endParaRPr lang="en-US" altLang="zh-TW" sz="2400" dirty="0"/>
          </a:p>
          <a:p>
            <a:r>
              <a:rPr lang="en-US" altLang="zh-TW" sz="2800" dirty="0"/>
              <a:t> in_out1</a:t>
            </a:r>
            <a:r>
              <a:rPr lang="zh-TW" altLang="en-US" sz="2800" dirty="0"/>
              <a:t>為</a:t>
            </a:r>
            <a:r>
              <a:rPr lang="en-US" altLang="zh-TW" sz="2800" dirty="0"/>
              <a:t>Call by address</a:t>
            </a:r>
          </a:p>
          <a:p>
            <a:pPr lvl="1"/>
            <a:r>
              <a:rPr lang="zh-TW" altLang="en-US" sz="2118" dirty="0"/>
              <a:t>可以做為</a:t>
            </a:r>
            <a:r>
              <a:rPr lang="en-US" altLang="zh-TW" sz="2118" dirty="0"/>
              <a:t>input</a:t>
            </a:r>
            <a:r>
              <a:rPr lang="zh-TW" altLang="en-US" sz="2118" dirty="0"/>
              <a:t>和</a:t>
            </a:r>
            <a:r>
              <a:rPr lang="en-US" altLang="zh-TW" sz="2118" dirty="0"/>
              <a:t>output</a:t>
            </a:r>
            <a:endParaRPr lang="en-US" sz="2118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1932441-E44A-F021-5DEE-29B1C2891E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8294" y="3217515"/>
            <a:ext cx="5566172" cy="2309962"/>
          </a:xfrm>
          <a:noFill/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AF12A2-F47C-4920-FA65-5E46E803F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9380" y="6517557"/>
            <a:ext cx="342305" cy="215428"/>
          </a:xfrm>
        </p:spPr>
        <p:txBody>
          <a:bodyPr wrap="non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F88CB4-FDF1-4D27-A0BE-040D1ED1B93B}" type="slidenum">
              <a:rPr lang="zh-TW" altLang="en-US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altLang="zh-TW" sz="900"/>
          </a:p>
        </p:txBody>
      </p:sp>
    </p:spTree>
    <p:extLst>
      <p:ext uri="{BB962C8B-B14F-4D97-AF65-F5344CB8AC3E}">
        <p14:creationId xmlns:p14="http://schemas.microsoft.com/office/powerpoint/2010/main" val="130871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 by value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5943993"/>
              </p:ext>
            </p:extLst>
          </p:nvPr>
        </p:nvGraphicFramePr>
        <p:xfrm>
          <a:off x="1209860" y="1440903"/>
          <a:ext cx="9425590" cy="418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346">
                  <a:extLst>
                    <a:ext uri="{9D8B030D-6E8A-4147-A177-3AD203B41FA5}">
                      <a16:colId xmlns:a16="http://schemas.microsoft.com/office/drawing/2014/main" val="1524143208"/>
                    </a:ext>
                  </a:extLst>
                </a:gridCol>
                <a:gridCol w="7457244">
                  <a:extLst>
                    <a:ext uri="{9D8B030D-6E8A-4147-A177-3AD203B41FA5}">
                      <a16:colId xmlns:a16="http://schemas.microsoft.com/office/drawing/2014/main" val="1605494221"/>
                    </a:ext>
                  </a:extLst>
                </a:gridCol>
              </a:tblGrid>
              <a:tr h="83774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ap_none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942" marR="64942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No I/O protocol. This is the default for inputs.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942" marR="64942" marT="0" marB="0" anchor="ctr"/>
                </a:tc>
                <a:extLst>
                  <a:ext uri="{0D108BD9-81ED-4DB2-BD59-A6C34878D82A}">
                    <a16:rowId xmlns:a16="http://schemas.microsoft.com/office/drawing/2014/main" val="2584403841"/>
                  </a:ext>
                </a:extLst>
              </a:tr>
              <a:tr h="83774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ap_stable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942" marR="64942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No I/O protocol.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942" marR="64942" marT="0" marB="0" anchor="ctr"/>
                </a:tc>
                <a:extLst>
                  <a:ext uri="{0D108BD9-81ED-4DB2-BD59-A6C34878D82A}">
                    <a16:rowId xmlns:a16="http://schemas.microsoft.com/office/drawing/2014/main" val="3910973226"/>
                  </a:ext>
                </a:extLst>
              </a:tr>
              <a:tr h="83774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ap_ack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942" marR="64942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Implemented with an associated output acknowledge port.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942" marR="64942" marT="0" marB="0" anchor="ctr"/>
                </a:tc>
                <a:extLst>
                  <a:ext uri="{0D108BD9-81ED-4DB2-BD59-A6C34878D82A}">
                    <a16:rowId xmlns:a16="http://schemas.microsoft.com/office/drawing/2014/main" val="3824685812"/>
                  </a:ext>
                </a:extLst>
              </a:tr>
              <a:tr h="83774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ap_vld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942" marR="64942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Implemented with an associated input valid port.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942" marR="64942" marT="0" marB="0" anchor="ctr"/>
                </a:tc>
                <a:extLst>
                  <a:ext uri="{0D108BD9-81ED-4DB2-BD59-A6C34878D82A}">
                    <a16:rowId xmlns:a16="http://schemas.microsoft.com/office/drawing/2014/main" val="577022952"/>
                  </a:ext>
                </a:extLst>
              </a:tr>
              <a:tr h="83774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ap_hs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942" marR="64942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Implemented with both input valid and output acknowledge ports.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942" marR="64942" marT="0" marB="0" anchor="ctr"/>
                </a:tc>
                <a:extLst>
                  <a:ext uri="{0D108BD9-81ED-4DB2-BD59-A6C34878D82A}">
                    <a16:rowId xmlns:a16="http://schemas.microsoft.com/office/drawing/2014/main" val="4241912659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11</a:t>
            </a:fld>
            <a:endParaRPr lang="en-US" altLang="zh-TW"/>
          </a:p>
        </p:txBody>
      </p:sp>
      <p:sp>
        <p:nvSpPr>
          <p:cNvPr id="9" name="文字方塊 8"/>
          <p:cNvSpPr txBox="1"/>
          <p:nvPr/>
        </p:nvSpPr>
        <p:spPr>
          <a:xfrm>
            <a:off x="10062840" y="4101484"/>
            <a:ext cx="114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in1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9450281" y="4363094"/>
            <a:ext cx="612559" cy="0"/>
          </a:xfrm>
          <a:prstGeom prst="straightConnector1">
            <a:avLst/>
          </a:prstGeom>
          <a:solidFill>
            <a:srgbClr val="FFCC66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10062840" y="3357178"/>
            <a:ext cx="114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in2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9450281" y="3618788"/>
            <a:ext cx="612559" cy="0"/>
          </a:xfrm>
          <a:prstGeom prst="straightConnector1">
            <a:avLst/>
          </a:prstGeom>
          <a:solidFill>
            <a:srgbClr val="FFCC66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9846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 by Reference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12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8594"/>
              </p:ext>
            </p:extLst>
          </p:nvPr>
        </p:nvGraphicFramePr>
        <p:xfrm>
          <a:off x="1340528" y="998727"/>
          <a:ext cx="9374820" cy="5502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419">
                  <a:extLst>
                    <a:ext uri="{9D8B030D-6E8A-4147-A177-3AD203B41FA5}">
                      <a16:colId xmlns:a16="http://schemas.microsoft.com/office/drawing/2014/main" val="3722126177"/>
                    </a:ext>
                  </a:extLst>
                </a:gridCol>
                <a:gridCol w="7673401">
                  <a:extLst>
                    <a:ext uri="{9D8B030D-6E8A-4147-A177-3AD203B41FA5}">
                      <a16:colId xmlns:a16="http://schemas.microsoft.com/office/drawing/2014/main" val="3015493502"/>
                    </a:ext>
                  </a:extLst>
                </a:gridCol>
              </a:tblGrid>
              <a:tr h="644187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ap_none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No I/O protocol. This is the default for inputs.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8036105"/>
                  </a:ext>
                </a:extLst>
              </a:tr>
              <a:tr h="644187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ap_stable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No I/O protocol.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0769743"/>
                  </a:ext>
                </a:extLst>
              </a:tr>
              <a:tr h="644187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ap_ack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Implemented with an associated input acknowledge port.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4078365"/>
                  </a:ext>
                </a:extLst>
              </a:tr>
              <a:tr h="644187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ap_vld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Implemented with an associated output valid port. This is the default for outputs.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1114439"/>
                  </a:ext>
                </a:extLst>
              </a:tr>
              <a:tr h="644187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 err="1" smtClean="0">
                          <a:effectLst/>
                        </a:rPr>
                        <a:t>ap_ovld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Implemented with an associated output valid port (no valid port for the input part of any </a:t>
                      </a:r>
                      <a:r>
                        <a:rPr lang="en-US" sz="2400" kern="100" dirty="0" err="1" smtClean="0">
                          <a:effectLst/>
                        </a:rPr>
                        <a:t>inout</a:t>
                      </a:r>
                      <a:r>
                        <a:rPr lang="en-US" sz="2400" kern="100" dirty="0" smtClean="0">
                          <a:effectLst/>
                        </a:rPr>
                        <a:t> ports).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8478383"/>
                  </a:ext>
                </a:extLst>
              </a:tr>
              <a:tr h="644187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ap_hs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Implemented with both input valid port and output acknowledge ports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765082"/>
                  </a:ext>
                </a:extLst>
              </a:tr>
              <a:tr h="644187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ap_fifo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 FIFO interface with associated output write and input FIFO full ports.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5745646"/>
                  </a:ext>
                </a:extLst>
              </a:tr>
              <a:tr h="644187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ap_bus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 </a:t>
                      </a:r>
                      <a:r>
                        <a:rPr lang="en-US" sz="2400" kern="100" dirty="0" err="1">
                          <a:effectLst/>
                        </a:rPr>
                        <a:t>Vivado</a:t>
                      </a:r>
                      <a:r>
                        <a:rPr lang="en-US" sz="2400" kern="100" dirty="0">
                          <a:effectLst/>
                        </a:rPr>
                        <a:t> HLS bus interface protocol.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784798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142737" y="4554245"/>
            <a:ext cx="135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In_out1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9530179" y="4815855"/>
            <a:ext cx="612559" cy="0"/>
          </a:xfrm>
          <a:prstGeom prst="straightConnector1">
            <a:avLst/>
          </a:prstGeom>
          <a:solidFill>
            <a:srgbClr val="FFCC66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3877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波形圖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13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625" y="1260629"/>
            <a:ext cx="11431942" cy="47584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754602" y="4758431"/>
            <a:ext cx="11115930" cy="3462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 w="38100">
                <a:solidFill>
                  <a:srgbClr val="FF0000"/>
                </a:solidFill>
              </a:ln>
              <a:noFill/>
              <a:effectLst/>
              <a:latin typeface="Arial" charset="0"/>
              <a:sym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54602" y="4086819"/>
            <a:ext cx="11115930" cy="3462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 w="38100">
                <a:solidFill>
                  <a:srgbClr val="FF0000"/>
                </a:solidFill>
              </a:ln>
              <a:noFill/>
              <a:effectLst/>
              <a:latin typeface="Arial" charset="0"/>
              <a:sym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54602" y="2547891"/>
            <a:ext cx="11115930" cy="2099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 w="38100">
                <a:solidFill>
                  <a:srgbClr val="FF0000"/>
                </a:solidFill>
              </a:ln>
              <a:noFill/>
              <a:effectLst/>
              <a:latin typeface="Arial" charset="0"/>
              <a:sym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44637" y="3656453"/>
            <a:ext cx="11115930" cy="2099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 w="38100">
                <a:solidFill>
                  <a:srgbClr val="FF0000"/>
                </a:solidFill>
              </a:ln>
              <a:noFill/>
              <a:effectLst/>
              <a:latin typeface="Arial" charset="0"/>
              <a:sym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54602" y="5496161"/>
            <a:ext cx="11115930" cy="2099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 w="38100">
                <a:solidFill>
                  <a:srgbClr val="FF0000"/>
                </a:solidFill>
              </a:ln>
              <a:noFill/>
              <a:effectLst/>
              <a:latin typeface="Arial" charset="0"/>
              <a:sym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4602" y="5050264"/>
            <a:ext cx="11115930" cy="2099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 w="38100">
                <a:solidFill>
                  <a:srgbClr val="FF0000"/>
                </a:solidFill>
              </a:ln>
              <a:noFill/>
              <a:effectLst/>
              <a:latin typeface="Arial" charset="0"/>
              <a:sym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4602" y="1624613"/>
            <a:ext cx="11115930" cy="20996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 w="38100">
                <a:solidFill>
                  <a:srgbClr val="FF0000"/>
                </a:solidFill>
              </a:ln>
              <a:noFill/>
              <a:effectLst/>
              <a:latin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44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4CAA96-3078-BCC0-D806-341E15D32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14</a:t>
            </a:fld>
            <a:endParaRPr lang="en-US" altLang="zh-TW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69FA6E2-012E-A55D-7A9A-9DE9A4A8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6" y="2343965"/>
            <a:ext cx="11661168" cy="2006094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Lab3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Array </a:t>
            </a:r>
            <a:r>
              <a:rPr lang="en-US" altLang="zh-TW" dirty="0" smtClean="0">
                <a:solidFill>
                  <a:schemeClr val="tx1"/>
                </a:solidFill>
              </a:rPr>
              <a:t>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63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15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8" y="1297881"/>
            <a:ext cx="7534359" cy="39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52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Dual-port</a:t>
            </a:r>
            <a:r>
              <a:rPr lang="zh-TW" altLang="en-US" sz="3200" dirty="0" smtClean="0">
                <a:ea typeface="標楷體" panose="03000509000000000000" pitchFamily="65" charset="-120"/>
              </a:rPr>
              <a:t>和</a:t>
            </a:r>
            <a:r>
              <a:rPr lang="en-US" altLang="zh-TW" sz="3200" dirty="0" smtClean="0">
                <a:ea typeface="標楷體" panose="03000509000000000000" pitchFamily="65" charset="-120"/>
              </a:rPr>
              <a:t>Single-port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Single-port(rolled-loop)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Dual-port(unrolled-loop)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16</a:t>
            </a:fld>
            <a:endParaRPr lang="en-US" altLang="zh-TW"/>
          </a:p>
        </p:txBody>
      </p:sp>
      <p:pic>
        <p:nvPicPr>
          <p:cNvPr id="6" name="圖片 5" descr="一張含有 文字, 計分板 的圖片&#10;&#10;自動產生的描述"/>
          <p:cNvPicPr/>
          <p:nvPr/>
        </p:nvPicPr>
        <p:blipFill>
          <a:blip r:embed="rId2"/>
          <a:stretch>
            <a:fillRect/>
          </a:stretch>
        </p:blipFill>
        <p:spPr>
          <a:xfrm>
            <a:off x="707401" y="1863943"/>
            <a:ext cx="5063083" cy="3240717"/>
          </a:xfrm>
          <a:prstGeom prst="rect">
            <a:avLst/>
          </a:prstGeom>
        </p:spPr>
      </p:pic>
      <p:pic>
        <p:nvPicPr>
          <p:cNvPr id="7" name="圖片 6" descr="一張含有 資料表 的圖片&#10;&#10;自動產生的描述"/>
          <p:cNvPicPr/>
          <p:nvPr/>
        </p:nvPicPr>
        <p:blipFill>
          <a:blip r:embed="rId3"/>
          <a:stretch>
            <a:fillRect/>
          </a:stretch>
        </p:blipFill>
        <p:spPr>
          <a:xfrm>
            <a:off x="6339228" y="1863942"/>
            <a:ext cx="4837757" cy="324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0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Single-port for input</a:t>
            </a:r>
            <a:endParaRPr lang="zh-TW" altLang="en-US" sz="32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9126" y="1553419"/>
            <a:ext cx="11251406" cy="355678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5648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Dual-port</a:t>
            </a:r>
            <a:r>
              <a:rPr lang="zh-TW" altLang="en-US" sz="3200" dirty="0" smtClean="0">
                <a:ea typeface="標楷體" panose="03000509000000000000" pitchFamily="65" charset="-120"/>
              </a:rPr>
              <a:t>和</a:t>
            </a:r>
            <a:r>
              <a:rPr lang="en-US" altLang="zh-TW" sz="3200" dirty="0" smtClean="0">
                <a:ea typeface="標楷體" panose="03000509000000000000" pitchFamily="65" charset="-120"/>
              </a:rPr>
              <a:t>Single-port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ingle-port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Dual-port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18</a:t>
            </a:fld>
            <a:endParaRPr lang="en-US" altLang="zh-TW"/>
          </a:p>
        </p:txBody>
      </p:sp>
      <p:pic>
        <p:nvPicPr>
          <p:cNvPr id="6" name="圖片 5" descr="一張含有 文字, 計分板 的圖片&#10;&#10;自動產生的描述"/>
          <p:cNvPicPr/>
          <p:nvPr/>
        </p:nvPicPr>
        <p:blipFill>
          <a:blip r:embed="rId2"/>
          <a:stretch>
            <a:fillRect/>
          </a:stretch>
        </p:blipFill>
        <p:spPr>
          <a:xfrm>
            <a:off x="707401" y="1863943"/>
            <a:ext cx="5063083" cy="3240717"/>
          </a:xfrm>
          <a:prstGeom prst="rect">
            <a:avLst/>
          </a:prstGeom>
        </p:spPr>
      </p:pic>
      <p:pic>
        <p:nvPicPr>
          <p:cNvPr id="7" name="圖片 6" descr="一張含有 資料表 的圖片&#10;&#10;自動產生的描述"/>
          <p:cNvPicPr/>
          <p:nvPr/>
        </p:nvPicPr>
        <p:blipFill>
          <a:blip r:embed="rId3"/>
          <a:stretch>
            <a:fillRect/>
          </a:stretch>
        </p:blipFill>
        <p:spPr>
          <a:xfrm>
            <a:off x="6339228" y="1863942"/>
            <a:ext cx="4837757" cy="324071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26086" y="5376468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Dual-port</a:t>
            </a:r>
            <a:r>
              <a:rPr lang="zh-TW" altLang="en-US" sz="2800" dirty="0" smtClean="0">
                <a:solidFill>
                  <a:srgbClr val="FF0000"/>
                </a:solidFill>
              </a:rPr>
              <a:t>的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lantency</a:t>
            </a:r>
            <a:r>
              <a:rPr lang="zh-TW" altLang="en-US" sz="2800" dirty="0">
                <a:solidFill>
                  <a:srgbClr val="FF0000"/>
                </a:solidFill>
              </a:rPr>
              <a:t>為多少</a:t>
            </a:r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0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Dual-port</a:t>
            </a:r>
            <a:r>
              <a:rPr lang="zh-TW" altLang="en-US" sz="3200" dirty="0" smtClean="0"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ea typeface="標楷體" panose="03000509000000000000" pitchFamily="65" charset="-120"/>
              </a:rPr>
              <a:t>for input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19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6208" y="1202916"/>
            <a:ext cx="11084324" cy="43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41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28625" y="1330523"/>
            <a:ext cx="11251406" cy="5152430"/>
          </a:xfrm>
        </p:spPr>
        <p:txBody>
          <a:bodyPr/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Lab1 Block-level protocol</a:t>
            </a:r>
          </a:p>
          <a:p>
            <a:pPr marL="642034" lvl="1" indent="-342900"/>
            <a:r>
              <a:rPr lang="en-US" altLang="zh-TW" sz="2118" dirty="0">
                <a:ea typeface="標楷體" panose="03000509000000000000" pitchFamily="65" charset="-120"/>
              </a:rPr>
              <a:t>Block-level</a:t>
            </a:r>
            <a:r>
              <a:rPr lang="zh-TW" altLang="en-US" sz="2118" dirty="0">
                <a:ea typeface="標楷體" panose="03000509000000000000" pitchFamily="65" charset="-120"/>
              </a:rPr>
              <a:t>和</a:t>
            </a:r>
            <a:r>
              <a:rPr lang="en-US" altLang="zh-TW" sz="2118" dirty="0">
                <a:ea typeface="標楷體" panose="03000509000000000000" pitchFamily="65" charset="-120"/>
              </a:rPr>
              <a:t>Port-level</a:t>
            </a:r>
            <a:r>
              <a:rPr lang="zh-TW" altLang="en-US" sz="2118" dirty="0">
                <a:ea typeface="標楷體" panose="03000509000000000000" pitchFamily="65" charset="-120"/>
              </a:rPr>
              <a:t>的差異</a:t>
            </a:r>
            <a:endParaRPr lang="en-US" altLang="zh-TW" sz="2118" dirty="0">
              <a:ea typeface="標楷體" panose="03000509000000000000" pitchFamily="65" charset="-120"/>
            </a:endParaRPr>
          </a:p>
          <a:p>
            <a:pPr marL="642034" lvl="1" indent="-342900"/>
            <a:r>
              <a:rPr lang="zh-TW" altLang="en-US" sz="2118" dirty="0">
                <a:ea typeface="標楷體" panose="03000509000000000000" pitchFamily="65" charset="-120"/>
              </a:rPr>
              <a:t>介紹</a:t>
            </a:r>
            <a:r>
              <a:rPr lang="en-US" altLang="zh-TW" sz="2118" dirty="0">
                <a:ea typeface="標楷體" panose="03000509000000000000" pitchFamily="65" charset="-120"/>
              </a:rPr>
              <a:t>ap</a:t>
            </a:r>
            <a:r>
              <a:rPr lang="zh-TW" altLang="en-US" sz="2118" dirty="0">
                <a:ea typeface="標楷體" panose="03000509000000000000" pitchFamily="65" charset="-120"/>
              </a:rPr>
              <a:t>訊號</a:t>
            </a:r>
            <a:endParaRPr lang="en-US" altLang="zh-TW" sz="2118" dirty="0">
              <a:ea typeface="標楷體" panose="03000509000000000000" pitchFamily="65" charset="-120"/>
            </a:endParaRPr>
          </a:p>
          <a:p>
            <a:pPr marL="642034" lvl="1" indent="-342900"/>
            <a:r>
              <a:rPr lang="zh-TW" altLang="en-US" sz="2118" dirty="0">
                <a:ea typeface="標楷體" panose="03000509000000000000" pitchFamily="65" charset="-120"/>
              </a:rPr>
              <a:t>解析波形圖</a:t>
            </a:r>
            <a:endParaRPr lang="en-US" altLang="zh-TW" sz="2118" dirty="0">
              <a:ea typeface="標楷體" panose="03000509000000000000" pitchFamily="65" charset="-120"/>
            </a:endParaRPr>
          </a:p>
          <a:p>
            <a:pPr marL="642034" lvl="1" indent="-342900"/>
            <a:r>
              <a:rPr lang="en-US" altLang="zh-TW" sz="2118" dirty="0" err="1">
                <a:ea typeface="標楷體" panose="03000509000000000000" pitchFamily="65" charset="-120"/>
              </a:rPr>
              <a:t>ap_ctrl_none</a:t>
            </a:r>
            <a:endParaRPr lang="en-US" altLang="zh-TW" sz="2118" dirty="0">
              <a:ea typeface="標楷體" panose="03000509000000000000" pitchFamily="65" charset="-120"/>
            </a:endParaRPr>
          </a:p>
          <a:p>
            <a:r>
              <a:rPr lang="en-US" altLang="zh-TW" sz="2400" dirty="0">
                <a:ea typeface="標楷體" panose="03000509000000000000" pitchFamily="65" charset="-120"/>
              </a:rPr>
              <a:t>Lab2 Port-level protocol</a:t>
            </a:r>
          </a:p>
          <a:p>
            <a:pPr marL="642034" lvl="1" indent="-342900"/>
            <a:r>
              <a:rPr lang="en-US" altLang="zh-TW" sz="2118" dirty="0">
                <a:ea typeface="標楷體" panose="03000509000000000000" pitchFamily="65" charset="-120"/>
              </a:rPr>
              <a:t>Call by Value</a:t>
            </a:r>
            <a:r>
              <a:rPr lang="zh-TW" altLang="en-US" sz="2118" dirty="0">
                <a:ea typeface="標楷體" panose="03000509000000000000" pitchFamily="65" charset="-120"/>
              </a:rPr>
              <a:t>和</a:t>
            </a:r>
            <a:r>
              <a:rPr lang="en-US" altLang="zh-TW" sz="2118" dirty="0">
                <a:ea typeface="標楷體" panose="03000509000000000000" pitchFamily="65" charset="-120"/>
              </a:rPr>
              <a:t>Reference(address</a:t>
            </a:r>
            <a:r>
              <a:rPr lang="en-US" altLang="zh-TW" sz="2118" dirty="0" smtClean="0">
                <a:ea typeface="標楷體" panose="03000509000000000000" pitchFamily="65" charset="-120"/>
              </a:rPr>
              <a:t>)</a:t>
            </a:r>
            <a:endParaRPr lang="en-US" altLang="zh-TW" sz="2118" dirty="0">
              <a:ea typeface="標楷體" panose="03000509000000000000" pitchFamily="65" charset="-120"/>
            </a:endParaRPr>
          </a:p>
          <a:p>
            <a:pPr marL="642034" lvl="1" indent="-342900"/>
            <a:r>
              <a:rPr lang="zh-TW" altLang="en-US" sz="2118" dirty="0" smtClean="0">
                <a:ea typeface="標楷體" panose="03000509000000000000" pitchFamily="65" charset="-120"/>
              </a:rPr>
              <a:t>可哪些設定</a:t>
            </a:r>
            <a:r>
              <a:rPr lang="en-US" altLang="zh-TW" sz="2118" dirty="0" err="1" smtClean="0">
                <a:ea typeface="標楷體" panose="03000509000000000000" pitchFamily="65" charset="-120"/>
              </a:rPr>
              <a:t>ap</a:t>
            </a:r>
            <a:r>
              <a:rPr lang="zh-TW" altLang="en-US" sz="2118" dirty="0">
                <a:ea typeface="標楷體" panose="03000509000000000000" pitchFamily="65" charset="-120"/>
              </a:rPr>
              <a:t>訊號</a:t>
            </a:r>
            <a:endParaRPr lang="en-US" altLang="zh-TW" sz="2118" dirty="0">
              <a:ea typeface="標楷體" panose="03000509000000000000" pitchFamily="65" charset="-120"/>
            </a:endParaRPr>
          </a:p>
          <a:p>
            <a:pPr marL="642034" lvl="1" indent="-342900"/>
            <a:r>
              <a:rPr lang="zh-TW" altLang="en-US" sz="2118" dirty="0">
                <a:ea typeface="標楷體" panose="03000509000000000000" pitchFamily="65" charset="-120"/>
              </a:rPr>
              <a:t>解析波形圖</a:t>
            </a:r>
            <a:endParaRPr lang="en-US" altLang="zh-TW" sz="2118" dirty="0">
              <a:ea typeface="標楷體" panose="03000509000000000000" pitchFamily="65" charset="-120"/>
            </a:endParaRPr>
          </a:p>
          <a:p>
            <a:r>
              <a:rPr lang="en-US" altLang="zh-TW" sz="2400" dirty="0">
                <a:ea typeface="標楷體" panose="03000509000000000000" pitchFamily="65" charset="-120"/>
              </a:rPr>
              <a:t>Lab3 Array interface</a:t>
            </a:r>
          </a:p>
          <a:p>
            <a:pPr marL="642034" lvl="1" indent="-342900"/>
            <a:r>
              <a:rPr lang="en-US" altLang="zh-TW" sz="2118" dirty="0" smtClean="0">
                <a:ea typeface="標楷體" panose="03000509000000000000" pitchFamily="65" charset="-120"/>
              </a:rPr>
              <a:t>dual-port</a:t>
            </a:r>
            <a:r>
              <a:rPr lang="zh-TW" altLang="en-US" sz="2118" dirty="0">
                <a:ea typeface="標楷體" panose="03000509000000000000" pitchFamily="65" charset="-120"/>
              </a:rPr>
              <a:t>和</a:t>
            </a:r>
            <a:r>
              <a:rPr lang="en-US" altLang="zh-TW" sz="2118" dirty="0">
                <a:ea typeface="標楷體" panose="03000509000000000000" pitchFamily="65" charset="-120"/>
              </a:rPr>
              <a:t>single-port</a:t>
            </a:r>
            <a:r>
              <a:rPr lang="zh-TW" altLang="en-US" sz="2118" dirty="0">
                <a:ea typeface="標楷體" panose="03000509000000000000" pitchFamily="65" charset="-120"/>
              </a:rPr>
              <a:t>差異</a:t>
            </a:r>
            <a:endParaRPr lang="en-US" altLang="zh-TW" sz="2118" dirty="0">
              <a:ea typeface="標楷體" panose="03000509000000000000" pitchFamily="65" charset="-120"/>
            </a:endParaRPr>
          </a:p>
          <a:p>
            <a:pPr marL="642034" lvl="1" indent="-342900"/>
            <a:r>
              <a:rPr lang="en-US" altLang="zh-TW" sz="2118" dirty="0">
                <a:ea typeface="標楷體" panose="03000509000000000000" pitchFamily="65" charset="-120"/>
              </a:rPr>
              <a:t>Array partition</a:t>
            </a:r>
            <a:r>
              <a:rPr lang="zh-TW" altLang="en-US" sz="2118" dirty="0">
                <a:ea typeface="標楷體" panose="03000509000000000000" pitchFamily="65" charset="-120"/>
              </a:rPr>
              <a:t>的相關設定介紹</a:t>
            </a:r>
            <a:endParaRPr lang="en-US" altLang="zh-TW" sz="2118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91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Dual-port</a:t>
            </a:r>
            <a:r>
              <a:rPr lang="zh-TW" altLang="en-US" sz="3200" dirty="0" smtClean="0"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ea typeface="標楷體" panose="03000509000000000000" pitchFamily="65" charset="-120"/>
              </a:rPr>
              <a:t>for input</a:t>
            </a:r>
            <a:r>
              <a:rPr lang="zh-TW" altLang="en-US" sz="3200" dirty="0" smtClean="0"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ea typeface="標楷體" panose="03000509000000000000" pitchFamily="65" charset="-120"/>
              </a:rPr>
              <a:t>and output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20</a:t>
            </a:fld>
            <a:endParaRPr lang="en-US" altLang="zh-TW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80199" y="1332644"/>
            <a:ext cx="9330962" cy="41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00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Utilization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21</a:t>
            </a:fld>
            <a:endParaRPr lang="en-US" altLang="zh-TW"/>
          </a:p>
        </p:txBody>
      </p:sp>
      <p:pic>
        <p:nvPicPr>
          <p:cNvPr id="6" name="內容版面配置區 5" descr="一張含有 文字, 計分板, 螢幕擷取畫面 的圖片&#10;&#10;自動產生的描述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30178" y="1600665"/>
            <a:ext cx="6648300" cy="31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09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Array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8624" y="1330523"/>
            <a:ext cx="10686219" cy="5152430"/>
          </a:xfrm>
        </p:spPr>
        <p:txBody>
          <a:bodyPr/>
          <a:lstStyle/>
          <a:p>
            <a:r>
              <a:rPr lang="zh-TW" altLang="en-US" sz="2400" dirty="0" smtClean="0"/>
              <a:t>可將</a:t>
            </a:r>
            <a:r>
              <a:rPr lang="en-US" altLang="zh-TW" sz="2400" dirty="0" smtClean="0"/>
              <a:t>input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output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array</a:t>
            </a:r>
            <a:r>
              <a:rPr lang="zh-TW" altLang="en-US" sz="2400" dirty="0" smtClean="0"/>
              <a:t>分割成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個區塊並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個同時傳輸</a:t>
            </a:r>
            <a:r>
              <a:rPr lang="en-US" altLang="zh-TW" sz="2400" dirty="0" smtClean="0"/>
              <a:t>(N</a:t>
            </a:r>
            <a:r>
              <a:rPr lang="zh-TW" altLang="en-US" sz="2400" dirty="0" smtClean="0"/>
              <a:t>調整</a:t>
            </a:r>
            <a:r>
              <a:rPr lang="en-US" altLang="zh-TW" sz="2400" dirty="0" smtClean="0"/>
              <a:t>factor)</a:t>
            </a:r>
          </a:p>
          <a:p>
            <a:r>
              <a:rPr lang="en-US" altLang="zh-TW" sz="2400" dirty="0" smtClean="0"/>
              <a:t>Type</a:t>
            </a:r>
            <a:r>
              <a:rPr lang="zh-TW" altLang="en-US" sz="2400" dirty="0" smtClean="0"/>
              <a:t>有</a:t>
            </a:r>
            <a:r>
              <a:rPr lang="en-US" altLang="zh-TW" sz="2400" dirty="0" smtClean="0"/>
              <a:t>block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cycle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complete</a:t>
            </a:r>
          </a:p>
          <a:p>
            <a:pPr marL="31253" indent="0">
              <a:buNone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22</a:t>
            </a:fld>
            <a:endParaRPr lang="en-US" altLang="zh-TW"/>
          </a:p>
        </p:txBody>
      </p:sp>
      <p:pic>
        <p:nvPicPr>
          <p:cNvPr id="6" name="圖片 5" descr="一張含有 圖表 的圖片&#10;&#10;自動產生的描述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981" y="2658581"/>
            <a:ext cx="5772815" cy="282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99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Array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Input </a:t>
            </a:r>
          </a:p>
          <a:p>
            <a:pPr lvl="1"/>
            <a:r>
              <a:rPr lang="en-US" altLang="zh-TW" dirty="0" smtClean="0"/>
              <a:t>Dual-port</a:t>
            </a:r>
          </a:p>
          <a:p>
            <a:pPr lvl="1"/>
            <a:r>
              <a:rPr lang="en-US" altLang="zh-TW" dirty="0" smtClean="0"/>
              <a:t>Array partition</a:t>
            </a:r>
            <a:r>
              <a:rPr lang="zh-TW" altLang="en-US" dirty="0"/>
              <a:t> </a:t>
            </a:r>
            <a:r>
              <a:rPr lang="en-US" altLang="zh-TW" dirty="0" smtClean="0"/>
              <a:t>type = block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factor=2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</a:p>
          <a:p>
            <a:pPr lvl="1"/>
            <a:r>
              <a:rPr lang="en-US" altLang="zh-TW" dirty="0" err="1" smtClean="0"/>
              <a:t>Ap_fifo</a:t>
            </a:r>
            <a:endParaRPr lang="en-US" altLang="zh-TW" dirty="0"/>
          </a:p>
          <a:p>
            <a:pPr lvl="1"/>
            <a:r>
              <a:rPr lang="en-US" altLang="zh-TW" dirty="0"/>
              <a:t>Array partition</a:t>
            </a:r>
            <a:r>
              <a:rPr lang="zh-TW" altLang="en-US" dirty="0"/>
              <a:t> </a:t>
            </a:r>
            <a:r>
              <a:rPr lang="en-US" altLang="zh-TW" dirty="0"/>
              <a:t>type = block</a:t>
            </a:r>
            <a:r>
              <a:rPr lang="zh-TW" altLang="en-US" dirty="0"/>
              <a:t>、</a:t>
            </a:r>
            <a:r>
              <a:rPr lang="en-US" altLang="zh-TW" dirty="0" smtClean="0"/>
              <a:t>factor=4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23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106961"/>
            <a:ext cx="5335233" cy="27079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672" y="3112934"/>
            <a:ext cx="5267175" cy="27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96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波形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7897" y="1330325"/>
            <a:ext cx="11186056" cy="515302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5245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 = complete for input and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Compare report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25</a:t>
            </a:fld>
            <a:endParaRPr lang="en-US" altLang="zh-TW"/>
          </a:p>
        </p:txBody>
      </p:sp>
      <p:pic>
        <p:nvPicPr>
          <p:cNvPr id="7" name="圖片 6" descr="一張含有 文字, 計分板, 螢幕擷取畫面 的圖片&#10;&#10;自動產生的描述"/>
          <p:cNvPicPr/>
          <p:nvPr/>
        </p:nvPicPr>
        <p:blipFill>
          <a:blip r:embed="rId2"/>
          <a:stretch>
            <a:fillRect/>
          </a:stretch>
        </p:blipFill>
        <p:spPr>
          <a:xfrm>
            <a:off x="853282" y="1877897"/>
            <a:ext cx="3692085" cy="4057681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5801095" y="1163327"/>
            <a:ext cx="5566172" cy="5152430"/>
          </a:xfrm>
        </p:spPr>
        <p:txBody>
          <a:bodyPr/>
          <a:lstStyle/>
          <a:p>
            <a:r>
              <a:rPr lang="zh-TW" altLang="en-US" dirty="0"/>
              <a:t>波形</a:t>
            </a:r>
          </a:p>
        </p:txBody>
      </p:sp>
      <p:pic>
        <p:nvPicPr>
          <p:cNvPr id="9" name="圖片 8" descr="一張含有 圖表 的圖片&#10;&#10;自動產生的描述"/>
          <p:cNvPicPr/>
          <p:nvPr/>
        </p:nvPicPr>
        <p:blipFill>
          <a:blip r:embed="rId3"/>
          <a:stretch>
            <a:fillRect/>
          </a:stretch>
        </p:blipFill>
        <p:spPr>
          <a:xfrm>
            <a:off x="5928002" y="1877897"/>
            <a:ext cx="5771378" cy="37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4CAA96-3078-BCC0-D806-341E15D32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26</a:t>
            </a:fld>
            <a:endParaRPr lang="en-US" altLang="zh-TW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69FA6E2-012E-A55D-7A9A-9DE9A4A8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6" y="2343965"/>
            <a:ext cx="11661168" cy="2006094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Lab4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AXI 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45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 with Lab3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Lab4</a:t>
            </a:r>
          </a:p>
          <a:p>
            <a:pPr lvl="1"/>
            <a:r>
              <a:rPr lang="en-US" altLang="zh-TW" dirty="0" smtClean="0"/>
              <a:t>Interface = AXIS</a:t>
            </a:r>
          </a:p>
          <a:p>
            <a:pPr lvl="1"/>
            <a:r>
              <a:rPr lang="en-US" altLang="zh-TW" dirty="0" smtClean="0"/>
              <a:t>Array partition type = cycle, factor=8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Lab3</a:t>
            </a:r>
          </a:p>
          <a:p>
            <a:pPr lvl="1"/>
            <a:r>
              <a:rPr lang="en-US" altLang="zh-TW" dirty="0" smtClean="0"/>
              <a:t>Interface = </a:t>
            </a:r>
            <a:r>
              <a:rPr lang="en-US" altLang="zh-TW" dirty="0" err="1" smtClean="0"/>
              <a:t>ap_fifo</a:t>
            </a:r>
            <a:endParaRPr lang="en-US" altLang="zh-TW" dirty="0" smtClean="0"/>
          </a:p>
          <a:p>
            <a:pPr lvl="1"/>
            <a:r>
              <a:rPr lang="en-US" altLang="zh-TW" dirty="0"/>
              <a:t>Array partition type = cycle, factor=8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27</a:t>
            </a:fld>
            <a:endParaRPr lang="en-US" altLang="zh-TW"/>
          </a:p>
        </p:txBody>
      </p:sp>
      <p:pic>
        <p:nvPicPr>
          <p:cNvPr id="6" name="圖片 5" descr="一張含有 資料表 的圖片&#10;&#10;自動產生的描述"/>
          <p:cNvPicPr/>
          <p:nvPr/>
        </p:nvPicPr>
        <p:blipFill>
          <a:blip r:embed="rId2"/>
          <a:stretch>
            <a:fillRect/>
          </a:stretch>
        </p:blipFill>
        <p:spPr>
          <a:xfrm>
            <a:off x="887160" y="2666266"/>
            <a:ext cx="4031070" cy="2926666"/>
          </a:xfrm>
          <a:prstGeom prst="rect">
            <a:avLst/>
          </a:prstGeom>
        </p:spPr>
      </p:pic>
      <p:pic>
        <p:nvPicPr>
          <p:cNvPr id="7" name="圖片 6" descr="一張含有 資料表 的圖片&#10;&#10;自動產生的描述"/>
          <p:cNvPicPr/>
          <p:nvPr/>
        </p:nvPicPr>
        <p:blipFill>
          <a:blip r:embed="rId3"/>
          <a:stretch>
            <a:fillRect/>
          </a:stretch>
        </p:blipFill>
        <p:spPr>
          <a:xfrm>
            <a:off x="6054328" y="2649074"/>
            <a:ext cx="4137237" cy="29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6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_</a:t>
            </a:r>
            <a:r>
              <a:rPr lang="en-US" altLang="zh-TW" dirty="0" err="1" smtClean="0"/>
              <a:t>hw.h</a:t>
            </a:r>
            <a:r>
              <a:rPr lang="en-US" altLang="zh-TW" dirty="0" smtClean="0"/>
              <a:t> file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28</a:t>
            </a:fld>
            <a:endParaRPr lang="en-US" altLang="zh-TW"/>
          </a:p>
        </p:txBody>
      </p:sp>
      <p:pic>
        <p:nvPicPr>
          <p:cNvPr id="6" name="內容版面配置區 5" descr="一張含有 文字 的圖片&#10;&#10;自動產生的描述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8860" y="1625059"/>
            <a:ext cx="708758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91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4CAA96-3078-BCC0-D806-341E15D32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29</a:t>
            </a:fld>
            <a:endParaRPr lang="en-US" altLang="zh-TW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69FA6E2-012E-A55D-7A9A-9DE9A4A8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6" y="2343965"/>
            <a:ext cx="11661168" cy="2006094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Q&amp;A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9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B5A5F-C0E8-1B50-EF61-C8FD2870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0B51B-F3F6-861A-4EF8-4363C73A1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4" y="1330523"/>
            <a:ext cx="11270755" cy="5152430"/>
          </a:xfrm>
        </p:spPr>
        <p:txBody>
          <a:bodyPr/>
          <a:lstStyle/>
          <a:p>
            <a:r>
              <a:rPr lang="en-US" altLang="zh-TW" sz="2400" dirty="0" smtClean="0">
                <a:ea typeface="標楷體" panose="03000509000000000000" pitchFamily="65" charset="-120"/>
              </a:rPr>
              <a:t>Lab4-</a:t>
            </a:r>
            <a:r>
              <a:rPr lang="en-US" altLang="zh-TW" sz="2400" dirty="0" smtClean="0"/>
              <a:t>AXI </a:t>
            </a:r>
            <a:r>
              <a:rPr lang="en-US" altLang="zh-TW" sz="2400" dirty="0"/>
              <a:t>interface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en-US" altLang="zh-TW" sz="2118" dirty="0">
                <a:ea typeface="標楷體" panose="03000509000000000000" pitchFamily="65" charset="-120"/>
              </a:rPr>
              <a:t>AXI-Stream</a:t>
            </a:r>
            <a:r>
              <a:rPr lang="zh-TW" altLang="en-US" sz="2118" dirty="0">
                <a:ea typeface="標楷體" panose="03000509000000000000" pitchFamily="65" charset="-120"/>
              </a:rPr>
              <a:t>和先前的單純</a:t>
            </a:r>
            <a:r>
              <a:rPr lang="en-US" altLang="zh-TW" sz="2118" dirty="0">
                <a:ea typeface="標楷體" panose="03000509000000000000" pitchFamily="65" charset="-120"/>
              </a:rPr>
              <a:t>array partition</a:t>
            </a:r>
            <a:r>
              <a:rPr lang="zh-TW" altLang="en-US" sz="2118" dirty="0">
                <a:ea typeface="標楷體" panose="03000509000000000000" pitchFamily="65" charset="-120"/>
              </a:rPr>
              <a:t>做比較</a:t>
            </a:r>
            <a:endParaRPr lang="en-US" altLang="zh-TW" sz="2118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118" dirty="0">
                <a:ea typeface="標楷體" panose="03000509000000000000" pitchFamily="65" charset="-120"/>
              </a:rPr>
              <a:t>解釋</a:t>
            </a:r>
            <a:r>
              <a:rPr lang="en-US" altLang="zh-TW" sz="2118" dirty="0">
                <a:ea typeface="標楷體" panose="03000509000000000000" pitchFamily="65" charset="-120"/>
              </a:rPr>
              <a:t>_</a:t>
            </a:r>
            <a:r>
              <a:rPr lang="en-US" altLang="zh-TW" sz="2118" dirty="0" err="1">
                <a:ea typeface="標楷體" panose="03000509000000000000" pitchFamily="65" charset="-120"/>
              </a:rPr>
              <a:t>hw.h</a:t>
            </a:r>
            <a:r>
              <a:rPr lang="zh-TW" altLang="en-US" sz="2118" dirty="0">
                <a:ea typeface="標楷體" panose="03000509000000000000" pitchFamily="65" charset="-120"/>
              </a:rPr>
              <a:t>檔的</a:t>
            </a:r>
            <a:r>
              <a:rPr lang="zh-TW" altLang="en-US" sz="2118" dirty="0" smtClean="0">
                <a:ea typeface="標楷體" panose="03000509000000000000" pitchFamily="65" charset="-120"/>
              </a:rPr>
              <a:t>作用</a:t>
            </a:r>
            <a:r>
              <a:rPr lang="en-US" altLang="zh-TW" sz="2118" dirty="0" smtClean="0">
                <a:ea typeface="標楷體" panose="03000509000000000000" pitchFamily="65" charset="-120"/>
              </a:rPr>
              <a:t>(</a:t>
            </a:r>
            <a:r>
              <a:rPr lang="en-US" altLang="zh-TW" sz="2118" dirty="0" err="1" smtClean="0">
                <a:ea typeface="標楷體" panose="03000509000000000000" pitchFamily="65" charset="-120"/>
              </a:rPr>
              <a:t>AXIlite</a:t>
            </a:r>
            <a:r>
              <a:rPr lang="en-US" altLang="zh-TW" sz="2118" dirty="0" smtClean="0">
                <a:ea typeface="標楷體" panose="03000509000000000000" pitchFamily="65" charset="-120"/>
              </a:rPr>
              <a:t>)</a:t>
            </a:r>
            <a:endParaRPr lang="zh-TW" altLang="en-US" sz="2118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C10C9A-C7E6-EA96-6D6C-33E22448B9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5919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4CAA96-3078-BCC0-D806-341E15D32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69FA6E2-012E-A55D-7A9A-9DE9A4A8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6" y="2343965"/>
            <a:ext cx="11661168" cy="2006094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Lab1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Block-level protocol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2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AD4F1-E717-BF1E-9173-2625025D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Block-level</a:t>
            </a:r>
            <a:r>
              <a:rPr lang="zh-TW" altLang="en-US" sz="3200" dirty="0">
                <a:ea typeface="標楷體" panose="03000509000000000000" pitchFamily="65" charset="-120"/>
              </a:rPr>
              <a:t>和</a:t>
            </a:r>
            <a:r>
              <a:rPr lang="en-US" altLang="zh-TW" sz="3200" dirty="0">
                <a:ea typeface="標楷體" panose="03000509000000000000" pitchFamily="65" charset="-120"/>
              </a:rPr>
              <a:t>Port-level</a:t>
            </a:r>
            <a:r>
              <a:rPr lang="zh-TW" altLang="en-US" sz="3200" dirty="0">
                <a:ea typeface="標楷體" panose="03000509000000000000" pitchFamily="65" charset="-120"/>
              </a:rPr>
              <a:t>的差異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61BC2-8495-2DBB-A120-D7CA3594B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4" y="1330523"/>
            <a:ext cx="11165967" cy="5152430"/>
          </a:xfrm>
        </p:spPr>
        <p:txBody>
          <a:bodyPr/>
          <a:lstStyle/>
          <a:p>
            <a:r>
              <a:rPr lang="en-US" altLang="zh-TW" sz="2400" dirty="0"/>
              <a:t>Block-level protocol</a:t>
            </a:r>
          </a:p>
          <a:p>
            <a:pPr lvl="1"/>
            <a:r>
              <a:rPr lang="zh-TW" altLang="en-US" sz="2118" dirty="0"/>
              <a:t>針對</a:t>
            </a:r>
            <a:r>
              <a:rPr lang="en-US" altLang="zh-TW" sz="2118" dirty="0"/>
              <a:t>block</a:t>
            </a:r>
            <a:r>
              <a:rPr lang="zh-TW" altLang="en-US" sz="2118" dirty="0"/>
              <a:t>的控制訊號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en-US" altLang="zh-TW" sz="2400" dirty="0"/>
              <a:t>Port-level protocol</a:t>
            </a:r>
          </a:p>
          <a:p>
            <a:pPr lvl="1"/>
            <a:r>
              <a:rPr lang="zh-TW" altLang="en-US" sz="2118" dirty="0"/>
              <a:t>針對</a:t>
            </a:r>
            <a:r>
              <a:rPr lang="en-US" altLang="zh-TW" sz="2118" dirty="0"/>
              <a:t>block</a:t>
            </a:r>
            <a:r>
              <a:rPr lang="zh-TW" altLang="en-US" sz="2118" dirty="0"/>
              <a:t> </a:t>
            </a:r>
            <a:r>
              <a:rPr lang="en-US" altLang="zh-TW" sz="2118" dirty="0"/>
              <a:t>IO</a:t>
            </a:r>
            <a:r>
              <a:rPr lang="zh-TW" altLang="en-US" sz="2118" dirty="0"/>
              <a:t>的控制訊號</a:t>
            </a:r>
            <a:endParaRPr lang="en-US" altLang="zh-TW" sz="2118" dirty="0"/>
          </a:p>
          <a:p>
            <a:pPr lvl="1"/>
            <a:endParaRPr lang="zh-TW" altLang="en-US" sz="2118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008775-D32D-3EC0-4F3C-4D58E34F0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C6389E-0E3C-8BF6-8FE8-8F850EB2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69" y="2843784"/>
            <a:ext cx="7809307" cy="32735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4091940" y="2843784"/>
            <a:ext cx="7671436" cy="23149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91940" y="5227320"/>
            <a:ext cx="7671436" cy="890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66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F870F-B059-86BD-345A-98956E9A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ea typeface="標楷體" panose="03000509000000000000" pitchFamily="65" charset="-120"/>
              </a:rPr>
              <a:t>介紹</a:t>
            </a:r>
            <a:r>
              <a:rPr lang="en-US" altLang="zh-TW" sz="3200" dirty="0">
                <a:ea typeface="標楷體" panose="03000509000000000000" pitchFamily="65" charset="-120"/>
              </a:rPr>
              <a:t>ap</a:t>
            </a:r>
            <a:r>
              <a:rPr lang="zh-TW" altLang="en-US" sz="3200" dirty="0">
                <a:ea typeface="標楷體" panose="03000509000000000000" pitchFamily="65" charset="-120"/>
              </a:rPr>
              <a:t>訊號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47E7D-ED8D-CAF1-689C-261DC3E99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4" y="1330523"/>
            <a:ext cx="11251405" cy="5152430"/>
          </a:xfrm>
        </p:spPr>
        <p:txBody>
          <a:bodyPr/>
          <a:lstStyle/>
          <a:p>
            <a:r>
              <a:rPr lang="en-US" altLang="zh-TW" sz="2800" dirty="0" err="1"/>
              <a:t>ap_start</a:t>
            </a:r>
            <a:r>
              <a:rPr lang="en-US" altLang="zh-TW" sz="2800" dirty="0"/>
              <a:t>(input)</a:t>
            </a:r>
          </a:p>
          <a:p>
            <a:pPr lvl="1"/>
            <a:r>
              <a:rPr lang="zh-TW" altLang="en-US" sz="2118" dirty="0"/>
              <a:t>當訊號為</a:t>
            </a:r>
            <a:r>
              <a:rPr lang="en-US" altLang="zh-TW" sz="2118" dirty="0"/>
              <a:t>1</a:t>
            </a:r>
            <a:r>
              <a:rPr lang="zh-TW" altLang="en-US" sz="2118" dirty="0"/>
              <a:t>時，表示該</a:t>
            </a:r>
            <a:r>
              <a:rPr lang="en-US" altLang="zh-TW" sz="2118" dirty="0"/>
              <a:t>block</a:t>
            </a:r>
            <a:r>
              <a:rPr lang="zh-TW" altLang="en-US" sz="2118" dirty="0"/>
              <a:t>要”準備”開始運算</a:t>
            </a:r>
            <a:endParaRPr lang="en-US" altLang="zh-TW" sz="2118" dirty="0"/>
          </a:p>
          <a:p>
            <a:pPr lvl="1"/>
            <a:r>
              <a:rPr lang="zh-TW" altLang="en-US" sz="2118" dirty="0"/>
              <a:t>須等</a:t>
            </a:r>
            <a:r>
              <a:rPr lang="en-US" altLang="zh-TW" sz="2118" dirty="0" err="1"/>
              <a:t>ap_ready</a:t>
            </a:r>
            <a:r>
              <a:rPr lang="zh-TW" altLang="en-US" sz="2118" dirty="0"/>
              <a:t>為</a:t>
            </a:r>
            <a:r>
              <a:rPr lang="en-US" altLang="zh-TW" sz="2118" dirty="0"/>
              <a:t>1</a:t>
            </a:r>
            <a:r>
              <a:rPr lang="zh-TW" altLang="en-US" sz="2118" dirty="0"/>
              <a:t>時，</a:t>
            </a:r>
            <a:r>
              <a:rPr lang="en-US" altLang="zh-TW" sz="2118" dirty="0" err="1"/>
              <a:t>ap_start</a:t>
            </a:r>
            <a:r>
              <a:rPr lang="zh-TW" altLang="en-US" sz="2118" dirty="0"/>
              <a:t>才可以為</a:t>
            </a:r>
            <a:r>
              <a:rPr lang="en-US" altLang="zh-TW" sz="2118" dirty="0"/>
              <a:t>0</a:t>
            </a:r>
            <a:r>
              <a:rPr lang="zh-TW" altLang="en-US" sz="2400" dirty="0"/>
              <a:t>。</a:t>
            </a:r>
          </a:p>
          <a:p>
            <a:r>
              <a:rPr lang="en-US" altLang="zh-TW" sz="2800" dirty="0" err="1"/>
              <a:t>ap_ready</a:t>
            </a:r>
            <a:r>
              <a:rPr lang="en-US" altLang="zh-TW" sz="2800" dirty="0"/>
              <a:t>(output)</a:t>
            </a:r>
          </a:p>
          <a:p>
            <a:pPr lvl="1"/>
            <a:r>
              <a:rPr lang="zh-TW" altLang="en-US" sz="2118" dirty="0"/>
              <a:t>收到</a:t>
            </a:r>
            <a:r>
              <a:rPr lang="en-US" altLang="zh-TW" sz="2118" dirty="0" err="1"/>
              <a:t>ap_start</a:t>
            </a:r>
            <a:r>
              <a:rPr lang="zh-TW" altLang="en-US" sz="2118" dirty="0"/>
              <a:t>為</a:t>
            </a:r>
            <a:r>
              <a:rPr lang="en-US" altLang="zh-TW" sz="2118" dirty="0"/>
              <a:t>1</a:t>
            </a:r>
            <a:r>
              <a:rPr lang="zh-TW" altLang="en-US" sz="2118" dirty="0"/>
              <a:t>並在資料讀取完後，</a:t>
            </a:r>
            <a:r>
              <a:rPr lang="en-US" altLang="zh-TW" sz="2118" dirty="0" err="1"/>
              <a:t>ap_ready</a:t>
            </a:r>
            <a:r>
              <a:rPr lang="zh-TW" altLang="en-US" sz="2118" dirty="0"/>
              <a:t>才會為</a:t>
            </a:r>
            <a:r>
              <a:rPr lang="en-US" altLang="zh-TW" sz="2118" dirty="0"/>
              <a:t>1</a:t>
            </a:r>
          </a:p>
          <a:p>
            <a:r>
              <a:rPr lang="en-US" altLang="zh-TW" sz="2800" dirty="0" err="1"/>
              <a:t>ap_done</a:t>
            </a:r>
            <a:r>
              <a:rPr lang="en-US" altLang="zh-TW" sz="2800" dirty="0"/>
              <a:t>(output)</a:t>
            </a:r>
          </a:p>
          <a:p>
            <a:pPr lvl="1"/>
            <a:r>
              <a:rPr lang="zh-TW" altLang="en-US" sz="2118" dirty="0"/>
              <a:t>該</a:t>
            </a:r>
            <a:r>
              <a:rPr lang="en-US" altLang="zh-TW" sz="2118" dirty="0"/>
              <a:t>block</a:t>
            </a:r>
            <a:r>
              <a:rPr lang="zh-TW" altLang="en-US" sz="2118" dirty="0"/>
              <a:t>運算完，</a:t>
            </a:r>
            <a:r>
              <a:rPr lang="en-US" altLang="zh-TW" sz="2118" dirty="0"/>
              <a:t>return</a:t>
            </a:r>
            <a:r>
              <a:rPr lang="zh-TW" altLang="en-US" sz="2118" dirty="0"/>
              <a:t>數值有效時</a:t>
            </a:r>
            <a:r>
              <a:rPr lang="en-US" altLang="zh-TW" sz="2118" dirty="0" err="1"/>
              <a:t>ap_done</a:t>
            </a:r>
            <a:r>
              <a:rPr lang="zh-TW" altLang="en-US" sz="2118" dirty="0"/>
              <a:t>為</a:t>
            </a:r>
            <a:r>
              <a:rPr lang="en-US" altLang="zh-TW" sz="2118" dirty="0"/>
              <a:t>1</a:t>
            </a:r>
            <a:r>
              <a:rPr lang="zh-TW" altLang="en-US" sz="2118" dirty="0"/>
              <a:t>。</a:t>
            </a:r>
          </a:p>
          <a:p>
            <a:r>
              <a:rPr lang="en-US" altLang="zh-TW" sz="2800" dirty="0" err="1"/>
              <a:t>ap_idle</a:t>
            </a:r>
            <a:r>
              <a:rPr lang="en-US" altLang="zh-TW" sz="2800" dirty="0"/>
              <a:t>(output)</a:t>
            </a:r>
          </a:p>
          <a:p>
            <a:pPr lvl="1"/>
            <a:r>
              <a:rPr lang="zh-TW" altLang="zh-TW" sz="2118" dirty="0"/>
              <a:t>當</a:t>
            </a:r>
            <a:r>
              <a:rPr lang="en-US" altLang="zh-TW" sz="2118" dirty="0"/>
              <a:t>block</a:t>
            </a:r>
            <a:r>
              <a:rPr lang="zh-TW" altLang="zh-TW" sz="2118" dirty="0"/>
              <a:t>閒置時，</a:t>
            </a:r>
            <a:r>
              <a:rPr lang="en-US" altLang="zh-TW" sz="2118" dirty="0" err="1"/>
              <a:t>ap_idle</a:t>
            </a:r>
            <a:r>
              <a:rPr lang="zh-TW" altLang="zh-TW" sz="2118" dirty="0"/>
              <a:t>為</a:t>
            </a:r>
            <a:r>
              <a:rPr lang="en-US" altLang="zh-TW" sz="2118" dirty="0"/>
              <a:t>1</a:t>
            </a:r>
          </a:p>
          <a:p>
            <a:endParaRPr lang="zh-TW" altLang="en-US" sz="2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4B17C0-56A9-5430-1BDD-B620F77CA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1006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7EDB4-EEA2-937C-F32F-57763C06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波形圖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715EAD-BF0B-BDB3-964D-A05A74957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7</a:t>
            </a:fld>
            <a:endParaRPr lang="en-US" altLang="zh-TW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28625" y="1290110"/>
            <a:ext cx="8248333" cy="4867694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2B806CD-3434-E898-F746-A72D4E8D51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8403" y="1290110"/>
            <a:ext cx="10991850" cy="4867694"/>
          </a:xfrm>
          <a:prstGeom prst="rect">
            <a:avLst/>
          </a:prstGeom>
        </p:spPr>
      </p:pic>
      <p:pic>
        <p:nvPicPr>
          <p:cNvPr id="6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537747" y="372863"/>
            <a:ext cx="4503938" cy="20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83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FF35E-D723-157B-353A-13BEE4A7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Ap_ctrl_none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BFF57C-4C3A-7AAF-0221-93308C5B91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8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28624" y="1330523"/>
            <a:ext cx="8982076" cy="5152430"/>
          </a:xfrm>
        </p:spPr>
        <p:txBody>
          <a:bodyPr/>
          <a:lstStyle/>
          <a:p>
            <a:r>
              <a:rPr lang="en-US" altLang="zh-TW" sz="2800" dirty="0" err="1" smtClean="0"/>
              <a:t>Cosim</a:t>
            </a:r>
            <a:r>
              <a:rPr lang="en-US" altLang="zh-TW" sz="2800" dirty="0" smtClean="0"/>
              <a:t> only supports the following ’</a:t>
            </a:r>
            <a:r>
              <a:rPr lang="en-US" altLang="zh-TW" sz="2800" dirty="0" err="1" smtClean="0"/>
              <a:t>ap_ctrl_none</a:t>
            </a:r>
            <a:r>
              <a:rPr lang="en-US" altLang="zh-TW" sz="2800" dirty="0" smtClean="0"/>
              <a:t>’</a:t>
            </a:r>
          </a:p>
          <a:p>
            <a:pPr lvl="1"/>
            <a:r>
              <a:rPr lang="en-US" altLang="zh-TW" sz="2400" dirty="0" smtClean="0"/>
              <a:t>Combinational design</a:t>
            </a:r>
          </a:p>
          <a:p>
            <a:pPr lvl="1"/>
            <a:r>
              <a:rPr lang="en-US" altLang="zh-TW" sz="2400" dirty="0" smtClean="0"/>
              <a:t>Pipeline design with task interval of 1</a:t>
            </a:r>
          </a:p>
          <a:p>
            <a:pPr lvl="1"/>
            <a:r>
              <a:rPr lang="en-US" altLang="zh-TW" sz="2400" dirty="0" smtClean="0"/>
              <a:t>Designs with array streaming or </a:t>
            </a:r>
            <a:r>
              <a:rPr lang="en-US" altLang="zh-TW" sz="2400" dirty="0" err="1" smtClean="0"/>
              <a:t>hls_stream</a:t>
            </a:r>
            <a:r>
              <a:rPr lang="en-US" altLang="zh-TW" sz="2400" dirty="0" smtClean="0"/>
              <a:t> ports</a:t>
            </a:r>
          </a:p>
          <a:p>
            <a:endParaRPr lang="zh-TW" altLang="en-US" sz="2800" dirty="0"/>
          </a:p>
        </p:txBody>
      </p:sp>
      <p:pic>
        <p:nvPicPr>
          <p:cNvPr id="11" name="內容版面配置區 6">
            <a:extLst>
              <a:ext uri="{FF2B5EF4-FFF2-40B4-BE49-F238E27FC236}">
                <a16:creationId xmlns:a16="http://schemas.microsoft.com/office/drawing/2014/main" id="{CA889C66-F6C2-1F5F-29A2-C01E1D82F6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0435" y="1757227"/>
            <a:ext cx="11271250" cy="376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5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4CAA96-3078-BCC0-D806-341E15D32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8CB4-FDF1-4D27-A0BE-040D1ED1B93B}" type="slidenum">
              <a:rPr lang="zh-TW" altLang="en-US" smtClean="0"/>
              <a:pPr/>
              <a:t>9</a:t>
            </a:fld>
            <a:endParaRPr lang="en-US" altLang="zh-TW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69FA6E2-012E-A55D-7A9A-9DE9A4A8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6" y="2343965"/>
            <a:ext cx="11661168" cy="2006094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Lab2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Port-level protocol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99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66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sym typeface="Arial" charset="0"/>
          </a:defRPr>
        </a:defPPr>
      </a:lstStyle>
    </a:spDef>
    <a:lnDef>
      <a:spPr bwMode="auto">
        <a:solidFill>
          <a:srgbClr val="FFCC66"/>
        </a:solidFill>
        <a:ln w="57150" cap="flat" cmpd="sng" algn="ctr">
          <a:solidFill>
            <a:srgbClr val="00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NTH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544</Words>
  <Application>Microsoft Office PowerPoint</Application>
  <PresentationFormat>寬螢幕</PresentationFormat>
  <Paragraphs>155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Palatino</vt:lpstr>
      <vt:lpstr>新細明體</vt:lpstr>
      <vt:lpstr>標楷體</vt:lpstr>
      <vt:lpstr>Arial</vt:lpstr>
      <vt:lpstr>Calibri</vt:lpstr>
      <vt:lpstr>Palatino Linotype</vt:lpstr>
      <vt:lpstr>Times New Roman</vt:lpstr>
      <vt:lpstr>NTHU</vt:lpstr>
      <vt:lpstr>HLS Interface Synthesis</vt:lpstr>
      <vt:lpstr>Outline</vt:lpstr>
      <vt:lpstr>Outline</vt:lpstr>
      <vt:lpstr>Lab1 Block-level protocol</vt:lpstr>
      <vt:lpstr>Block-level和Port-level的差異</vt:lpstr>
      <vt:lpstr>介紹ap訊號</vt:lpstr>
      <vt:lpstr>波形圖</vt:lpstr>
      <vt:lpstr>Ap_ctrl_none</vt:lpstr>
      <vt:lpstr>Lab2 Port-level protocol</vt:lpstr>
      <vt:lpstr>Call by Value和Reference(address)</vt:lpstr>
      <vt:lpstr>Call by value</vt:lpstr>
      <vt:lpstr>Call by Reference</vt:lpstr>
      <vt:lpstr>波形圖</vt:lpstr>
      <vt:lpstr>Lab3 Array interface</vt:lpstr>
      <vt:lpstr>程式碼</vt:lpstr>
      <vt:lpstr>Dual-port和Single-port</vt:lpstr>
      <vt:lpstr>Single-port for input</vt:lpstr>
      <vt:lpstr>Dual-port和Single-port</vt:lpstr>
      <vt:lpstr>Dual-port for input</vt:lpstr>
      <vt:lpstr>Dual-port for input and output</vt:lpstr>
      <vt:lpstr>Utilization</vt:lpstr>
      <vt:lpstr>Array partition</vt:lpstr>
      <vt:lpstr>Array partition</vt:lpstr>
      <vt:lpstr>波形</vt:lpstr>
      <vt:lpstr>Type = complete for input and output</vt:lpstr>
      <vt:lpstr>Lab4 AXI interface</vt:lpstr>
      <vt:lpstr>Compare with Lab3</vt:lpstr>
      <vt:lpstr>_hw.h file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周子翔</cp:lastModifiedBy>
  <cp:revision>49</cp:revision>
  <dcterms:created xsi:type="dcterms:W3CDTF">2022-10-12T06:35:21Z</dcterms:created>
  <dcterms:modified xsi:type="dcterms:W3CDTF">2023-03-21T18:59:09Z</dcterms:modified>
</cp:coreProperties>
</file>