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73555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73555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03b49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03b49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318f6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318f6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735551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735551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735551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735551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cpease/Fri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cpease/FriPy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FriPy: Scientific Programming in Python Meet-Up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Installation questions, Justin’s Demo, Brainstorm a Python task for the group, locate SciPy tutorials as a resource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Installations we will need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9725" y="1993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Anaconda - Comes with Python.exe, manages all packages and libraries you’ll be using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Git for versioning control - I’d like to use git for future collaborations and code sharing!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 IDE (personally, I use PyCharm but any text editor will work)</a:t>
            </a:r>
            <a:endParaRPr sz="15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Please see the powerpoint slides at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https://github.com/ecpease/FriPy</a:t>
            </a:r>
            <a:r>
              <a:rPr lang="en" sz="1500"/>
              <a:t> for installation instructions and preferably install these by next time (July 20th).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I’m hoping to make FriPy more interactive in the coming weeks!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Justin’s Demo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39675" y="1781025"/>
            <a:ext cx="35334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Brainstorming ideas for next week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39675" y="1781025"/>
            <a:ext cx="35334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6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27650" y="1185675"/>
            <a:ext cx="733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to:</a:t>
            </a:r>
            <a:r>
              <a:rPr lang="en"/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https://github.com/ecpease/FriPy</a:t>
            </a:r>
            <a:r>
              <a:rPr lang="en" sz="2400"/>
              <a:t> </a:t>
            </a:r>
            <a:r>
              <a:rPr lang="en" sz="1800"/>
              <a:t>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75" y="1690002"/>
            <a:ext cx="6656775" cy="311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6546625" y="4181900"/>
            <a:ext cx="1645200" cy="76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Useful tool for teaching and learning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text and script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visualize every step of your programming process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Hosted on your web browser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