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43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592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545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229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9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76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97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482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850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222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78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386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1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9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flowpy/flopy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flowpy/pymak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?lang=en-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python on your machine like a Jedi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85304-EDE1-4E40-82DB-72B15BC5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86" y="1836962"/>
            <a:ext cx="4571999" cy="2571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15A05-3CEE-44C3-8F14-F88D07DE9051}"/>
              </a:ext>
            </a:extLst>
          </p:cNvPr>
          <p:cNvSpPr txBox="1"/>
          <p:nvPr/>
        </p:nvSpPr>
        <p:spPr>
          <a:xfrm>
            <a:off x="189571" y="4114800"/>
            <a:ext cx="307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Ross </a:t>
            </a:r>
            <a:r>
              <a:rPr lang="en-US" dirty="0" err="1"/>
              <a:t>Kushnereit</a:t>
            </a:r>
            <a:r>
              <a:rPr lang="en-US" dirty="0"/>
              <a:t>, </a:t>
            </a:r>
            <a:r>
              <a:rPr lang="en-US" dirty="0" err="1"/>
              <a:t>Intera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git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https://git-scm.com/downloads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 is the premier development tool in software development.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Used to share and pull code from the internet.  Can use GitHub or Bitbucket to host your code online </a:t>
            </a:r>
            <a:endParaRPr dirty="0"/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449" y="2641595"/>
            <a:ext cx="6879101" cy="24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instructions and install git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Again you may choose how to use git, I prefer simply setting it to my command prompt or terminal, but for bash users you may consider using the Bash only choice. 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493" y="1561571"/>
            <a:ext cx="3757625" cy="28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pull repositories from github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5827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the github site (example here is flopy), and got to the clone option and copy the https link highlighted.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Then in cmd/terminal type: “git clone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https://github.com/modflowpy/flopy.git</a:t>
            </a:r>
            <a:r>
              <a:rPr lang="en" dirty="0"/>
              <a:t>”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Flopy docs and examples will then be downloaded to your local drive.  </a:t>
            </a:r>
            <a:r>
              <a:rPr lang="en-US" dirty="0"/>
              <a:t>Be aware of where you clone them. I always put mine in a GitHub folder on my D drive.</a:t>
            </a:r>
            <a:endParaRPr dirty="0"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300" y="1214450"/>
            <a:ext cx="2820450" cy="17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175" y="3229275"/>
            <a:ext cx="4205950" cy="11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upyter notebooks (prev ipython notebooks) 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Go to your terminal or cmd and cd to the folder where you cloned </a:t>
            </a:r>
            <a:r>
              <a:rPr lang="en-US" dirty="0"/>
              <a:t>a </a:t>
            </a:r>
            <a:r>
              <a:rPr lang="en" dirty="0"/>
              <a:t>github </a:t>
            </a:r>
            <a:r>
              <a:rPr lang="en-US" dirty="0"/>
              <a:t>repository </a:t>
            </a:r>
            <a:r>
              <a:rPr lang="en" dirty="0"/>
              <a:t>and type “jupyter notebook” and boom! Everything should work!  </a:t>
            </a:r>
            <a:r>
              <a:rPr lang="en-US" dirty="0"/>
              <a:t>You’ll see a screen pop up in your web browser where you can edit your code.  However, if you exit out of the terminal, your session will be terminated.  Things save automatically though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84BF-DEE7-4382-841A-9D550EB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IDE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2B9D-2C76-4053-950F-36819F8B8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is where I write and debug my python code. </a:t>
            </a:r>
          </a:p>
        </p:txBody>
      </p:sp>
    </p:spTree>
    <p:extLst>
      <p:ext uri="{BB962C8B-B14F-4D97-AF65-F5344CB8AC3E}">
        <p14:creationId xmlns:p14="http://schemas.microsoft.com/office/powerpoint/2010/main" val="42583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 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If the modflow executables are not working, you may have to download them yourself, from the USGS website or from pymake if you are using OSX or Linux </a:t>
            </a:r>
            <a:endParaRPr sz="2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https://github.com/modflowpy/pymake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9E0FF-E2DE-4C7F-B2DD-7014D83E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771" y="128124"/>
            <a:ext cx="8520600" cy="572700"/>
          </a:xfrm>
        </p:spPr>
        <p:txBody>
          <a:bodyPr/>
          <a:lstStyle/>
          <a:p>
            <a:r>
              <a:rPr lang="en-US" dirty="0"/>
              <a:t>You can now python like  a </a:t>
            </a:r>
            <a:r>
              <a:rPr lang="en-US" dirty="0" err="1"/>
              <a:t>jedi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D91D8-B684-4B07-B0D1-9E24B96F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21872"/>
            <a:ext cx="4174794" cy="4141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D9244-B417-474E-AAA5-2747CB79F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25" y="1394572"/>
            <a:ext cx="793979" cy="806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BE8D52-4FE4-4A89-A8C9-5BBDF338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826" y="1394572"/>
            <a:ext cx="1112956" cy="643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DCC0AF-FB93-479E-A2FA-F3DB5E9A8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496" y="1152475"/>
            <a:ext cx="760908" cy="8217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7DAE72-BC31-4F57-8F05-C07CD8AF8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323" y="1251769"/>
            <a:ext cx="4393149" cy="24711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9D010A-14FA-48F5-AB66-407BB1E1A1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246" y="1563328"/>
            <a:ext cx="1159944" cy="12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These slides will walk you through installing the following on your machine</a:t>
            </a:r>
            <a:endParaRPr sz="32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75728" y="2027657"/>
            <a:ext cx="4348979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Anaconda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(conda)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most popular python distributor.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Comes with the latest python.exe, as well as pip for installing more packages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https://www.anaconda.com/download/?lang=en-us</a:t>
            </a:r>
            <a:r>
              <a:rPr lang="en"/>
              <a:t> 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 to this website and download Anaconda for python 3.6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(Alternatively you can download miniconda and install packages you want later. It’s up to you) Miniconda is much smaller and you likely will not need all the packages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543" y="2375983"/>
            <a:ext cx="4733575" cy="23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Walk through the instructions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choose a location to send it to. I suggest on your </a:t>
            </a:r>
            <a:r>
              <a:rPr lang="en-US" dirty="0"/>
              <a:t>D</a:t>
            </a:r>
            <a:r>
              <a:rPr lang="en" dirty="0"/>
              <a:t> drive, but you can just bring it anywhere.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Another good place to put it would be immediately after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your username instead of in AppData\.... 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(Again up to you)</a:t>
            </a:r>
            <a:endParaRPr dirty="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24" y="1770449"/>
            <a:ext cx="4321975" cy="33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Important! Optional Path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9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Although anaconda suggest you do not add the path to conda in your environments, I do, as it will allow you to call conda anywhere in the command line or terminal. </a:t>
            </a:r>
            <a:r>
              <a:rPr lang="en" dirty="0">
                <a:solidFill>
                  <a:srgbClr val="FF0000"/>
                </a:solidFill>
              </a:rPr>
              <a:t>This will also overwrite your default python.exe</a:t>
            </a:r>
            <a:r>
              <a:rPr lang="en" dirty="0"/>
              <a:t>, so when you call python anywhere, on your machine, it will call python 3.6 from your conda distribution. </a:t>
            </a:r>
            <a:endParaRPr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25" y="1687699"/>
            <a:ext cx="3789850" cy="29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conda should be ready to go. 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test, open a your cmd or terminal and type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“conda --version”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“Python --version”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50" y="2318800"/>
            <a:ext cx="50482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 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Type: “conda install &lt;package_name&gt;”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the package is not available on conda that's fine, try pip </a:t>
            </a:r>
            <a:r>
              <a:rPr lang="en-US" dirty="0"/>
              <a:t>or pip3</a:t>
            </a:r>
            <a:r>
              <a:rPr lang="en" dirty="0"/>
              <a:t>!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Here we are now installing flopy to your main conda environment.  </a:t>
            </a:r>
            <a:r>
              <a:rPr lang="en-US" dirty="0"/>
              <a:t>Google the package you want to install and it will have specifics on what the command will be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63" y="2271038"/>
            <a:ext cx="49625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packages 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6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Type: “conda install &lt;package_name&gt;”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You will need to install the following</a:t>
            </a:r>
            <a:endParaRPr dirty="0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matplotlib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pandas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numpy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jupyter notebooks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63" y="2271038"/>
            <a:ext cx="49625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643</Words>
  <Application>Microsoft Office PowerPoint</Application>
  <PresentationFormat>On-screen Show (16:9)</PresentationFormat>
  <Paragraphs>57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Get python on your machine like a Jedi</vt:lpstr>
      <vt:lpstr>These slides will walk you through installing the following on your machine</vt:lpstr>
      <vt:lpstr>Anaconda (conda)</vt:lpstr>
      <vt:lpstr>https://www.anaconda.com/download/?lang=en-us </vt:lpstr>
      <vt:lpstr>Walk through the instructions  </vt:lpstr>
      <vt:lpstr>Important! Optional Path</vt:lpstr>
      <vt:lpstr>Your conda should be ready to go. </vt:lpstr>
      <vt:lpstr>Installing packages </vt:lpstr>
      <vt:lpstr>Installing packages </vt:lpstr>
      <vt:lpstr>Getting git</vt:lpstr>
      <vt:lpstr>Follow the instructions and install git</vt:lpstr>
      <vt:lpstr>How to pull repositories from github</vt:lpstr>
      <vt:lpstr>upyter notebooks (prev ipython notebooks) </vt:lpstr>
      <vt:lpstr>PyCharm IDE </vt:lpstr>
      <vt:lpstr>Side note </vt:lpstr>
      <vt:lpstr>You can now python like  a jedi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flopy and python on your machine like a Jedi</dc:title>
  <dc:creator>Pease, Emily Camille</dc:creator>
  <cp:lastModifiedBy>Pease, Emily C</cp:lastModifiedBy>
  <cp:revision>5</cp:revision>
  <dcterms:modified xsi:type="dcterms:W3CDTF">2018-07-12T22:09:05Z</dcterms:modified>
</cp:coreProperties>
</file>