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ecpease/Fri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ecpease/FriPy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FriPy: Scientific Programming in Python Meet-Up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Introduction, getting started, quick demos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round table introductions ( less than 1 minute per person)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7650" y="2278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you do at the USGS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Python background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you’re here (what you want to learn how to do in Python)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Installations we will need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29725" y="1993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Anaconda - Comes with Python.exe, manages all packages and libraries you’ll be using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Git for versioning control - I’d like to use git for future collaborations and code sharing!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 IDE (personally, I use PyCharm but any text editor will work)</a:t>
            </a:r>
            <a:endParaRPr sz="15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Please see the powerpoint slides at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https://github.com/ecpease/FriPy</a:t>
            </a:r>
            <a:r>
              <a:rPr lang="en" sz="1500"/>
              <a:t> for installation instructions and preferably install these by next time (July 26th).</a:t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I’m hoping to make FriPy more interactive in the coming weeks!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39675" y="1781025"/>
            <a:ext cx="35334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Named after Monty Python, not the snake</a:t>
            </a:r>
            <a:endParaRPr sz="18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50" y="1574397"/>
            <a:ext cx="4944076" cy="24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25" y="702899"/>
            <a:ext cx="3533401" cy="15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4884750" y="695300"/>
            <a:ext cx="2892300" cy="1538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/>
          <p:nvPr/>
        </p:nvCxnSpPr>
        <p:spPr>
          <a:xfrm flipH="1">
            <a:off x="5126825" y="762300"/>
            <a:ext cx="2677500" cy="1443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>
            <p:ph idx="1" type="body"/>
          </p:nvPr>
        </p:nvSpPr>
        <p:spPr>
          <a:xfrm>
            <a:off x="339675" y="1781025"/>
            <a:ext cx="35334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Named after Monty Python, not the snake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 source, high level programming language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Used by almost any discipline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Countless libraries available to incorporate into your scripts</a:t>
            </a:r>
            <a:endParaRPr sz="1800"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850" y="2326292"/>
            <a:ext cx="3461550" cy="270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Useful tool for teaching and learning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Contains text and script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Easy to visualize every step of your programming process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Hosted on your web browser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27650" y="56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727650" y="1185675"/>
            <a:ext cx="733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 to:</a:t>
            </a:r>
            <a:r>
              <a:rPr lang="en"/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https://github.com/ecpease/FriPy</a:t>
            </a:r>
            <a:r>
              <a:rPr lang="en" sz="2400"/>
              <a:t> </a:t>
            </a:r>
            <a:r>
              <a:rPr lang="en" sz="1800"/>
              <a:t>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075" y="1690002"/>
            <a:ext cx="6656775" cy="311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6546625" y="4181900"/>
            <a:ext cx="1645200" cy="76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