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0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1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0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A7B7-DEC5-4353-8D64-9E3BB42778D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4BA4-C446-41C6-8C67-91377E11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457" y="508000"/>
            <a:ext cx="589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The Onyx Project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72343"/>
            <a:ext cx="52977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A dermatological training module and artificial intelligence health application to support frontline health care staff to screen for health issues.</a:t>
            </a:r>
            <a:endParaRPr lang="en-GB" sz="3000" i="1" dirty="0"/>
          </a:p>
        </p:txBody>
      </p:sp>
      <p:pic>
        <p:nvPicPr>
          <p:cNvPr id="1026" name="Picture 2" descr="https://lh4.googleusercontent.com/2dkCxLoCeNvHqMwoUV_YWGet7xdFQtapIfeTeuBB2oz8bS_LnZ3sMUz7XHQZvE-jgDP210RNs2T3KLGtuq5nI5TNUdDyD3ergLmZauq6-ib0a8i6bH-6EBS10QbB7L6-X_46Qi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7" y="4621680"/>
            <a:ext cx="5943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KD_3OsyjsTGYxPuG1mA5me8Gz11QkMqyhh9mHmqPEw87Byo9I-2X2gaH0_Kn7cfG6ebaO8XbSumS-DDwqWj2mSBHD018LVNS7yfMCkDUF5FWXHt90X2CX15ZGjKoyVYjH58AcW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8533947"/>
            <a:ext cx="4020457" cy="31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0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2</cp:revision>
  <dcterms:created xsi:type="dcterms:W3CDTF">2019-10-09T15:00:20Z</dcterms:created>
  <dcterms:modified xsi:type="dcterms:W3CDTF">2019-10-09T15:21:39Z</dcterms:modified>
</cp:coreProperties>
</file>