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F0D6-09A4-FB4D-A57E-FB34F6B1D84D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3E41-361C-9B4B-B634-18C95CF3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1. Proximity to matrix scoring. The nail is divided transversely into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quarters. Involvement of the distal quarter is given a score of 1 (distal groove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red); if involvement extends to the first half of the nail, it is given a score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2; the third quarter, a score of 3; and the proximal quarter, a score of 4.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Involvement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lunula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(outlined in aqua) and the proximal nail fold (red)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matrix involvement and is given a score of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3E41-361C-9B4B-B634-18C95CF353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10. Hutchinson sign in patient with melanoma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3E41-361C-9B4B-B634-18C95CF353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Pseudo-Hutchinson sign in patient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subungual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hematoma.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3E41-361C-9B4B-B634-18C95CF353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9.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Dermatoscopy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Aspergillus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infection, showing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homogenous black pigment.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3E41-361C-9B4B-B634-18C95CF353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F348-F662-FB4B-BF0B-B9380EDAF3AC}" type="datetimeFigureOut">
              <a:rPr lang="en-US" smtClean="0"/>
              <a:t>31/03/19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23C6-33F2-1A45-8B14-C28CA61F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43100"/>
            <a:ext cx="2730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628900"/>
            <a:ext cx="15494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2463800"/>
            <a:ext cx="1473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425700"/>
            <a:ext cx="1727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8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552700"/>
            <a:ext cx="279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019300"/>
            <a:ext cx="3276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032000"/>
            <a:ext cx="5740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5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422400"/>
            <a:ext cx="591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422400"/>
            <a:ext cx="591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0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79600"/>
            <a:ext cx="2667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2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676400"/>
            <a:ext cx="3098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197100"/>
            <a:ext cx="2362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654300"/>
            <a:ext cx="1778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17800"/>
            <a:ext cx="1676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0"/>
            <a:ext cx="9144000" cy="2176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073" y="4856364"/>
            <a:ext cx="7995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Examples of </a:t>
            </a:r>
            <a:r>
              <a:rPr lang="en-US" dirty="0" err="1"/>
              <a:t>dermatophytoma</a:t>
            </a:r>
            <a:r>
              <a:rPr lang="en-US" dirty="0"/>
              <a:t>. A, Yellow patch. Note that the borders of the patch are not contiguous with the distal edge. B, Large yellow patch.</a:t>
            </a:r>
          </a:p>
          <a:p>
            <a:r>
              <a:rPr lang="en-US" dirty="0"/>
              <a:t>C, Yellow streaks</a:t>
            </a:r>
          </a:p>
        </p:txBody>
      </p:sp>
    </p:spTree>
    <p:extLst>
      <p:ext uri="{BB962C8B-B14F-4D97-AF65-F5344CB8AC3E}">
        <p14:creationId xmlns:p14="http://schemas.microsoft.com/office/powerpoint/2010/main" val="42352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558800"/>
            <a:ext cx="6019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549400"/>
            <a:ext cx="3187700" cy="3746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6001" y="5585706"/>
            <a:ext cx="7499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 10. Hutchinson sign in patient with melanoma of</a:t>
            </a:r>
          </a:p>
          <a:p>
            <a:r>
              <a:rPr lang="en-US" dirty="0"/>
              <a:t>thumb.</a:t>
            </a:r>
          </a:p>
        </p:txBody>
      </p:sp>
    </p:spTree>
    <p:extLst>
      <p:ext uri="{BB962C8B-B14F-4D97-AF65-F5344CB8AC3E}">
        <p14:creationId xmlns:p14="http://schemas.microsoft.com/office/powerpoint/2010/main" val="249794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346200"/>
            <a:ext cx="5892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8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5900"/>
            <a:ext cx="61849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371600"/>
            <a:ext cx="38735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460500"/>
            <a:ext cx="3606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6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612900"/>
            <a:ext cx="3784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2082800"/>
            <a:ext cx="3378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5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54200"/>
            <a:ext cx="4572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53" y="1980320"/>
            <a:ext cx="2629021" cy="32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603500"/>
            <a:ext cx="1295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0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187</Words>
  <Application>Microsoft Macintosh PowerPoint</Application>
  <PresentationFormat>On-screen Show (4:3)</PresentationFormat>
  <Paragraphs>20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Bristol Dermatology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de Berker</dc:creator>
  <cp:lastModifiedBy>David de Berker</cp:lastModifiedBy>
  <cp:revision>4</cp:revision>
  <dcterms:created xsi:type="dcterms:W3CDTF">2019-03-31T11:17:45Z</dcterms:created>
  <dcterms:modified xsi:type="dcterms:W3CDTF">2019-03-31T11:53:46Z</dcterms:modified>
</cp:coreProperties>
</file>