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Default Extension="jpg" ContentType="image/jpg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0A40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0A40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0A40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0A40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286499"/>
            <a:ext cx="9144000" cy="571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15376" y="6415087"/>
            <a:ext cx="714375" cy="3714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835152"/>
            <a:ext cx="9144000" cy="54757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7038" y="115062"/>
            <a:ext cx="6577965" cy="542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0A40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964" y="1214754"/>
            <a:ext cx="8025765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75F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8267" y="6451829"/>
            <a:ext cx="151130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3" Type="http://schemas.openxmlformats.org/officeDocument/2006/relationships/hyperlink" Target="http://www.findmebyip.com/litmus/" TargetMode="External"/><Relationship Id="rId4" Type="http://schemas.openxmlformats.org/officeDocument/2006/relationships/image" Target="../media/image62.png"/><Relationship Id="rId5" Type="http://schemas.openxmlformats.org/officeDocument/2006/relationships/image" Target="../media/image6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39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xhtml1/DTD/x" TargetMode="External"/><Relationship Id="rId3" Type="http://schemas.openxmlformats.org/officeDocument/2006/relationships/image" Target="../media/image83.png"/><Relationship Id="rId4" Type="http://schemas.openxmlformats.org/officeDocument/2006/relationships/image" Target="../media/image8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0.png"/><Relationship Id="rId4" Type="http://schemas.openxmlformats.org/officeDocument/2006/relationships/image" Target="../media/image10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0.png"/><Relationship Id="rId4" Type="http://schemas.openxmlformats.org/officeDocument/2006/relationships/image" Target="../media/image10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100.png"/><Relationship Id="rId4" Type="http://schemas.openxmlformats.org/officeDocument/2006/relationships/image" Target="../media/image107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8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hyperlink" Target="http://www.whatwg.org/specs/web-apps/current-work/#2dcontext" TargetMode="External"/><Relationship Id="rId9" Type="http://schemas.openxmlformats.org/officeDocument/2006/relationships/hyperlink" Target="http://code.google.com/p/explorercanvas/" TargetMode="External"/><Relationship Id="rId10" Type="http://schemas.openxmlformats.org/officeDocument/2006/relationships/hyperlink" Target="http://billmill.org/static/canvastutorial/index.html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1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1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12.png"/><Relationship Id="rId8" Type="http://schemas.openxmlformats.org/officeDocument/2006/relationships/hyperlink" Target="http://www.findmebyip.com/litmus/#html5-forms-inputs" TargetMode="Externa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12.png"/><Relationship Id="rId7" Type="http://schemas.openxmlformats.org/officeDocument/2006/relationships/image" Target="../media/image138.png"/><Relationship Id="rId8" Type="http://schemas.openxmlformats.org/officeDocument/2006/relationships/image" Target="../media/image115.png"/><Relationship Id="rId9" Type="http://schemas.openxmlformats.org/officeDocument/2006/relationships/hyperlink" Target="http://www.findmebyip.com/litmus/#html5-forms-inputs" TargetMode="Externa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15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07.png"/><Relationship Id="rId7" Type="http://schemas.openxmlformats.org/officeDocument/2006/relationships/image" Target="../media/image7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156.png"/><Relationship Id="rId9" Type="http://schemas.openxmlformats.org/officeDocument/2006/relationships/image" Target="../media/image73.png"/><Relationship Id="rId10" Type="http://schemas.openxmlformats.org/officeDocument/2006/relationships/image" Target="../media/image157.png"/><Relationship Id="rId11" Type="http://schemas.openxmlformats.org/officeDocument/2006/relationships/image" Target="../media/image76.png"/><Relationship Id="rId12" Type="http://schemas.openxmlformats.org/officeDocument/2006/relationships/image" Target="../media/image158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png"/><Relationship Id="rId3" Type="http://schemas.openxmlformats.org/officeDocument/2006/relationships/image" Target="../media/image75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15.png"/><Relationship Id="rId7" Type="http://schemas.openxmlformats.org/officeDocument/2006/relationships/hyperlink" Target="http://html5demos.com/storage" TargetMode="External"/><Relationship Id="rId8" Type="http://schemas.openxmlformats.org/officeDocument/2006/relationships/hyperlink" Target="http://playground.html5rocks.com/" TargetMode="Externa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15.png"/><Relationship Id="rId6" Type="http://schemas.openxmlformats.org/officeDocument/2006/relationships/hyperlink" Target="http://playground.html5rocks.com/" TargetMode="Externa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161.png"/><Relationship Id="rId4" Type="http://schemas.openxmlformats.org/officeDocument/2006/relationships/image" Target="../media/image160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161.png"/><Relationship Id="rId4" Type="http://schemas.openxmlformats.org/officeDocument/2006/relationships/image" Target="../media/image160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2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3" Type="http://schemas.openxmlformats.org/officeDocument/2006/relationships/image" Target="../media/image115.png"/><Relationship Id="rId4" Type="http://schemas.openxmlformats.org/officeDocument/2006/relationships/hyperlink" Target="http://playground.html5rocks.com/" TargetMode="Externa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15.png"/><Relationship Id="rId6" Type="http://schemas.openxmlformats.org/officeDocument/2006/relationships/hyperlink" Target="http://www.webdesignerwall.com/demo/css3-dropdown-menu/" TargetMode="Externa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7.png"/><Relationship Id="rId3" Type="http://schemas.openxmlformats.org/officeDocument/2006/relationships/hyperlink" Target="http://www.css3.info/wp-content/uploads/2007/09/multiple-backgrounds-example.html" TargetMode="External"/><Relationship Id="rId4" Type="http://schemas.openxmlformats.org/officeDocument/2006/relationships/image" Target="../media/image115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png"/><Relationship Id="rId3" Type="http://schemas.openxmlformats.org/officeDocument/2006/relationships/hyperlink" Target="http://www.ejhansel.com/transform/" TargetMode="External"/><Relationship Id="rId4" Type="http://schemas.openxmlformats.org/officeDocument/2006/relationships/image" Target="../media/image115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hyperlink" Target="http://www.ejhansel.com/transform/" TargetMode="External"/><Relationship Id="rId5" Type="http://schemas.openxmlformats.org/officeDocument/2006/relationships/image" Target="../media/image115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4.png"/><Relationship Id="rId3" Type="http://schemas.openxmlformats.org/officeDocument/2006/relationships/hyperlink" Target="http://lab.simurai.com/css/flashlight" TargetMode="External"/><Relationship Id="rId4" Type="http://schemas.openxmlformats.org/officeDocument/2006/relationships/image" Target="../media/image115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/" TargetMode="External"/><Relationship Id="rId3" Type="http://schemas.openxmlformats.org/officeDocument/2006/relationships/hyperlink" Target="http://web.com/home.html" TargetMode="External"/><Relationship Id="rId4" Type="http://schemas.openxmlformats.org/officeDocument/2006/relationships/hyperlink" Target="http://web.com/img.jpg" TargetMode="External"/><Relationship Id="rId5" Type="http://schemas.openxmlformats.org/officeDocument/2006/relationships/hyperlink" Target="http://web.com/img.gif" TargetMode="External"/><Relationship Id="rId6" Type="http://schemas.openxmlformats.org/officeDocument/2006/relationships/hyperlink" Target="http://site.com/file.pdf" TargetMode="External"/><Relationship Id="rId7" Type="http://schemas.openxmlformats.org/officeDocument/2006/relationships/hyperlink" Target="http://site.es/home/index.pdf" TargetMode="External"/><Relationship Id="rId8" Type="http://schemas.openxmlformats.org/officeDocument/2006/relationships/hyperlink" Target="http://site.es/about.html" TargetMode="External"/><Relationship Id="rId9" Type="http://schemas.openxmlformats.org/officeDocument/2006/relationships/hyperlink" Target="http://site.com/home.html" TargetMode="External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Relationship Id="rId14" Type="http://schemas.openxmlformats.org/officeDocument/2006/relationships/image" Target="../media/image189.png"/><Relationship Id="rId15" Type="http://schemas.openxmlformats.org/officeDocument/2006/relationships/image" Target="../media/image190.png"/><Relationship Id="rId16" Type="http://schemas.openxmlformats.org/officeDocument/2006/relationships/image" Target="../media/image191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diaqueri.es/" TargetMode="External"/><Relationship Id="rId3" Type="http://schemas.openxmlformats.org/officeDocument/2006/relationships/image" Target="../media/image192.jpg"/><Relationship Id="rId4" Type="http://schemas.openxmlformats.org/officeDocument/2006/relationships/image" Target="../media/image193.jp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15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w3.org/Style/CSS/current-work#table" TargetMode="External"/><Relationship Id="rId3" Type="http://schemas.openxmlformats.org/officeDocument/2006/relationships/hyperlink" Target="http://www.findmebyip.com/litmus/#target-selector" TargetMode="External"/><Relationship Id="rId4" Type="http://schemas.openxmlformats.org/officeDocument/2006/relationships/image" Target="../media/image196.png"/><Relationship Id="rId5" Type="http://schemas.openxmlformats.org/officeDocument/2006/relationships/image" Target="../media/image197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Relationship Id="rId3" Type="http://schemas.openxmlformats.org/officeDocument/2006/relationships/image" Target="../media/image160.png"/><Relationship Id="rId4" Type="http://schemas.openxmlformats.org/officeDocument/2006/relationships/image" Target="../media/image155.png"/><Relationship Id="rId5" Type="http://schemas.openxmlformats.org/officeDocument/2006/relationships/image" Target="../media/image198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3.png"/><Relationship Id="rId9" Type="http://schemas.openxmlformats.org/officeDocument/2006/relationships/image" Target="../media/image156.png"/><Relationship Id="rId10" Type="http://schemas.openxmlformats.org/officeDocument/2006/relationships/image" Target="../media/image19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0967" y="6464529"/>
            <a:ext cx="148590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HTML</a:t>
            </a:r>
            <a:r>
              <a:rPr dirty="0" sz="1600" spc="-5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5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/</a:t>
            </a:r>
            <a:r>
              <a:rPr dirty="0" sz="1600" spc="-2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CSS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57751"/>
            <a:ext cx="9144000" cy="2500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1807" y="4507036"/>
            <a:ext cx="4787900" cy="203771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95885">
              <a:lnSpc>
                <a:spcPct val="110000"/>
              </a:lnSpc>
              <a:spcBef>
                <a:spcPts val="100"/>
              </a:spcBef>
            </a:pPr>
            <a:r>
              <a:rPr dirty="0" sz="6000">
                <a:solidFill>
                  <a:srgbClr val="FFFFFF"/>
                </a:solidFill>
              </a:rPr>
              <a:t>Introducción</a:t>
            </a:r>
            <a:r>
              <a:rPr dirty="0" sz="6000" spc="-30">
                <a:solidFill>
                  <a:srgbClr val="FFFFFF"/>
                </a:solidFill>
              </a:rPr>
              <a:t> </a:t>
            </a:r>
            <a:r>
              <a:rPr dirty="0" sz="6000" spc="-50">
                <a:solidFill>
                  <a:srgbClr val="FFFFFF"/>
                </a:solidFill>
              </a:rPr>
              <a:t>a </a:t>
            </a:r>
            <a:r>
              <a:rPr dirty="0" sz="6000">
                <a:solidFill>
                  <a:srgbClr val="FFFFFF"/>
                </a:solidFill>
              </a:rPr>
              <a:t>HTML</a:t>
            </a:r>
            <a:r>
              <a:rPr dirty="0" sz="6000" spc="-5">
                <a:solidFill>
                  <a:srgbClr val="FFFFFF"/>
                </a:solidFill>
              </a:rPr>
              <a:t> </a:t>
            </a:r>
            <a:r>
              <a:rPr dirty="0" sz="6000">
                <a:solidFill>
                  <a:srgbClr val="FFFFFF"/>
                </a:solidFill>
              </a:rPr>
              <a:t>5 / CSS </a:t>
            </a:r>
            <a:r>
              <a:rPr dirty="0" sz="6000" spc="-50">
                <a:solidFill>
                  <a:srgbClr val="FFFFFF"/>
                </a:solidFill>
              </a:rPr>
              <a:t>3</a:t>
            </a:r>
            <a:endParaRPr sz="6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627" y="1776031"/>
            <a:ext cx="1928876" cy="10048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0967" y="6464529"/>
            <a:ext cx="148590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HTML</a:t>
            </a:r>
            <a:r>
              <a:rPr dirty="0" sz="1600" spc="-5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5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/</a:t>
            </a:r>
            <a:r>
              <a:rPr dirty="0" sz="1600" spc="-2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CSS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152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PRESENTACIÓN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835150"/>
            <a:ext cx="2143125" cy="6022975"/>
            <a:chOff x="0" y="835150"/>
            <a:chExt cx="2143125" cy="60229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5150"/>
              <a:ext cx="1930908" cy="60228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29000"/>
              <a:ext cx="2143125" cy="360044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2084832" y="3965447"/>
            <a:ext cx="6684645" cy="2292350"/>
            <a:chOff x="2084832" y="3965447"/>
            <a:chExt cx="6684645" cy="229235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4832" y="3965447"/>
              <a:ext cx="6684264" cy="229209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123694" y="4005071"/>
              <a:ext cx="6553200" cy="2160270"/>
            </a:xfrm>
            <a:custGeom>
              <a:avLst/>
              <a:gdLst/>
              <a:ahLst/>
              <a:cxnLst/>
              <a:rect l="l" t="t" r="r" b="b"/>
              <a:pathLst>
                <a:path w="6553200" h="2160270">
                  <a:moveTo>
                    <a:pt x="6440170" y="0"/>
                  </a:moveTo>
                  <a:lnTo>
                    <a:pt x="112649" y="0"/>
                  </a:lnTo>
                  <a:lnTo>
                    <a:pt x="68794" y="8850"/>
                  </a:lnTo>
                  <a:lnTo>
                    <a:pt x="32988" y="32988"/>
                  </a:lnTo>
                  <a:lnTo>
                    <a:pt x="8850" y="68794"/>
                  </a:lnTo>
                  <a:lnTo>
                    <a:pt x="0" y="112648"/>
                  </a:lnTo>
                  <a:lnTo>
                    <a:pt x="0" y="2047595"/>
                  </a:lnTo>
                  <a:lnTo>
                    <a:pt x="8850" y="2091437"/>
                  </a:lnTo>
                  <a:lnTo>
                    <a:pt x="32988" y="2127240"/>
                  </a:lnTo>
                  <a:lnTo>
                    <a:pt x="68794" y="2151379"/>
                  </a:lnTo>
                  <a:lnTo>
                    <a:pt x="112649" y="2160231"/>
                  </a:lnTo>
                  <a:lnTo>
                    <a:pt x="6440170" y="2160231"/>
                  </a:lnTo>
                  <a:lnTo>
                    <a:pt x="6483971" y="2151379"/>
                  </a:lnTo>
                  <a:lnTo>
                    <a:pt x="6519783" y="2127240"/>
                  </a:lnTo>
                  <a:lnTo>
                    <a:pt x="6543950" y="2091437"/>
                  </a:lnTo>
                  <a:lnTo>
                    <a:pt x="6552819" y="2047595"/>
                  </a:lnTo>
                  <a:lnTo>
                    <a:pt x="6552819" y="112648"/>
                  </a:lnTo>
                  <a:lnTo>
                    <a:pt x="6543950" y="68794"/>
                  </a:lnTo>
                  <a:lnTo>
                    <a:pt x="6519783" y="32988"/>
                  </a:lnTo>
                  <a:lnTo>
                    <a:pt x="6483971" y="8850"/>
                  </a:lnTo>
                  <a:lnTo>
                    <a:pt x="6440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23694" y="4005071"/>
              <a:ext cx="6553200" cy="2160270"/>
            </a:xfrm>
            <a:custGeom>
              <a:avLst/>
              <a:gdLst/>
              <a:ahLst/>
              <a:cxnLst/>
              <a:rect l="l" t="t" r="r" b="b"/>
              <a:pathLst>
                <a:path w="6553200" h="2160270">
                  <a:moveTo>
                    <a:pt x="0" y="112648"/>
                  </a:moveTo>
                  <a:lnTo>
                    <a:pt x="8850" y="68794"/>
                  </a:lnTo>
                  <a:lnTo>
                    <a:pt x="32988" y="32988"/>
                  </a:lnTo>
                  <a:lnTo>
                    <a:pt x="68794" y="8850"/>
                  </a:lnTo>
                  <a:lnTo>
                    <a:pt x="112649" y="0"/>
                  </a:lnTo>
                  <a:lnTo>
                    <a:pt x="6440170" y="0"/>
                  </a:lnTo>
                  <a:lnTo>
                    <a:pt x="6483971" y="8850"/>
                  </a:lnTo>
                  <a:lnTo>
                    <a:pt x="6519783" y="32988"/>
                  </a:lnTo>
                  <a:lnTo>
                    <a:pt x="6543950" y="68794"/>
                  </a:lnTo>
                  <a:lnTo>
                    <a:pt x="6552819" y="112648"/>
                  </a:lnTo>
                  <a:lnTo>
                    <a:pt x="6552819" y="2047595"/>
                  </a:lnTo>
                  <a:lnTo>
                    <a:pt x="6543950" y="2091437"/>
                  </a:lnTo>
                  <a:lnTo>
                    <a:pt x="6519783" y="2127240"/>
                  </a:lnTo>
                  <a:lnTo>
                    <a:pt x="6483971" y="2151379"/>
                  </a:lnTo>
                  <a:lnTo>
                    <a:pt x="6440170" y="2160231"/>
                  </a:lnTo>
                  <a:lnTo>
                    <a:pt x="112649" y="2160231"/>
                  </a:lnTo>
                  <a:lnTo>
                    <a:pt x="68794" y="2151379"/>
                  </a:lnTo>
                  <a:lnTo>
                    <a:pt x="32988" y="2127240"/>
                  </a:lnTo>
                  <a:lnTo>
                    <a:pt x="8850" y="2091437"/>
                  </a:lnTo>
                  <a:lnTo>
                    <a:pt x="0" y="2047595"/>
                  </a:lnTo>
                  <a:lnTo>
                    <a:pt x="0" y="112648"/>
                  </a:lnTo>
                  <a:close/>
                </a:path>
              </a:pathLst>
            </a:custGeom>
            <a:ln w="25400">
              <a:solidFill>
                <a:srgbClr val="C5D9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1865" y="4077017"/>
              <a:ext cx="4824475" cy="203377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771775" y="4869179"/>
              <a:ext cx="5688965" cy="792480"/>
            </a:xfrm>
            <a:custGeom>
              <a:avLst/>
              <a:gdLst/>
              <a:ahLst/>
              <a:cxnLst/>
              <a:rect l="l" t="t" r="r" b="b"/>
              <a:pathLst>
                <a:path w="5688965" h="792479">
                  <a:moveTo>
                    <a:pt x="0" y="0"/>
                  </a:moveTo>
                  <a:lnTo>
                    <a:pt x="5688710" y="0"/>
                  </a:lnTo>
                </a:path>
                <a:path w="5688965" h="792479">
                  <a:moveTo>
                    <a:pt x="0" y="360045"/>
                  </a:moveTo>
                  <a:lnTo>
                    <a:pt x="5688710" y="360045"/>
                  </a:lnTo>
                </a:path>
                <a:path w="5688965" h="792479">
                  <a:moveTo>
                    <a:pt x="0" y="792073"/>
                  </a:moveTo>
                  <a:lnTo>
                    <a:pt x="5688710" y="792073"/>
                  </a:lnTo>
                </a:path>
              </a:pathLst>
            </a:custGeom>
            <a:ln w="9525">
              <a:solidFill>
                <a:srgbClr val="F0A4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98831" y="1125982"/>
            <a:ext cx="5156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Offline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8831" y="1675993"/>
            <a:ext cx="1270000" cy="69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7300"/>
              </a:lnSpc>
              <a:spcBef>
                <a:spcPts val="95"/>
              </a:spcBef>
            </a:pPr>
            <a:r>
              <a:rPr dirty="0" sz="1400" spc="-10">
                <a:latin typeface="Calibri"/>
                <a:cs typeface="Calibri"/>
              </a:rPr>
              <a:t>Conectividad </a:t>
            </a:r>
            <a:r>
              <a:rPr dirty="0" sz="1400">
                <a:latin typeface="Calibri"/>
                <a:cs typeface="Calibri"/>
              </a:rPr>
              <a:t>Acceso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ficheros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98831" y="2469007"/>
            <a:ext cx="7734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Semántica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8831" y="2804541"/>
            <a:ext cx="9372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Audio/Video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8831" y="3140201"/>
            <a:ext cx="8826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3D/Gráficos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0" y="3429000"/>
            <a:ext cx="1929130" cy="36004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475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Presentación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98831" y="3811651"/>
            <a:ext cx="9505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Rendimiento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98831" y="1461896"/>
            <a:ext cx="12541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Almacenamiento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1729" y="1484757"/>
            <a:ext cx="3816477" cy="1872234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2411729" y="1484757"/>
            <a:ext cx="3816985" cy="1872614"/>
          </a:xfrm>
          <a:prstGeom prst="rect">
            <a:avLst/>
          </a:prstGeom>
          <a:ln w="6350">
            <a:solidFill>
              <a:srgbClr val="F0A40D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marL="163830" marR="267970">
              <a:lnSpc>
                <a:spcPct val="100000"/>
              </a:lnSpc>
              <a:spcBef>
                <a:spcPts val="835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Permite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crear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sitios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web/aplicaciones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vistosas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visualmente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enriquecidas</a:t>
            </a:r>
            <a:r>
              <a:rPr dirty="0" sz="14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producen mejores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experiencias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4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usuario.</a:t>
            </a:r>
            <a:endParaRPr sz="1400">
              <a:latin typeface="Calibri"/>
              <a:cs typeface="Calibri"/>
            </a:endParaRPr>
          </a:p>
          <a:p>
            <a:pPr marL="389890" indent="-114935">
              <a:lnSpc>
                <a:spcPct val="100000"/>
              </a:lnSpc>
              <a:spcBef>
                <a:spcPts val="655"/>
              </a:spcBef>
              <a:buChar char="-"/>
              <a:tabLst>
                <a:tab pos="39052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CSS3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3D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Transforms</a:t>
            </a:r>
            <a:endParaRPr sz="1200">
              <a:latin typeface="Calibri"/>
              <a:cs typeface="Calibri"/>
            </a:endParaRPr>
          </a:p>
          <a:p>
            <a:pPr marL="354965" indent="-79375">
              <a:lnSpc>
                <a:spcPct val="100000"/>
              </a:lnSpc>
              <a:buChar char="-"/>
              <a:tabLst>
                <a:tab pos="35496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CSS3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Transforms</a:t>
            </a:r>
            <a:endParaRPr sz="1200">
              <a:latin typeface="Calibri"/>
              <a:cs typeface="Calibri"/>
            </a:endParaRPr>
          </a:p>
          <a:p>
            <a:pPr marL="354965" indent="-79375">
              <a:lnSpc>
                <a:spcPct val="100000"/>
              </a:lnSpc>
              <a:buChar char="-"/>
              <a:tabLst>
                <a:tab pos="35496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CSS3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Animation</a:t>
            </a:r>
            <a:endParaRPr sz="1200">
              <a:latin typeface="Calibri"/>
              <a:cs typeface="Calibri"/>
            </a:endParaRPr>
          </a:p>
          <a:p>
            <a:pPr marL="354965" indent="-79375">
              <a:lnSpc>
                <a:spcPct val="100000"/>
              </a:lnSpc>
              <a:buChar char="-"/>
              <a:tabLst>
                <a:tab pos="35496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CSS3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Transition</a:t>
            </a:r>
            <a:endParaRPr sz="1200">
              <a:latin typeface="Calibri"/>
              <a:cs typeface="Calibri"/>
            </a:endParaRPr>
          </a:p>
          <a:p>
            <a:pPr marL="354965" indent="-79375">
              <a:lnSpc>
                <a:spcPct val="100000"/>
              </a:lnSpc>
              <a:buChar char="-"/>
              <a:tabLst>
                <a:tab pos="354965" algn="l"/>
              </a:tabLst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Webfonts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11400" y="4605908"/>
            <a:ext cx="1045210" cy="1299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F487C"/>
                </a:solidFill>
                <a:latin typeface="Calibri"/>
                <a:cs typeface="Calibri"/>
              </a:rPr>
              <a:t>3D</a:t>
            </a:r>
            <a:r>
              <a:rPr dirty="0" sz="1200" spc="-10">
                <a:solidFill>
                  <a:srgbClr val="1F487C"/>
                </a:solidFill>
                <a:latin typeface="Calibri"/>
                <a:cs typeface="Calibri"/>
              </a:rPr>
              <a:t> transforms</a:t>
            </a: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96900"/>
              </a:lnSpc>
              <a:spcBef>
                <a:spcPts val="85"/>
              </a:spcBef>
            </a:pPr>
            <a:r>
              <a:rPr dirty="0" sz="1200">
                <a:solidFill>
                  <a:srgbClr val="1F487C"/>
                </a:solidFill>
                <a:latin typeface="Calibri"/>
                <a:cs typeface="Calibri"/>
              </a:rPr>
              <a:t>CSS3</a:t>
            </a:r>
            <a:r>
              <a:rPr dirty="0" sz="1200" spc="-3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1F487C"/>
                </a:solidFill>
                <a:latin typeface="Calibri"/>
                <a:cs typeface="Calibri"/>
              </a:rPr>
              <a:t>Transforms </a:t>
            </a:r>
            <a:r>
              <a:rPr dirty="0" sz="1200">
                <a:solidFill>
                  <a:srgbClr val="1F487C"/>
                </a:solidFill>
                <a:latin typeface="Calibri"/>
                <a:cs typeface="Calibri"/>
              </a:rPr>
              <a:t>CSS3</a:t>
            </a:r>
            <a:r>
              <a:rPr dirty="0" sz="1200" spc="-3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1F487C"/>
                </a:solidFill>
                <a:latin typeface="Calibri"/>
                <a:cs typeface="Calibri"/>
              </a:rPr>
              <a:t>Animation </a:t>
            </a:r>
            <a:r>
              <a:rPr dirty="0" sz="1200">
                <a:solidFill>
                  <a:srgbClr val="1F487C"/>
                </a:solidFill>
                <a:latin typeface="Calibri"/>
                <a:cs typeface="Calibri"/>
              </a:rPr>
              <a:t>CSS3</a:t>
            </a:r>
            <a:r>
              <a:rPr dirty="0" sz="1200" spc="-2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1F487C"/>
                </a:solidFill>
                <a:latin typeface="Calibri"/>
                <a:cs typeface="Calibri"/>
              </a:rPr>
              <a:t>Transitions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00215" y="1124711"/>
            <a:ext cx="2654426" cy="26544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0967" y="6464529"/>
            <a:ext cx="148590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HTML</a:t>
            </a:r>
            <a:r>
              <a:rPr dirty="0" sz="1600" spc="-5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5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/</a:t>
            </a:r>
            <a:r>
              <a:rPr dirty="0" sz="1600" spc="-2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CSS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6121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RENDIMIENTO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835150"/>
            <a:ext cx="2143125" cy="6022975"/>
            <a:chOff x="0" y="835150"/>
            <a:chExt cx="2143125" cy="60229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5150"/>
              <a:ext cx="1930908" cy="60228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789044"/>
              <a:ext cx="2143125" cy="36004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98831" y="1675993"/>
            <a:ext cx="1270000" cy="69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7300"/>
              </a:lnSpc>
              <a:spcBef>
                <a:spcPts val="95"/>
              </a:spcBef>
            </a:pPr>
            <a:r>
              <a:rPr dirty="0" sz="1400" spc="-10">
                <a:latin typeface="Calibri"/>
                <a:cs typeface="Calibri"/>
              </a:rPr>
              <a:t>Conectividad </a:t>
            </a:r>
            <a:r>
              <a:rPr dirty="0" sz="1400">
                <a:latin typeface="Calibri"/>
                <a:cs typeface="Calibri"/>
              </a:rPr>
              <a:t>Acceso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ficheros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8831" y="2469007"/>
            <a:ext cx="7734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Semántica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8831" y="2804541"/>
            <a:ext cx="9372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Audio/Video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8831" y="3140201"/>
            <a:ext cx="8826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3D/Gráficos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8831" y="3475685"/>
            <a:ext cx="9620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Presentación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0" y="3789045"/>
            <a:ext cx="1929130" cy="36004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280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Rendimiento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8831" y="1004036"/>
            <a:ext cx="1254125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74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Offline Almacenamiento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1729" y="2204847"/>
            <a:ext cx="3816477" cy="1872233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2411729" y="2204847"/>
            <a:ext cx="3816985" cy="1872614"/>
          </a:xfrm>
          <a:prstGeom prst="rect">
            <a:avLst/>
          </a:prstGeom>
          <a:ln w="6350">
            <a:solidFill>
              <a:srgbClr val="F0A40D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marL="163830" marR="285115">
              <a:lnSpc>
                <a:spcPct val="100000"/>
              </a:lnSpc>
              <a:spcBef>
                <a:spcPts val="835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Permite</a:t>
            </a:r>
            <a:r>
              <a:rPr dirty="0" sz="1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crear</a:t>
            </a:r>
            <a:r>
              <a:rPr dirty="0" sz="14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aplicaciones</a:t>
            </a:r>
            <a:r>
              <a:rPr dirty="0" sz="1400" spc="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rivalizan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rendimiento</a:t>
            </a:r>
            <a:r>
              <a:rPr dirty="0" sz="1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aplicaciones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nativas,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más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responsivas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dirty="0" sz="14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aplicaciones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tradicionales</a:t>
            </a:r>
            <a:endParaRPr sz="1400">
              <a:latin typeface="Calibri"/>
              <a:cs typeface="Calibri"/>
            </a:endParaRPr>
          </a:p>
          <a:p>
            <a:pPr marL="389890" indent="-114935">
              <a:lnSpc>
                <a:spcPct val="100000"/>
              </a:lnSpc>
              <a:spcBef>
                <a:spcPts val="655"/>
              </a:spcBef>
              <a:buChar char="-"/>
              <a:tabLst>
                <a:tab pos="390525" algn="l"/>
              </a:tabLst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Webworkers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(procesos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background)</a:t>
            </a:r>
            <a:endParaRPr sz="1200">
              <a:latin typeface="Calibri"/>
              <a:cs typeface="Calibri"/>
            </a:endParaRPr>
          </a:p>
          <a:p>
            <a:pPr marL="389890" indent="-114935">
              <a:lnSpc>
                <a:spcPct val="100000"/>
              </a:lnSpc>
              <a:buChar char="-"/>
              <a:tabLst>
                <a:tab pos="39052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Almacenamiento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endParaRPr sz="1200">
              <a:latin typeface="Calibri"/>
              <a:cs typeface="Calibri"/>
            </a:endParaRPr>
          </a:p>
          <a:p>
            <a:pPr marL="354965" indent="-79375">
              <a:lnSpc>
                <a:spcPct val="100000"/>
              </a:lnSpc>
              <a:buChar char="-"/>
              <a:tabLst>
                <a:tab pos="35496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Carga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asíncrona</a:t>
            </a:r>
            <a:endParaRPr sz="1200">
              <a:latin typeface="Calibri"/>
              <a:cs typeface="Calibri"/>
            </a:endParaRPr>
          </a:p>
          <a:p>
            <a:pPr marL="354965" indent="-79375">
              <a:lnSpc>
                <a:spcPct val="100000"/>
              </a:lnSpc>
              <a:buChar char="-"/>
              <a:tabLst>
                <a:tab pos="35496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caché</a:t>
            </a:r>
            <a:endParaRPr sz="1200">
              <a:latin typeface="Calibri"/>
              <a:cs typeface="Calibri"/>
            </a:endParaRPr>
          </a:p>
          <a:p>
            <a:pPr marL="354965" indent="-79375">
              <a:lnSpc>
                <a:spcPct val="100000"/>
              </a:lnSpc>
              <a:buChar char="-"/>
              <a:tabLst>
                <a:tab pos="354965" algn="l"/>
              </a:tabLst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Webfonts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16243" y="2060829"/>
            <a:ext cx="2160270" cy="2160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7627" y="1182750"/>
            <a:ext cx="144145" cy="4824730"/>
          </a:xfrm>
          <a:custGeom>
            <a:avLst/>
            <a:gdLst/>
            <a:ahLst/>
            <a:cxnLst/>
            <a:rect l="l" t="t" r="r" b="b"/>
            <a:pathLst>
              <a:path w="144144" h="4824730">
                <a:moveTo>
                  <a:pt x="119964" y="0"/>
                </a:moveTo>
                <a:lnTo>
                  <a:pt x="24003" y="0"/>
                </a:lnTo>
                <a:lnTo>
                  <a:pt x="14658" y="1893"/>
                </a:lnTo>
                <a:lnTo>
                  <a:pt x="7029" y="7048"/>
                </a:lnTo>
                <a:lnTo>
                  <a:pt x="1885" y="14680"/>
                </a:lnTo>
                <a:lnTo>
                  <a:pt x="0" y="24002"/>
                </a:lnTo>
                <a:lnTo>
                  <a:pt x="0" y="4800549"/>
                </a:lnTo>
                <a:lnTo>
                  <a:pt x="1885" y="4809885"/>
                </a:lnTo>
                <a:lnTo>
                  <a:pt x="7029" y="4817511"/>
                </a:lnTo>
                <a:lnTo>
                  <a:pt x="14658" y="4822653"/>
                </a:lnTo>
                <a:lnTo>
                  <a:pt x="24003" y="4824552"/>
                </a:lnTo>
                <a:lnTo>
                  <a:pt x="119964" y="4824552"/>
                </a:lnTo>
                <a:lnTo>
                  <a:pt x="129340" y="4822653"/>
                </a:lnTo>
                <a:lnTo>
                  <a:pt x="136966" y="4817511"/>
                </a:lnTo>
                <a:lnTo>
                  <a:pt x="142091" y="4809885"/>
                </a:lnTo>
                <a:lnTo>
                  <a:pt x="143967" y="4800549"/>
                </a:lnTo>
                <a:lnTo>
                  <a:pt x="143967" y="24002"/>
                </a:lnTo>
                <a:lnTo>
                  <a:pt x="142091" y="14680"/>
                </a:lnTo>
                <a:lnTo>
                  <a:pt x="136966" y="7048"/>
                </a:lnTo>
                <a:lnTo>
                  <a:pt x="129340" y="1893"/>
                </a:lnTo>
                <a:lnTo>
                  <a:pt x="119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162926" y="1158049"/>
          <a:ext cx="193675" cy="4822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45"/>
              </a:tblGrid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5715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51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  <a:lnB w="571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11581" y="1416811"/>
            <a:ext cx="53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ahoma"/>
                <a:cs typeface="Tahoma"/>
              </a:rPr>
              <a:t>2004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1581" y="2055621"/>
            <a:ext cx="53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ahoma"/>
                <a:cs typeface="Tahoma"/>
              </a:rPr>
              <a:t>2005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1581" y="2569209"/>
            <a:ext cx="53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ahoma"/>
                <a:cs typeface="Tahoma"/>
              </a:rPr>
              <a:t>2007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1581" y="3145282"/>
            <a:ext cx="53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ahoma"/>
                <a:cs typeface="Tahoma"/>
              </a:rPr>
              <a:t>2009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1581" y="4234942"/>
            <a:ext cx="53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ahoma"/>
                <a:cs typeface="Tahoma"/>
              </a:rPr>
              <a:t>2012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1581" y="4811090"/>
            <a:ext cx="531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ahoma"/>
                <a:cs typeface="Tahoma"/>
              </a:rPr>
              <a:t>2020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11581" y="5377992"/>
            <a:ext cx="53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ahoma"/>
                <a:cs typeface="Tahoma"/>
              </a:rPr>
              <a:t>2022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82597" y="1346657"/>
            <a:ext cx="60159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ahoma"/>
                <a:cs typeface="Tahoma"/>
              </a:rPr>
              <a:t>Apple,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Mozilla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&amp; Opera</a:t>
            </a:r>
            <a:r>
              <a:rPr dirty="0" sz="1600" spc="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no</a:t>
            </a:r>
            <a:r>
              <a:rPr dirty="0" sz="1600" spc="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consiguieron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crear</a:t>
            </a:r>
            <a:r>
              <a:rPr dirty="0" sz="1600" spc="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un estándar</a:t>
            </a:r>
            <a:r>
              <a:rPr dirty="0" sz="1600" spc="1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HTML4.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600" spc="80">
                <a:latin typeface="Tahoma"/>
                <a:cs typeface="Tahoma"/>
              </a:rPr>
              <a:t>En</a:t>
            </a:r>
            <a:r>
              <a:rPr dirty="0" sz="1600" spc="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consecuencia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forman</a:t>
            </a:r>
            <a:r>
              <a:rPr dirty="0" sz="1600" spc="4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la</a:t>
            </a:r>
            <a:r>
              <a:rPr dirty="0" sz="1600" spc="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Web</a:t>
            </a:r>
            <a:r>
              <a:rPr dirty="0" sz="1600" spc="30">
                <a:latin typeface="Tahoma"/>
                <a:cs typeface="Tahoma"/>
              </a:rPr>
              <a:t> </a:t>
            </a:r>
            <a:r>
              <a:rPr dirty="0" sz="1600" spc="-10" b="1">
                <a:latin typeface="Arial"/>
                <a:cs typeface="Arial"/>
              </a:rPr>
              <a:t>WHATWG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82597" y="2057780"/>
            <a:ext cx="41001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0">
                <a:latin typeface="Tahoma"/>
                <a:cs typeface="Tahoma"/>
              </a:rPr>
              <a:t>Se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publica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el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borrador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 spc="-10" b="1">
                <a:latin typeface="Arial"/>
                <a:cs typeface="Arial"/>
              </a:rPr>
              <a:t>Web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Applications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1.0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82597" y="2592069"/>
            <a:ext cx="5238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80">
                <a:latin typeface="Tahoma"/>
                <a:cs typeface="Tahoma"/>
              </a:rPr>
              <a:t>W3C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 spc="-25">
                <a:latin typeface="Tahoma"/>
                <a:cs typeface="Tahoma"/>
              </a:rPr>
              <a:t>“adopta”</a:t>
            </a:r>
            <a:r>
              <a:rPr dirty="0" sz="1600" spc="-4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WHATGW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y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b="1">
                <a:latin typeface="Arial"/>
                <a:cs typeface="Arial"/>
              </a:rPr>
              <a:t>publica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el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borrador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HTML5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82597" y="3146805"/>
            <a:ext cx="2437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Finalización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del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borrador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482597" y="3681729"/>
            <a:ext cx="6964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5">
                <a:latin typeface="Tahoma"/>
                <a:cs typeface="Tahoma"/>
              </a:rPr>
              <a:t>Gracias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Google,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Apple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y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los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dispositivos</a:t>
            </a:r>
            <a:r>
              <a:rPr dirty="0" sz="1600" spc="-4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móviles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 b="1">
                <a:latin typeface="Arial"/>
                <a:cs typeface="Arial"/>
              </a:rPr>
              <a:t>HTML5</a:t>
            </a:r>
            <a:r>
              <a:rPr dirty="0" sz="1600" spc="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surge</a:t>
            </a:r>
            <a:r>
              <a:rPr dirty="0" sz="1600" spc="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con</a:t>
            </a:r>
            <a:r>
              <a:rPr dirty="0" sz="1600" spc="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fuerza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482597" y="4236465"/>
            <a:ext cx="48990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ahoma"/>
                <a:cs typeface="Tahoma"/>
              </a:rPr>
              <a:t>Primer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50">
                <a:latin typeface="Tahoma"/>
                <a:cs typeface="Tahoma"/>
              </a:rPr>
              <a:t>Release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Candidate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de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 spc="55">
                <a:latin typeface="Tahoma"/>
                <a:cs typeface="Tahoma"/>
              </a:rPr>
              <a:t>HTML5</a:t>
            </a:r>
            <a:r>
              <a:rPr dirty="0" sz="1600" spc="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[previsión </a:t>
            </a:r>
            <a:r>
              <a:rPr dirty="0" sz="1600" spc="-20">
                <a:latin typeface="Tahoma"/>
                <a:cs typeface="Tahoma"/>
              </a:rPr>
              <a:t>W3C]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482597" y="4812613"/>
            <a:ext cx="32835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ahoma"/>
                <a:cs typeface="Tahoma"/>
              </a:rPr>
              <a:t>Finalización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de</a:t>
            </a:r>
            <a:r>
              <a:rPr dirty="0" sz="1600" spc="40">
                <a:latin typeface="Tahoma"/>
                <a:cs typeface="Tahoma"/>
              </a:rPr>
              <a:t> </a:t>
            </a:r>
            <a:r>
              <a:rPr dirty="0" sz="1600" b="1">
                <a:latin typeface="Arial"/>
                <a:cs typeface="Arial"/>
              </a:rPr>
              <a:t>test</a:t>
            </a:r>
            <a:r>
              <a:rPr dirty="0" sz="1600" spc="110" b="1">
                <a:latin typeface="Arial"/>
                <a:cs typeface="Arial"/>
              </a:rPr>
              <a:t> </a:t>
            </a:r>
            <a:r>
              <a:rPr dirty="0" sz="1600" spc="-20">
                <a:latin typeface="Tahoma"/>
                <a:cs typeface="Tahoma"/>
              </a:rPr>
              <a:t>[previsión</a:t>
            </a:r>
            <a:r>
              <a:rPr dirty="0" sz="1600" spc="15">
                <a:latin typeface="Tahoma"/>
                <a:cs typeface="Tahoma"/>
              </a:rPr>
              <a:t> </a:t>
            </a:r>
            <a:r>
              <a:rPr dirty="0" sz="1600" spc="-20">
                <a:latin typeface="Tahoma"/>
                <a:cs typeface="Tahoma"/>
              </a:rPr>
              <a:t>W3C]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482597" y="5460898"/>
            <a:ext cx="4289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ahoma"/>
                <a:cs typeface="Tahoma"/>
              </a:rPr>
              <a:t>Creación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del</a:t>
            </a:r>
            <a:r>
              <a:rPr dirty="0" sz="1600" spc="-40">
                <a:latin typeface="Tahoma"/>
                <a:cs typeface="Tahoma"/>
              </a:rPr>
              <a:t> </a:t>
            </a:r>
            <a:r>
              <a:rPr dirty="0" sz="1600" b="1">
                <a:latin typeface="Arial"/>
                <a:cs typeface="Arial"/>
              </a:rPr>
              <a:t>estándar</a:t>
            </a:r>
            <a:r>
              <a:rPr dirty="0" sz="1600" spc="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HTML5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 spc="-10">
                <a:latin typeface="Tahoma"/>
                <a:cs typeface="Tahoma"/>
              </a:rPr>
              <a:t>[previsión</a:t>
            </a:r>
            <a:r>
              <a:rPr dirty="0" sz="1600" spc="-40">
                <a:latin typeface="Tahoma"/>
                <a:cs typeface="Tahoma"/>
              </a:rPr>
              <a:t> </a:t>
            </a:r>
            <a:r>
              <a:rPr dirty="0" sz="1600" spc="-20">
                <a:latin typeface="Tahoma"/>
                <a:cs typeface="Tahoma"/>
              </a:rPr>
              <a:t>W3C]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7810">
              <a:lnSpc>
                <a:spcPct val="100000"/>
              </a:lnSpc>
              <a:spcBef>
                <a:spcPts val="100"/>
              </a:spcBef>
            </a:pPr>
            <a:r>
              <a:rPr dirty="0"/>
              <a:t>HISTORIA</a:t>
            </a:r>
            <a:r>
              <a:rPr dirty="0" spc="-80"/>
              <a:t> </a:t>
            </a:r>
            <a:r>
              <a:rPr dirty="0"/>
              <a:t>DE</a:t>
            </a:r>
            <a:r>
              <a:rPr dirty="0" spc="-65"/>
              <a:t> </a:t>
            </a:r>
            <a:r>
              <a:rPr dirty="0"/>
              <a:t>HTML</a:t>
            </a:r>
            <a:r>
              <a:rPr dirty="0" spc="-40"/>
              <a:t> </a:t>
            </a:r>
            <a:r>
              <a:rPr dirty="0" spc="-50"/>
              <a:t>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908748"/>
            <a:ext cx="6439408" cy="5020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3905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ESTADO</a:t>
            </a:r>
            <a:r>
              <a:rPr dirty="0" spc="-135"/>
              <a:t> </a:t>
            </a:r>
            <a:r>
              <a:rPr dirty="0"/>
              <a:t>ACTUAL</a:t>
            </a:r>
            <a:r>
              <a:rPr dirty="0" spc="-110"/>
              <a:t> </a:t>
            </a:r>
            <a:r>
              <a:rPr dirty="0" spc="-65"/>
              <a:t>(MAYO</a:t>
            </a:r>
            <a:r>
              <a:rPr dirty="0" spc="-114"/>
              <a:t> </a:t>
            </a:r>
            <a:r>
              <a:rPr dirty="0" spc="-10"/>
              <a:t>2012)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612641" y="5974486"/>
            <a:ext cx="3429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www.findmebyip.com/litmus/#html5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web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applications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249167" y="5974079"/>
            <a:ext cx="344805" cy="342900"/>
            <a:chOff x="3249167" y="5974079"/>
            <a:chExt cx="344805" cy="3429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9167" y="5974079"/>
              <a:ext cx="344423" cy="34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5837" y="6000330"/>
              <a:ext cx="236982" cy="236982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37335" y="1124750"/>
            <a:ext cx="710565" cy="789940"/>
            <a:chOff x="1537335" y="1124750"/>
            <a:chExt cx="710565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7335" y="1230299"/>
              <a:ext cx="565378" cy="6838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4190" y="1124750"/>
              <a:ext cx="473671" cy="473671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2554858" y="1124750"/>
            <a:ext cx="680085" cy="789940"/>
            <a:chOff x="2554858" y="1124750"/>
            <a:chExt cx="680085" cy="7899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4858" y="1230299"/>
              <a:ext cx="565378" cy="6838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0979" y="1124750"/>
              <a:ext cx="473671" cy="47367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5460" y="2132876"/>
            <a:ext cx="608164" cy="6081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17470" y="3717074"/>
            <a:ext cx="630008" cy="6300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57425" y="5373217"/>
            <a:ext cx="936104" cy="936104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681607" y="2852940"/>
            <a:ext cx="1511935" cy="751205"/>
            <a:chOff x="1681607" y="2852940"/>
            <a:chExt cx="1511935" cy="75120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1742" y="2925229"/>
              <a:ext cx="431761" cy="4317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3706" y="3017126"/>
              <a:ext cx="483882" cy="48388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1607" y="2852940"/>
              <a:ext cx="576059" cy="5760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69643" y="3044101"/>
              <a:ext cx="456907" cy="4569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03958" y="3118396"/>
              <a:ext cx="485736" cy="48573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33472" y="4576571"/>
            <a:ext cx="566927" cy="64008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3344671" y="1469897"/>
            <a:ext cx="3000375" cy="4513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solidFill>
                  <a:srgbClr val="888888"/>
                </a:solidFill>
                <a:latin typeface="Calibri"/>
                <a:cs typeface="Calibri"/>
              </a:rPr>
              <a:t>HTML5</a:t>
            </a:r>
            <a:r>
              <a:rPr dirty="0" sz="2300" spc="-3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888888"/>
                </a:solidFill>
                <a:latin typeface="Calibri"/>
                <a:cs typeface="Calibri"/>
              </a:rPr>
              <a:t>= </a:t>
            </a:r>
            <a:r>
              <a:rPr dirty="0" sz="2300" spc="-10">
                <a:solidFill>
                  <a:srgbClr val="888888"/>
                </a:solidFill>
                <a:latin typeface="Calibri"/>
                <a:cs typeface="Calibri"/>
              </a:rPr>
              <a:t>Evolución</a:t>
            </a:r>
            <a:endParaRPr sz="2300">
              <a:latin typeface="Calibri"/>
              <a:cs typeface="Calibri"/>
            </a:endParaRPr>
          </a:p>
          <a:p>
            <a:pPr marL="12700" marR="5080">
              <a:lnSpc>
                <a:spcPts val="6630"/>
              </a:lnSpc>
              <a:spcBef>
                <a:spcPts val="305"/>
              </a:spcBef>
            </a:pPr>
            <a:r>
              <a:rPr dirty="0" sz="2300">
                <a:solidFill>
                  <a:srgbClr val="888888"/>
                </a:solidFill>
                <a:latin typeface="Calibri"/>
                <a:cs typeface="Calibri"/>
              </a:rPr>
              <a:t>Mejor</a:t>
            </a:r>
            <a:r>
              <a:rPr dirty="0" sz="23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888888"/>
                </a:solidFill>
                <a:latin typeface="Calibri"/>
                <a:cs typeface="Calibri"/>
              </a:rPr>
              <a:t>manejo de</a:t>
            </a:r>
            <a:r>
              <a:rPr dirty="0" sz="23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888888"/>
                </a:solidFill>
                <a:latin typeface="Calibri"/>
                <a:cs typeface="Calibri"/>
              </a:rPr>
              <a:t>errores </a:t>
            </a:r>
            <a:r>
              <a:rPr dirty="0" sz="2300">
                <a:solidFill>
                  <a:srgbClr val="888888"/>
                </a:solidFill>
                <a:latin typeface="Calibri"/>
                <a:cs typeface="Calibri"/>
              </a:rPr>
              <a:t>Mayor</a:t>
            </a:r>
            <a:r>
              <a:rPr dirty="0" sz="2300" spc="-114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888888"/>
                </a:solidFill>
                <a:latin typeface="Calibri"/>
                <a:cs typeface="Calibri"/>
              </a:rPr>
              <a:t>estandarización </a:t>
            </a:r>
            <a:r>
              <a:rPr dirty="0" sz="2300">
                <a:solidFill>
                  <a:srgbClr val="888888"/>
                </a:solidFill>
                <a:latin typeface="Calibri"/>
                <a:cs typeface="Calibri"/>
              </a:rPr>
              <a:t>Código</a:t>
            </a:r>
            <a:r>
              <a:rPr dirty="0" sz="2300" spc="-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888888"/>
                </a:solidFill>
                <a:latin typeface="Calibri"/>
                <a:cs typeface="Calibri"/>
              </a:rPr>
              <a:t>más</a:t>
            </a:r>
            <a:r>
              <a:rPr dirty="0" sz="23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888888"/>
                </a:solidFill>
                <a:latin typeface="Calibri"/>
                <a:cs typeface="Calibri"/>
              </a:rPr>
              <a:t>semántico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888888"/>
                </a:solidFill>
                <a:latin typeface="Calibri"/>
                <a:cs typeface="Calibri"/>
              </a:rPr>
              <a:t>Más</a:t>
            </a:r>
            <a:r>
              <a:rPr dirty="0" sz="23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888888"/>
                </a:solidFill>
                <a:latin typeface="Calibri"/>
                <a:cs typeface="Calibri"/>
              </a:rPr>
              <a:t>accesible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888888"/>
                </a:solidFill>
                <a:latin typeface="Calibri"/>
                <a:cs typeface="Calibri"/>
              </a:rPr>
              <a:t>Soporte</a:t>
            </a:r>
            <a:r>
              <a:rPr dirty="0" sz="2300" spc="-5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888888"/>
                </a:solidFill>
                <a:latin typeface="Calibri"/>
                <a:cs typeface="Calibri"/>
              </a:rPr>
              <a:t>multimedia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8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BENEFICIOS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8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BENEFICIOS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16934" y="1616709"/>
            <a:ext cx="5166360" cy="4187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888888"/>
                </a:solidFill>
                <a:latin typeface="Calibri"/>
                <a:cs typeface="Calibri"/>
              </a:rPr>
              <a:t>Acceso</a:t>
            </a:r>
            <a:r>
              <a:rPr dirty="0" sz="2100" spc="-5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dirty="0" sz="2100" spc="-3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888888"/>
                </a:solidFill>
                <a:latin typeface="Calibri"/>
                <a:cs typeface="Calibri"/>
              </a:rPr>
              <a:t>recursos como</a:t>
            </a:r>
            <a:r>
              <a:rPr dirty="0" sz="2100" spc="-3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888888"/>
                </a:solidFill>
                <a:latin typeface="Calibri"/>
                <a:cs typeface="Calibri"/>
              </a:rPr>
              <a:t>webcams</a:t>
            </a:r>
            <a:r>
              <a:rPr dirty="0" sz="2100" spc="-3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dirty="0" sz="2100" spc="-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888888"/>
                </a:solidFill>
                <a:latin typeface="Calibri"/>
                <a:cs typeface="Calibri"/>
              </a:rPr>
              <a:t>micrófonos</a:t>
            </a:r>
            <a:endParaRPr sz="2100">
              <a:latin typeface="Calibri"/>
              <a:cs typeface="Calibri"/>
            </a:endParaRPr>
          </a:p>
          <a:p>
            <a:pPr marL="12700" marR="2670810">
              <a:lnSpc>
                <a:spcPct val="240099"/>
              </a:lnSpc>
            </a:pPr>
            <a:r>
              <a:rPr dirty="0" sz="2100">
                <a:solidFill>
                  <a:srgbClr val="888888"/>
                </a:solidFill>
                <a:latin typeface="Calibri"/>
                <a:cs typeface="Calibri"/>
              </a:rPr>
              <a:t>Almacenamiento</a:t>
            </a:r>
            <a:r>
              <a:rPr dirty="0" sz="2100" spc="-6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888888"/>
                </a:solidFill>
                <a:latin typeface="Calibri"/>
                <a:cs typeface="Calibri"/>
              </a:rPr>
              <a:t>Local </a:t>
            </a:r>
            <a:r>
              <a:rPr dirty="0" sz="2100" spc="-10">
                <a:solidFill>
                  <a:srgbClr val="888888"/>
                </a:solidFill>
                <a:latin typeface="Calibri"/>
                <a:cs typeface="Calibri"/>
              </a:rPr>
              <a:t>Webworkers Geolocalización </a:t>
            </a:r>
            <a:r>
              <a:rPr dirty="0" sz="2100">
                <a:solidFill>
                  <a:srgbClr val="888888"/>
                </a:solidFill>
                <a:latin typeface="Calibri"/>
                <a:cs typeface="Calibri"/>
              </a:rPr>
              <a:t>Gestión</a:t>
            </a:r>
            <a:r>
              <a:rPr dirty="0" sz="2100" spc="-2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dirty="0" sz="2100" spc="-3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888888"/>
                </a:solidFill>
                <a:latin typeface="Calibri"/>
                <a:cs typeface="Calibri"/>
              </a:rPr>
              <a:t>formularios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solidFill>
                  <a:srgbClr val="888888"/>
                </a:solidFill>
                <a:latin typeface="Calibri"/>
                <a:cs typeface="Calibri"/>
              </a:rPr>
              <a:t>Menor</a:t>
            </a:r>
            <a:r>
              <a:rPr dirty="0" sz="21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888888"/>
                </a:solidFill>
                <a:latin typeface="Calibri"/>
                <a:cs typeface="Calibri"/>
              </a:rPr>
              <a:t>dependencia</a:t>
            </a:r>
            <a:r>
              <a:rPr dirty="0" sz="2100" spc="-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dirty="0" sz="2100" spc="-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888888"/>
                </a:solidFill>
                <a:latin typeface="Calibri"/>
                <a:cs typeface="Calibri"/>
              </a:rPr>
              <a:t>plugins</a:t>
            </a:r>
            <a:r>
              <a:rPr dirty="0" sz="21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dirty="0" sz="2100" spc="-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888888"/>
                </a:solidFill>
                <a:latin typeface="Calibri"/>
                <a:cs typeface="Calibri"/>
              </a:rPr>
              <a:t>Javascript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48" y="2276843"/>
            <a:ext cx="643140" cy="6431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2102" y="5373204"/>
            <a:ext cx="581494" cy="581494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938273" y="1340751"/>
            <a:ext cx="1337945" cy="856615"/>
            <a:chOff x="1938273" y="1340751"/>
            <a:chExt cx="1337945" cy="8566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1485" y="1412836"/>
              <a:ext cx="784390" cy="7843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8273" y="1340751"/>
              <a:ext cx="792086" cy="792086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1835657" y="2975521"/>
            <a:ext cx="1477645" cy="3046095"/>
            <a:chOff x="1835657" y="2975521"/>
            <a:chExt cx="1477645" cy="304609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0007" y="3861066"/>
              <a:ext cx="864095" cy="8640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1081" y="4653165"/>
              <a:ext cx="648068" cy="6480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5657" y="5301208"/>
              <a:ext cx="720077" cy="7200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9720" y="2975521"/>
              <a:ext cx="973493" cy="885532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3329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NOVEDADES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52014" y="960679"/>
            <a:ext cx="4552315" cy="105854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3300">
                <a:solidFill>
                  <a:srgbClr val="F0A40D"/>
                </a:solidFill>
                <a:latin typeface="Calibri"/>
                <a:cs typeface="Calibri"/>
              </a:rPr>
              <a:t>Etiquetado</a:t>
            </a:r>
            <a:r>
              <a:rPr dirty="0" sz="3300" spc="-80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F0A40D"/>
                </a:solidFill>
                <a:latin typeface="Calibri"/>
                <a:cs typeface="Calibri"/>
              </a:rPr>
              <a:t>del</a:t>
            </a:r>
            <a:r>
              <a:rPr dirty="0" sz="3300" spc="-60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F0A40D"/>
                </a:solidFill>
                <a:latin typeface="Calibri"/>
                <a:cs typeface="Calibri"/>
              </a:rPr>
              <a:t>documento</a:t>
            </a:r>
            <a:endParaRPr sz="3300">
              <a:latin typeface="Calibri"/>
              <a:cs typeface="Calibri"/>
            </a:endParaRPr>
          </a:p>
          <a:p>
            <a:pPr algn="ctr" marL="110489">
              <a:lnSpc>
                <a:spcPct val="100000"/>
              </a:lnSpc>
              <a:spcBef>
                <a:spcPts val="370"/>
              </a:spcBef>
            </a:pPr>
            <a:r>
              <a:rPr dirty="0" sz="2800" spc="-10">
                <a:solidFill>
                  <a:srgbClr val="888888"/>
                </a:solidFill>
                <a:latin typeface="Calibri"/>
                <a:cs typeface="Calibri"/>
              </a:rPr>
              <a:t>DOCTYPE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8267" y="3309365"/>
            <a:ext cx="371284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&lt;!DOCTYPE</a:t>
            </a:r>
            <a:r>
              <a:rPr dirty="0" sz="14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html</a:t>
            </a:r>
            <a:r>
              <a:rPr dirty="0" sz="14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PUBLIC</a:t>
            </a:r>
            <a:r>
              <a:rPr dirty="0" sz="14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"-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//W3C//DTD</a:t>
            </a:r>
            <a:endParaRPr sz="1400">
              <a:latin typeface="Consolas"/>
              <a:cs typeface="Consolas"/>
            </a:endParaRPr>
          </a:p>
          <a:p>
            <a:pPr marL="355600" marR="5080">
              <a:lnSpc>
                <a:spcPct val="100000"/>
              </a:lnSpc>
            </a:pP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XHTML</a:t>
            </a:r>
            <a:r>
              <a:rPr dirty="0" sz="14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1.0</a:t>
            </a:r>
            <a:r>
              <a:rPr dirty="0" sz="14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Strict//EN” 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  <a:hlinkClick r:id="rId2"/>
              </a:rPr>
              <a:t>"http://www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.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  <a:hlinkClick r:id="rId2"/>
              </a:rPr>
              <a:t>w3.org/TR/xhtml1/DTD/x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html1-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strict.dtd"&gt;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211954" y="2348864"/>
            <a:ext cx="720090" cy="3744595"/>
            <a:chOff x="4211954" y="2348864"/>
            <a:chExt cx="720090" cy="3744595"/>
          </a:xfrm>
        </p:grpSpPr>
        <p:sp>
          <p:nvSpPr>
            <p:cNvPr id="6" name="object 6" descr=""/>
            <p:cNvSpPr/>
            <p:nvPr/>
          </p:nvSpPr>
          <p:spPr>
            <a:xfrm>
              <a:off x="4499990" y="2348864"/>
              <a:ext cx="0" cy="3744595"/>
            </a:xfrm>
            <a:custGeom>
              <a:avLst/>
              <a:gdLst/>
              <a:ahLst/>
              <a:cxnLst/>
              <a:rect l="l" t="t" r="r" b="b"/>
              <a:pathLst>
                <a:path w="0" h="3744595">
                  <a:moveTo>
                    <a:pt x="0" y="0"/>
                  </a:moveTo>
                  <a:lnTo>
                    <a:pt x="0" y="374442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1954" y="3504818"/>
              <a:ext cx="720077" cy="42824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214287" y="2280234"/>
            <a:ext cx="4000500" cy="3632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dirty="0" sz="1800" b="1">
                <a:solidFill>
                  <a:srgbClr val="548ED4"/>
                </a:solidFill>
                <a:latin typeface="Calibri"/>
                <a:cs typeface="Calibri"/>
              </a:rPr>
              <a:t>XHTML</a:t>
            </a:r>
            <a:r>
              <a:rPr dirty="0" sz="1800" spc="-20" b="1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548ED4"/>
                </a:solidFill>
                <a:latin typeface="Calibri"/>
                <a:cs typeface="Calibri"/>
              </a:rPr>
              <a:t>1.0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86376" y="2285949"/>
            <a:ext cx="4000500" cy="3632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45"/>
              </a:spcBef>
            </a:pPr>
            <a:r>
              <a:rPr dirty="0" sz="1800" spc="-10" b="1">
                <a:solidFill>
                  <a:srgbClr val="548ED4"/>
                </a:solidFill>
                <a:latin typeface="Calibri"/>
                <a:cs typeface="Calibri"/>
              </a:rPr>
              <a:t>HTML5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87746" y="3518154"/>
            <a:ext cx="2546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75F92"/>
                </a:solidFill>
                <a:latin typeface="Consolas"/>
                <a:cs typeface="Consolas"/>
              </a:rPr>
              <a:t>&lt;!DOCTYPE</a:t>
            </a:r>
            <a:r>
              <a:rPr dirty="0" sz="2400" spc="3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375F92"/>
                </a:solidFill>
                <a:latin typeface="Consolas"/>
                <a:cs typeface="Consolas"/>
              </a:rPr>
              <a:t>html&gt;</a:t>
            </a:r>
            <a:endParaRPr sz="240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8296" y="4293108"/>
            <a:ext cx="1819275" cy="1819275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3329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NOVEDADES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52014" y="957082"/>
            <a:ext cx="4552315" cy="106553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300">
                <a:solidFill>
                  <a:srgbClr val="F0A40D"/>
                </a:solidFill>
                <a:latin typeface="Calibri"/>
                <a:cs typeface="Calibri"/>
              </a:rPr>
              <a:t>Etiquetado</a:t>
            </a:r>
            <a:r>
              <a:rPr dirty="0" sz="3300" spc="-80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F0A40D"/>
                </a:solidFill>
                <a:latin typeface="Calibri"/>
                <a:cs typeface="Calibri"/>
              </a:rPr>
              <a:t>del</a:t>
            </a:r>
            <a:r>
              <a:rPr dirty="0" sz="3300" spc="-60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F0A40D"/>
                </a:solidFill>
                <a:latin typeface="Calibri"/>
                <a:cs typeface="Calibri"/>
              </a:rPr>
              <a:t>documento</a:t>
            </a:r>
            <a:endParaRPr sz="3300">
              <a:latin typeface="Calibri"/>
              <a:cs typeface="Calibri"/>
            </a:endParaRPr>
          </a:p>
          <a:p>
            <a:pPr algn="ctr" marL="113030">
              <a:lnSpc>
                <a:spcPct val="100000"/>
              </a:lnSpc>
              <a:spcBef>
                <a:spcPts val="395"/>
              </a:spcBef>
            </a:pPr>
            <a:r>
              <a:rPr dirty="0" sz="2800" spc="95">
                <a:solidFill>
                  <a:srgbClr val="375F92"/>
                </a:solidFill>
                <a:latin typeface="Tahoma"/>
                <a:cs typeface="Tahoma"/>
              </a:rPr>
              <a:t>META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3014" y="3309365"/>
            <a:ext cx="364744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&lt;meta</a:t>
            </a:r>
            <a:r>
              <a:rPr dirty="0" sz="1400" spc="7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http-equiv=”Content-</a:t>
            </a:r>
            <a:r>
              <a:rPr dirty="0" sz="1400" spc="-20">
                <a:solidFill>
                  <a:srgbClr val="375F92"/>
                </a:solidFill>
                <a:latin typeface="Consolas"/>
                <a:cs typeface="Consolas"/>
              </a:rPr>
              <a:t>Type” </a:t>
            </a: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content=”text/html;</a:t>
            </a:r>
            <a:r>
              <a:rPr dirty="0" sz="1400" spc="7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charset=UTF-</a:t>
            </a:r>
            <a:r>
              <a:rPr dirty="0" sz="1400" spc="-25">
                <a:solidFill>
                  <a:srgbClr val="375F92"/>
                </a:solidFill>
                <a:latin typeface="Consolas"/>
                <a:cs typeface="Consolas"/>
              </a:rPr>
              <a:t>8”&gt;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211954" y="2348864"/>
            <a:ext cx="720090" cy="3744595"/>
            <a:chOff x="4211954" y="2348864"/>
            <a:chExt cx="720090" cy="3744595"/>
          </a:xfrm>
        </p:grpSpPr>
        <p:sp>
          <p:nvSpPr>
            <p:cNvPr id="6" name="object 6" descr=""/>
            <p:cNvSpPr/>
            <p:nvPr/>
          </p:nvSpPr>
          <p:spPr>
            <a:xfrm>
              <a:off x="4499990" y="2348864"/>
              <a:ext cx="0" cy="3744595"/>
            </a:xfrm>
            <a:custGeom>
              <a:avLst/>
              <a:gdLst/>
              <a:ahLst/>
              <a:cxnLst/>
              <a:rect l="l" t="t" r="r" b="b"/>
              <a:pathLst>
                <a:path w="0" h="3744595">
                  <a:moveTo>
                    <a:pt x="0" y="0"/>
                  </a:moveTo>
                  <a:lnTo>
                    <a:pt x="0" y="374442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954" y="3504818"/>
              <a:ext cx="720077" cy="42824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214287" y="2280234"/>
            <a:ext cx="4000500" cy="3632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dirty="0" sz="1800" b="1">
                <a:solidFill>
                  <a:srgbClr val="548ED4"/>
                </a:solidFill>
                <a:latin typeface="Calibri"/>
                <a:cs typeface="Calibri"/>
              </a:rPr>
              <a:t>HTML</a:t>
            </a:r>
            <a:r>
              <a:rPr dirty="0" sz="1800" spc="-15" b="1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548ED4"/>
                </a:solidFill>
                <a:latin typeface="Calibri"/>
                <a:cs typeface="Calibri"/>
              </a:rPr>
              <a:t>4.01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86376" y="2285949"/>
            <a:ext cx="4000500" cy="3632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45"/>
              </a:spcBef>
            </a:pPr>
            <a:r>
              <a:rPr dirty="0" sz="1800" spc="-10" b="1">
                <a:solidFill>
                  <a:srgbClr val="548ED4"/>
                </a:solidFill>
                <a:latin typeface="Calibri"/>
                <a:cs typeface="Calibri"/>
              </a:rPr>
              <a:t>HTML5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99709" y="3375101"/>
            <a:ext cx="3099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75F92"/>
                </a:solidFill>
                <a:latin typeface="Consolas"/>
                <a:cs typeface="Consolas"/>
              </a:rPr>
              <a:t>&lt;meta</a:t>
            </a:r>
            <a:r>
              <a:rPr dirty="0" sz="2000" spc="6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375F92"/>
                </a:solidFill>
                <a:latin typeface="Consolas"/>
                <a:cs typeface="Consolas"/>
              </a:rPr>
              <a:t>charset=”UTF-</a:t>
            </a:r>
            <a:r>
              <a:rPr dirty="0" sz="2000" spc="-25">
                <a:solidFill>
                  <a:srgbClr val="375F92"/>
                </a:solidFill>
                <a:latin typeface="Consolas"/>
                <a:cs typeface="Consolas"/>
              </a:rPr>
              <a:t>8”&gt;</a:t>
            </a:r>
            <a:endParaRPr sz="200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8296" y="4293108"/>
            <a:ext cx="1819275" cy="1819275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3329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NOVEDADES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52014" y="957082"/>
            <a:ext cx="4552315" cy="106553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300">
                <a:solidFill>
                  <a:srgbClr val="F0A40D"/>
                </a:solidFill>
                <a:latin typeface="Calibri"/>
                <a:cs typeface="Calibri"/>
              </a:rPr>
              <a:t>Etiquetado</a:t>
            </a:r>
            <a:r>
              <a:rPr dirty="0" sz="3300" spc="-80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F0A40D"/>
                </a:solidFill>
                <a:latin typeface="Calibri"/>
                <a:cs typeface="Calibri"/>
              </a:rPr>
              <a:t>del</a:t>
            </a:r>
            <a:r>
              <a:rPr dirty="0" sz="3300" spc="-60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F0A40D"/>
                </a:solidFill>
                <a:latin typeface="Calibri"/>
                <a:cs typeface="Calibri"/>
              </a:rPr>
              <a:t>documento</a:t>
            </a:r>
            <a:endParaRPr sz="3300">
              <a:latin typeface="Calibri"/>
              <a:cs typeface="Calibri"/>
            </a:endParaRPr>
          </a:p>
          <a:p>
            <a:pPr algn="ctr" marL="113664">
              <a:lnSpc>
                <a:spcPct val="100000"/>
              </a:lnSpc>
              <a:spcBef>
                <a:spcPts val="395"/>
              </a:spcBef>
            </a:pPr>
            <a:r>
              <a:rPr dirty="0" sz="2800" spc="155">
                <a:solidFill>
                  <a:srgbClr val="375F92"/>
                </a:solidFill>
                <a:latin typeface="Tahoma"/>
                <a:cs typeface="Tahoma"/>
              </a:rPr>
              <a:t>SCRIPT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8916" y="3023362"/>
            <a:ext cx="297878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&lt;script</a:t>
            </a:r>
            <a:r>
              <a:rPr dirty="0" sz="14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type=”text/javascript” </a:t>
            </a: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src=”file.js”&gt;</a:t>
            </a:r>
            <a:r>
              <a:rPr dirty="0" sz="1400" spc="3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8916" y="3707104"/>
            <a:ext cx="3078480" cy="7937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&lt;script</a:t>
            </a:r>
            <a:r>
              <a:rPr dirty="0" sz="14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type=”text/javascript”&gt;</a:t>
            </a:r>
            <a:endParaRPr sz="14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dirty="0" sz="1400" spc="-25">
                <a:solidFill>
                  <a:srgbClr val="375F92"/>
                </a:solidFill>
                <a:latin typeface="Consolas"/>
                <a:cs typeface="Consolas"/>
              </a:rPr>
              <a:t>………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211954" y="2348864"/>
            <a:ext cx="648335" cy="3744595"/>
            <a:chOff x="4211954" y="2348864"/>
            <a:chExt cx="648335" cy="3744595"/>
          </a:xfrm>
        </p:grpSpPr>
        <p:sp>
          <p:nvSpPr>
            <p:cNvPr id="7" name="object 7" descr=""/>
            <p:cNvSpPr/>
            <p:nvPr/>
          </p:nvSpPr>
          <p:spPr>
            <a:xfrm>
              <a:off x="4499990" y="2348864"/>
              <a:ext cx="0" cy="3744595"/>
            </a:xfrm>
            <a:custGeom>
              <a:avLst/>
              <a:gdLst/>
              <a:ahLst/>
              <a:cxnLst/>
              <a:rect l="l" t="t" r="r" b="b"/>
              <a:pathLst>
                <a:path w="0" h="3744595">
                  <a:moveTo>
                    <a:pt x="0" y="0"/>
                  </a:moveTo>
                  <a:lnTo>
                    <a:pt x="0" y="374442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954" y="3068980"/>
              <a:ext cx="648068" cy="3854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954" y="3933088"/>
              <a:ext cx="648068" cy="38541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14287" y="2280234"/>
            <a:ext cx="4000500" cy="3632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dirty="0" sz="1800" b="1">
                <a:solidFill>
                  <a:srgbClr val="548ED4"/>
                </a:solidFill>
                <a:latin typeface="Calibri"/>
                <a:cs typeface="Calibri"/>
              </a:rPr>
              <a:t>HTML</a:t>
            </a:r>
            <a:r>
              <a:rPr dirty="0" sz="1800" spc="-15" b="1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548ED4"/>
                </a:solidFill>
                <a:latin typeface="Calibri"/>
                <a:cs typeface="Calibri"/>
              </a:rPr>
              <a:t>4.01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86376" y="2285949"/>
            <a:ext cx="4000500" cy="3632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45"/>
              </a:spcBef>
            </a:pPr>
            <a:r>
              <a:rPr dirty="0" sz="1800" spc="-10" b="1">
                <a:solidFill>
                  <a:srgbClr val="548ED4"/>
                </a:solidFill>
                <a:latin typeface="Calibri"/>
                <a:cs typeface="Calibri"/>
              </a:rPr>
              <a:t>HTML5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08879" y="3094685"/>
            <a:ext cx="34715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375F92"/>
                </a:solidFill>
                <a:latin typeface="Consolas"/>
                <a:cs typeface="Consolas"/>
              </a:rPr>
              <a:t>&lt;script</a:t>
            </a:r>
            <a:r>
              <a:rPr dirty="0" sz="1600" spc="-105" b="1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600" spc="-10" b="1">
                <a:solidFill>
                  <a:srgbClr val="375F92"/>
                </a:solidFill>
                <a:latin typeface="Consolas"/>
                <a:cs typeface="Consolas"/>
              </a:rPr>
              <a:t>src=”file.js”&gt;&lt;/script&gt;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008879" y="3807612"/>
            <a:ext cx="1026794" cy="9042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 marR="103505">
              <a:lnSpc>
                <a:spcPct val="100000"/>
              </a:lnSpc>
              <a:spcBef>
                <a:spcPts val="484"/>
              </a:spcBef>
            </a:pPr>
            <a:r>
              <a:rPr dirty="0" sz="1600" spc="-10" b="1">
                <a:solidFill>
                  <a:srgbClr val="375F92"/>
                </a:solidFill>
                <a:latin typeface="Consolas"/>
                <a:cs typeface="Consolas"/>
              </a:rPr>
              <a:t>&lt;script&gt;</a:t>
            </a:r>
            <a:endParaRPr sz="1600">
              <a:latin typeface="Consolas"/>
              <a:cs typeface="Consolas"/>
            </a:endParaRPr>
          </a:p>
          <a:p>
            <a:pPr algn="ctr" marL="17780">
              <a:lnSpc>
                <a:spcPct val="100000"/>
              </a:lnSpc>
              <a:spcBef>
                <a:spcPts val="380"/>
              </a:spcBef>
            </a:pPr>
            <a:r>
              <a:rPr dirty="0" sz="1600" spc="-25" b="1">
                <a:solidFill>
                  <a:srgbClr val="375F92"/>
                </a:solidFill>
                <a:latin typeface="Consolas"/>
                <a:cs typeface="Consolas"/>
              </a:rPr>
              <a:t>………</a:t>
            </a:r>
            <a:endParaRPr sz="16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1600" spc="-10" b="1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8296" y="4293108"/>
            <a:ext cx="1819275" cy="1819275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8338" y="3241370"/>
            <a:ext cx="376682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&lt;link</a:t>
            </a:r>
            <a:r>
              <a:rPr dirty="0" sz="1400" spc="-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rel=”stylesheet”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 type=”text/css”</a:t>
            </a:r>
            <a:endParaRPr sz="14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</a:pP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href=”estilos.css”&gt;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211954" y="2348864"/>
            <a:ext cx="720090" cy="3744595"/>
            <a:chOff x="4211954" y="2348864"/>
            <a:chExt cx="720090" cy="3744595"/>
          </a:xfrm>
        </p:grpSpPr>
        <p:sp>
          <p:nvSpPr>
            <p:cNvPr id="4" name="object 4" descr=""/>
            <p:cNvSpPr/>
            <p:nvPr/>
          </p:nvSpPr>
          <p:spPr>
            <a:xfrm>
              <a:off x="4499990" y="2348864"/>
              <a:ext cx="0" cy="3744595"/>
            </a:xfrm>
            <a:custGeom>
              <a:avLst/>
              <a:gdLst/>
              <a:ahLst/>
              <a:cxnLst/>
              <a:rect l="l" t="t" r="r" b="b"/>
              <a:pathLst>
                <a:path w="0" h="3744595">
                  <a:moveTo>
                    <a:pt x="0" y="0"/>
                  </a:moveTo>
                  <a:lnTo>
                    <a:pt x="0" y="374442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954" y="3284981"/>
              <a:ext cx="720077" cy="42824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14287" y="2280234"/>
            <a:ext cx="4000500" cy="3632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dirty="0" sz="1800" b="1">
                <a:solidFill>
                  <a:srgbClr val="548ED4"/>
                </a:solidFill>
                <a:latin typeface="Calibri"/>
                <a:cs typeface="Calibri"/>
              </a:rPr>
              <a:t>HTML</a:t>
            </a:r>
            <a:r>
              <a:rPr dirty="0" sz="1800" spc="-15" b="1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548ED4"/>
                </a:solidFill>
                <a:latin typeface="Calibri"/>
                <a:cs typeface="Calibri"/>
              </a:rPr>
              <a:t>4.01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86376" y="2285949"/>
            <a:ext cx="4000500" cy="3632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45"/>
              </a:spcBef>
            </a:pPr>
            <a:r>
              <a:rPr dirty="0" sz="1800" spc="-10" b="1">
                <a:solidFill>
                  <a:srgbClr val="548ED4"/>
                </a:solidFill>
                <a:latin typeface="Calibri"/>
                <a:cs typeface="Calibri"/>
              </a:rPr>
              <a:t>HTML5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99023" y="3233165"/>
            <a:ext cx="27838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75F92"/>
                </a:solidFill>
                <a:latin typeface="Consolas"/>
                <a:cs typeface="Consolas"/>
              </a:rPr>
              <a:t>&lt;link</a:t>
            </a:r>
            <a:r>
              <a:rPr dirty="0" sz="1800" spc="-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rel=”stylesheet” href=”estilos.css”&gt;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1129" y="4293108"/>
            <a:ext cx="1819275" cy="181927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152014" y="957082"/>
            <a:ext cx="4552315" cy="106553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300">
                <a:solidFill>
                  <a:srgbClr val="F0A40D"/>
                </a:solidFill>
                <a:latin typeface="Calibri"/>
                <a:cs typeface="Calibri"/>
              </a:rPr>
              <a:t>Etiquetado</a:t>
            </a:r>
            <a:r>
              <a:rPr dirty="0" sz="3300" spc="-80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F0A40D"/>
                </a:solidFill>
                <a:latin typeface="Calibri"/>
                <a:cs typeface="Calibri"/>
              </a:rPr>
              <a:t>del</a:t>
            </a:r>
            <a:r>
              <a:rPr dirty="0" sz="3300" spc="-60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F0A40D"/>
                </a:solidFill>
                <a:latin typeface="Calibri"/>
                <a:cs typeface="Calibri"/>
              </a:rPr>
              <a:t>documento</a:t>
            </a:r>
            <a:endParaRPr sz="3300">
              <a:latin typeface="Calibri"/>
              <a:cs typeface="Calibri"/>
            </a:endParaRPr>
          </a:p>
          <a:p>
            <a:pPr algn="ctr" marL="113030">
              <a:lnSpc>
                <a:spcPct val="100000"/>
              </a:lnSpc>
              <a:spcBef>
                <a:spcPts val="395"/>
              </a:spcBef>
            </a:pPr>
            <a:r>
              <a:rPr dirty="0" sz="2800" spc="195">
                <a:solidFill>
                  <a:srgbClr val="375F92"/>
                </a:solidFill>
                <a:latin typeface="Tahoma"/>
                <a:cs typeface="Tahoma"/>
              </a:rPr>
              <a:t>HOJAS</a:t>
            </a:r>
            <a:r>
              <a:rPr dirty="0" sz="2800" spc="-10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2800" spc="190">
                <a:solidFill>
                  <a:srgbClr val="375F92"/>
                </a:solidFill>
                <a:latin typeface="Tahoma"/>
                <a:cs typeface="Tahoma"/>
              </a:rPr>
              <a:t>DE</a:t>
            </a:r>
            <a:r>
              <a:rPr dirty="0" sz="2800" spc="-9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2800" spc="105">
                <a:solidFill>
                  <a:srgbClr val="375F92"/>
                </a:solidFill>
                <a:latin typeface="Tahoma"/>
                <a:cs typeface="Tahoma"/>
              </a:rPr>
              <a:t>ESTILO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3329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NOVEDADES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8267" y="6432600"/>
            <a:ext cx="15113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HTML</a:t>
            </a:r>
            <a:r>
              <a:rPr dirty="0" sz="1600" spc="-5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5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/</a:t>
            </a:r>
            <a:r>
              <a:rPr dirty="0" sz="1600" spc="-2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CSS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8501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FFC000"/>
                </a:solidFill>
              </a:rPr>
              <a:t>INTRODUCCIÓN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783" y="1988820"/>
            <a:ext cx="3219449" cy="26574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6" y="1672970"/>
            <a:ext cx="847725" cy="8477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9636" y="3877436"/>
            <a:ext cx="847725" cy="847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9636" y="2780919"/>
            <a:ext cx="847725" cy="847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87801" y="5029543"/>
            <a:ext cx="847725" cy="847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76014" y="5029543"/>
            <a:ext cx="847725" cy="8477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64098" y="5029543"/>
            <a:ext cx="847725" cy="8477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20661" y="3877436"/>
            <a:ext cx="847725" cy="8477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20661" y="1628775"/>
            <a:ext cx="847725" cy="8477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20661" y="2780919"/>
            <a:ext cx="847725" cy="8477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3329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NOVEDADES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52014" y="957082"/>
            <a:ext cx="4552315" cy="106553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300">
                <a:solidFill>
                  <a:srgbClr val="F0A40D"/>
                </a:solidFill>
                <a:latin typeface="Calibri"/>
                <a:cs typeface="Calibri"/>
              </a:rPr>
              <a:t>Etiquetado</a:t>
            </a:r>
            <a:r>
              <a:rPr dirty="0" sz="3300" spc="-80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F0A40D"/>
                </a:solidFill>
                <a:latin typeface="Calibri"/>
                <a:cs typeface="Calibri"/>
              </a:rPr>
              <a:t>del</a:t>
            </a:r>
            <a:r>
              <a:rPr dirty="0" sz="3300" spc="-60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F0A40D"/>
                </a:solidFill>
                <a:latin typeface="Calibri"/>
                <a:cs typeface="Calibri"/>
              </a:rPr>
              <a:t>documento</a:t>
            </a:r>
            <a:endParaRPr sz="3300">
              <a:latin typeface="Calibri"/>
              <a:cs typeface="Calibri"/>
            </a:endParaRPr>
          </a:p>
          <a:p>
            <a:pPr marL="1181100">
              <a:lnSpc>
                <a:spcPct val="100000"/>
              </a:lnSpc>
              <a:spcBef>
                <a:spcPts val="395"/>
              </a:spcBef>
            </a:pPr>
            <a:r>
              <a:rPr dirty="0" sz="2800" spc="95">
                <a:solidFill>
                  <a:srgbClr val="375F92"/>
                </a:solidFill>
                <a:latin typeface="Tahoma"/>
                <a:cs typeface="Tahoma"/>
              </a:rPr>
              <a:t>ETIQUETA</a:t>
            </a:r>
            <a:r>
              <a:rPr dirty="0" sz="2800" spc="-25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2800" spc="-25">
                <a:solidFill>
                  <a:srgbClr val="375F92"/>
                </a:solidFill>
                <a:latin typeface="Tahoma"/>
                <a:cs typeface="Tahoma"/>
              </a:rPr>
              <a:t>“A”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4642" y="2910052"/>
            <a:ext cx="3221990" cy="198882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 spc="-20">
                <a:solidFill>
                  <a:srgbClr val="375F92"/>
                </a:solidFill>
                <a:latin typeface="Consolas"/>
                <a:cs typeface="Consolas"/>
              </a:rPr>
              <a:t>&lt;h2&gt;</a:t>
            </a:r>
            <a:endParaRPr sz="1400">
              <a:latin typeface="Consolas"/>
              <a:cs typeface="Consolas"/>
            </a:endParaRPr>
          </a:p>
          <a:p>
            <a:pPr marL="355600" marR="5715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&lt;a 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href=”acercaDe.htm”&gt;Acerca de&lt;/a&gt;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&lt;/h2&gt;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spc="-25">
                <a:solidFill>
                  <a:srgbClr val="375F92"/>
                </a:solidFill>
                <a:latin typeface="Consolas"/>
                <a:cs typeface="Consolas"/>
              </a:rPr>
              <a:t>&lt;p&gt;</a:t>
            </a:r>
            <a:endParaRPr sz="14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&lt;a</a:t>
            </a:r>
            <a:r>
              <a:rPr dirty="0" sz="1400" spc="-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href=”acercaDe.htm”&gt;Conoce</a:t>
            </a:r>
            <a:endParaRPr sz="14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quiénes</a:t>
            </a:r>
            <a:r>
              <a:rPr dirty="0" sz="14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somos&lt;/a&gt;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spc="-20">
                <a:solidFill>
                  <a:srgbClr val="375F92"/>
                </a:solidFill>
                <a:latin typeface="Consolas"/>
                <a:cs typeface="Consolas"/>
              </a:rPr>
              <a:t>&lt;/p&gt;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211954" y="2348864"/>
            <a:ext cx="720090" cy="3744595"/>
            <a:chOff x="4211954" y="2348864"/>
            <a:chExt cx="720090" cy="3744595"/>
          </a:xfrm>
        </p:grpSpPr>
        <p:sp>
          <p:nvSpPr>
            <p:cNvPr id="6" name="object 6" descr=""/>
            <p:cNvSpPr/>
            <p:nvPr/>
          </p:nvSpPr>
          <p:spPr>
            <a:xfrm>
              <a:off x="4499990" y="2348864"/>
              <a:ext cx="0" cy="3744595"/>
            </a:xfrm>
            <a:custGeom>
              <a:avLst/>
              <a:gdLst/>
              <a:ahLst/>
              <a:cxnLst/>
              <a:rect l="l" t="t" r="r" b="b"/>
              <a:pathLst>
                <a:path w="0" h="3744595">
                  <a:moveTo>
                    <a:pt x="0" y="0"/>
                  </a:moveTo>
                  <a:lnTo>
                    <a:pt x="0" y="3744429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954" y="3216782"/>
              <a:ext cx="720077" cy="428244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214287" y="2280234"/>
            <a:ext cx="4000500" cy="3632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dirty="0" sz="1800" b="1">
                <a:solidFill>
                  <a:srgbClr val="548ED4"/>
                </a:solidFill>
                <a:latin typeface="Calibri"/>
                <a:cs typeface="Calibri"/>
              </a:rPr>
              <a:t>HTML</a:t>
            </a:r>
            <a:r>
              <a:rPr dirty="0" sz="1800" spc="-15" b="1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548ED4"/>
                </a:solidFill>
                <a:latin typeface="Calibri"/>
                <a:cs typeface="Calibri"/>
              </a:rPr>
              <a:t>4.01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86376" y="2285949"/>
            <a:ext cx="4000500" cy="3632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45"/>
              </a:spcBef>
            </a:pPr>
            <a:r>
              <a:rPr dirty="0" sz="1800" spc="-10" b="1">
                <a:solidFill>
                  <a:srgbClr val="548ED4"/>
                </a:solidFill>
                <a:latin typeface="Calibri"/>
                <a:cs typeface="Calibri"/>
              </a:rPr>
              <a:t>HTML5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51501" y="2981299"/>
            <a:ext cx="3025140" cy="10502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&lt;a 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href=”acercaDe.htm”&gt;</a:t>
            </a:r>
            <a:endParaRPr sz="14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&lt;h2&gt;Acerca</a:t>
            </a:r>
            <a:r>
              <a:rPr dirty="0" sz="14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de&lt;/h2&gt;</a:t>
            </a:r>
            <a:endParaRPr sz="14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&lt;p&gt;Conoce</a:t>
            </a:r>
            <a:r>
              <a:rPr dirty="0" sz="1400" spc="-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375F92"/>
                </a:solidFill>
                <a:latin typeface="Consolas"/>
                <a:cs typeface="Consolas"/>
              </a:rPr>
              <a:t>quiénes </a:t>
            </a:r>
            <a:r>
              <a:rPr dirty="0" sz="1400" spc="-10">
                <a:solidFill>
                  <a:srgbClr val="375F92"/>
                </a:solidFill>
                <a:latin typeface="Consolas"/>
                <a:cs typeface="Consolas"/>
              </a:rPr>
              <a:t>somos&lt;/p&gt;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spc="-20">
                <a:solidFill>
                  <a:srgbClr val="375F92"/>
                </a:solidFill>
                <a:latin typeface="Consolas"/>
                <a:cs typeface="Consolas"/>
              </a:rPr>
              <a:t>&lt;/a&gt;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716268" y="4000500"/>
            <a:ext cx="2231390" cy="2857500"/>
            <a:chOff x="6716268" y="4000500"/>
            <a:chExt cx="2231390" cy="28575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268" y="6076188"/>
              <a:ext cx="2231135" cy="78181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2270" y="4000500"/>
              <a:ext cx="2199766" cy="2085365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84401" y="1400936"/>
            <a:ext cx="577723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>
                <a:solidFill>
                  <a:srgbClr val="F0A40D"/>
                </a:solidFill>
                <a:latin typeface="Calibri"/>
                <a:cs typeface="Calibri"/>
              </a:rPr>
              <a:t>Nuevas</a:t>
            </a:r>
            <a:r>
              <a:rPr dirty="0" sz="3300" spc="-95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F0A40D"/>
                </a:solidFill>
                <a:latin typeface="Calibri"/>
                <a:cs typeface="Calibri"/>
              </a:rPr>
              <a:t>etiquetas</a:t>
            </a:r>
            <a:r>
              <a:rPr dirty="0" sz="3300" spc="-75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300">
                <a:solidFill>
                  <a:srgbClr val="F0A40D"/>
                </a:solidFill>
                <a:latin typeface="Calibri"/>
                <a:cs typeface="Calibri"/>
              </a:rPr>
              <a:t>de</a:t>
            </a:r>
            <a:r>
              <a:rPr dirty="0" sz="3300" spc="-50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300" spc="-10">
                <a:solidFill>
                  <a:srgbClr val="F0A40D"/>
                </a:solidFill>
                <a:latin typeface="Calibri"/>
                <a:cs typeface="Calibri"/>
              </a:rPr>
              <a:t>presentación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13587" y="2394204"/>
            <a:ext cx="3994785" cy="3491865"/>
            <a:chOff x="513587" y="2394204"/>
            <a:chExt cx="3994785" cy="34918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587" y="3041904"/>
              <a:ext cx="3994404" cy="68275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39546" y="3068955"/>
              <a:ext cx="3888740" cy="576580"/>
            </a:xfrm>
            <a:custGeom>
              <a:avLst/>
              <a:gdLst/>
              <a:ahLst/>
              <a:cxnLst/>
              <a:rect l="l" t="t" r="r" b="b"/>
              <a:pathLst>
                <a:path w="3888740" h="576579">
                  <a:moveTo>
                    <a:pt x="3792423" y="0"/>
                  </a:moveTo>
                  <a:lnTo>
                    <a:pt x="96011" y="0"/>
                  </a:lnTo>
                  <a:lnTo>
                    <a:pt x="58641" y="7554"/>
                  </a:lnTo>
                  <a:lnTo>
                    <a:pt x="28122" y="28146"/>
                  </a:lnTo>
                  <a:lnTo>
                    <a:pt x="7545" y="58668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45" y="517403"/>
                  </a:lnTo>
                  <a:lnTo>
                    <a:pt x="28122" y="547925"/>
                  </a:lnTo>
                  <a:lnTo>
                    <a:pt x="58641" y="568517"/>
                  </a:lnTo>
                  <a:lnTo>
                    <a:pt x="96011" y="576072"/>
                  </a:lnTo>
                  <a:lnTo>
                    <a:pt x="3792423" y="576072"/>
                  </a:lnTo>
                  <a:lnTo>
                    <a:pt x="3829820" y="568517"/>
                  </a:lnTo>
                  <a:lnTo>
                    <a:pt x="3860336" y="547925"/>
                  </a:lnTo>
                  <a:lnTo>
                    <a:pt x="3880898" y="517403"/>
                  </a:lnTo>
                  <a:lnTo>
                    <a:pt x="3888435" y="480060"/>
                  </a:lnTo>
                  <a:lnTo>
                    <a:pt x="3888435" y="96012"/>
                  </a:lnTo>
                  <a:lnTo>
                    <a:pt x="3880898" y="58668"/>
                  </a:lnTo>
                  <a:lnTo>
                    <a:pt x="3860336" y="28146"/>
                  </a:lnTo>
                  <a:lnTo>
                    <a:pt x="3829820" y="7554"/>
                  </a:lnTo>
                  <a:lnTo>
                    <a:pt x="3792423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587" y="2394204"/>
              <a:ext cx="3994404" cy="68275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39546" y="2420874"/>
              <a:ext cx="3888740" cy="576580"/>
            </a:xfrm>
            <a:custGeom>
              <a:avLst/>
              <a:gdLst/>
              <a:ahLst/>
              <a:cxnLst/>
              <a:rect l="l" t="t" r="r" b="b"/>
              <a:pathLst>
                <a:path w="3888740" h="576580">
                  <a:moveTo>
                    <a:pt x="3792423" y="0"/>
                  </a:moveTo>
                  <a:lnTo>
                    <a:pt x="96011" y="0"/>
                  </a:lnTo>
                  <a:lnTo>
                    <a:pt x="58641" y="7554"/>
                  </a:lnTo>
                  <a:lnTo>
                    <a:pt x="28122" y="28146"/>
                  </a:lnTo>
                  <a:lnTo>
                    <a:pt x="7545" y="58668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45" y="517457"/>
                  </a:lnTo>
                  <a:lnTo>
                    <a:pt x="28122" y="547973"/>
                  </a:lnTo>
                  <a:lnTo>
                    <a:pt x="58641" y="568535"/>
                  </a:lnTo>
                  <a:lnTo>
                    <a:pt x="96011" y="576072"/>
                  </a:lnTo>
                  <a:lnTo>
                    <a:pt x="3792423" y="576072"/>
                  </a:lnTo>
                  <a:lnTo>
                    <a:pt x="3829820" y="568535"/>
                  </a:lnTo>
                  <a:lnTo>
                    <a:pt x="3860336" y="547973"/>
                  </a:lnTo>
                  <a:lnTo>
                    <a:pt x="3880898" y="517457"/>
                  </a:lnTo>
                  <a:lnTo>
                    <a:pt x="3888435" y="480060"/>
                  </a:lnTo>
                  <a:lnTo>
                    <a:pt x="3888435" y="96012"/>
                  </a:lnTo>
                  <a:lnTo>
                    <a:pt x="3880898" y="58668"/>
                  </a:lnTo>
                  <a:lnTo>
                    <a:pt x="3860336" y="28146"/>
                  </a:lnTo>
                  <a:lnTo>
                    <a:pt x="3829820" y="7554"/>
                  </a:lnTo>
                  <a:lnTo>
                    <a:pt x="3792423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587" y="3691128"/>
              <a:ext cx="2554224" cy="169011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39546" y="3717036"/>
              <a:ext cx="2448560" cy="1584325"/>
            </a:xfrm>
            <a:custGeom>
              <a:avLst/>
              <a:gdLst/>
              <a:ahLst/>
              <a:cxnLst/>
              <a:rect l="l" t="t" r="r" b="b"/>
              <a:pathLst>
                <a:path w="2448560" h="1584325">
                  <a:moveTo>
                    <a:pt x="2313762" y="0"/>
                  </a:moveTo>
                  <a:lnTo>
                    <a:pt x="134505" y="0"/>
                  </a:lnTo>
                  <a:lnTo>
                    <a:pt x="91992" y="6854"/>
                  </a:lnTo>
                  <a:lnTo>
                    <a:pt x="55069" y="25944"/>
                  </a:lnTo>
                  <a:lnTo>
                    <a:pt x="25952" y="55056"/>
                  </a:lnTo>
                  <a:lnTo>
                    <a:pt x="6857" y="91976"/>
                  </a:lnTo>
                  <a:lnTo>
                    <a:pt x="0" y="134493"/>
                  </a:lnTo>
                  <a:lnTo>
                    <a:pt x="0" y="1449705"/>
                  </a:lnTo>
                  <a:lnTo>
                    <a:pt x="6857" y="1492221"/>
                  </a:lnTo>
                  <a:lnTo>
                    <a:pt x="25952" y="1529141"/>
                  </a:lnTo>
                  <a:lnTo>
                    <a:pt x="55069" y="1558253"/>
                  </a:lnTo>
                  <a:lnTo>
                    <a:pt x="91992" y="1577343"/>
                  </a:lnTo>
                  <a:lnTo>
                    <a:pt x="134505" y="1584198"/>
                  </a:lnTo>
                  <a:lnTo>
                    <a:pt x="2313762" y="1584198"/>
                  </a:lnTo>
                  <a:lnTo>
                    <a:pt x="2356278" y="1577343"/>
                  </a:lnTo>
                  <a:lnTo>
                    <a:pt x="2393199" y="1558253"/>
                  </a:lnTo>
                  <a:lnTo>
                    <a:pt x="2422310" y="1529141"/>
                  </a:lnTo>
                  <a:lnTo>
                    <a:pt x="2441400" y="1492221"/>
                  </a:lnTo>
                  <a:lnTo>
                    <a:pt x="2448255" y="1449705"/>
                  </a:lnTo>
                  <a:lnTo>
                    <a:pt x="2448255" y="134493"/>
                  </a:lnTo>
                  <a:lnTo>
                    <a:pt x="2441400" y="91976"/>
                  </a:lnTo>
                  <a:lnTo>
                    <a:pt x="2422310" y="55056"/>
                  </a:lnTo>
                  <a:lnTo>
                    <a:pt x="2393199" y="25944"/>
                  </a:lnTo>
                  <a:lnTo>
                    <a:pt x="2356278" y="6854"/>
                  </a:lnTo>
                  <a:lnTo>
                    <a:pt x="2313762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2759" y="3691128"/>
              <a:ext cx="1475232" cy="169011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059811" y="3717036"/>
              <a:ext cx="1368425" cy="1584325"/>
            </a:xfrm>
            <a:custGeom>
              <a:avLst/>
              <a:gdLst/>
              <a:ahLst/>
              <a:cxnLst/>
              <a:rect l="l" t="t" r="r" b="b"/>
              <a:pathLst>
                <a:path w="1368425" h="1584325">
                  <a:moveTo>
                    <a:pt x="1251965" y="0"/>
                  </a:moveTo>
                  <a:lnTo>
                    <a:pt x="116205" y="0"/>
                  </a:lnTo>
                  <a:lnTo>
                    <a:pt x="70991" y="9120"/>
                  </a:lnTo>
                  <a:lnTo>
                    <a:pt x="34051" y="34004"/>
                  </a:lnTo>
                  <a:lnTo>
                    <a:pt x="9138" y="70937"/>
                  </a:lnTo>
                  <a:lnTo>
                    <a:pt x="0" y="116205"/>
                  </a:lnTo>
                  <a:lnTo>
                    <a:pt x="0" y="1467993"/>
                  </a:lnTo>
                  <a:lnTo>
                    <a:pt x="9138" y="1513206"/>
                  </a:lnTo>
                  <a:lnTo>
                    <a:pt x="34051" y="1550146"/>
                  </a:lnTo>
                  <a:lnTo>
                    <a:pt x="70991" y="1575059"/>
                  </a:lnTo>
                  <a:lnTo>
                    <a:pt x="116205" y="1584198"/>
                  </a:lnTo>
                  <a:lnTo>
                    <a:pt x="1251965" y="1584198"/>
                  </a:lnTo>
                  <a:lnTo>
                    <a:pt x="1297233" y="1575059"/>
                  </a:lnTo>
                  <a:lnTo>
                    <a:pt x="1334166" y="1550146"/>
                  </a:lnTo>
                  <a:lnTo>
                    <a:pt x="1359050" y="1513206"/>
                  </a:lnTo>
                  <a:lnTo>
                    <a:pt x="1368171" y="1467993"/>
                  </a:lnTo>
                  <a:lnTo>
                    <a:pt x="1368171" y="116205"/>
                  </a:lnTo>
                  <a:lnTo>
                    <a:pt x="1359050" y="70937"/>
                  </a:lnTo>
                  <a:lnTo>
                    <a:pt x="1334166" y="34004"/>
                  </a:lnTo>
                  <a:lnTo>
                    <a:pt x="1297233" y="9120"/>
                  </a:lnTo>
                  <a:lnTo>
                    <a:pt x="1251965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587" y="5346192"/>
              <a:ext cx="3994404" cy="53949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39546" y="5373243"/>
              <a:ext cx="3888740" cy="432434"/>
            </a:xfrm>
            <a:custGeom>
              <a:avLst/>
              <a:gdLst/>
              <a:ahLst/>
              <a:cxnLst/>
              <a:rect l="l" t="t" r="r" b="b"/>
              <a:pathLst>
                <a:path w="3888740" h="432435">
                  <a:moveTo>
                    <a:pt x="3816426" y="0"/>
                  </a:moveTo>
                  <a:lnTo>
                    <a:pt x="72009" y="0"/>
                  </a:lnTo>
                  <a:lnTo>
                    <a:pt x="43982" y="5661"/>
                  </a:lnTo>
                  <a:lnTo>
                    <a:pt x="21093" y="21097"/>
                  </a:lnTo>
                  <a:lnTo>
                    <a:pt x="5659" y="43987"/>
                  </a:lnTo>
                  <a:lnTo>
                    <a:pt x="0" y="72008"/>
                  </a:lnTo>
                  <a:lnTo>
                    <a:pt x="0" y="360006"/>
                  </a:lnTo>
                  <a:lnTo>
                    <a:pt x="5659" y="388038"/>
                  </a:lnTo>
                  <a:lnTo>
                    <a:pt x="21093" y="410927"/>
                  </a:lnTo>
                  <a:lnTo>
                    <a:pt x="43982" y="426358"/>
                  </a:lnTo>
                  <a:lnTo>
                    <a:pt x="72009" y="432015"/>
                  </a:lnTo>
                  <a:lnTo>
                    <a:pt x="3816426" y="432015"/>
                  </a:lnTo>
                  <a:lnTo>
                    <a:pt x="3844447" y="426358"/>
                  </a:lnTo>
                  <a:lnTo>
                    <a:pt x="3867337" y="410927"/>
                  </a:lnTo>
                  <a:lnTo>
                    <a:pt x="3882773" y="388038"/>
                  </a:lnTo>
                  <a:lnTo>
                    <a:pt x="3888435" y="360006"/>
                  </a:lnTo>
                  <a:lnTo>
                    <a:pt x="3888435" y="72008"/>
                  </a:lnTo>
                  <a:lnTo>
                    <a:pt x="3882773" y="43987"/>
                  </a:lnTo>
                  <a:lnTo>
                    <a:pt x="3867337" y="21097"/>
                  </a:lnTo>
                  <a:lnTo>
                    <a:pt x="3844447" y="5661"/>
                  </a:lnTo>
                  <a:lnTo>
                    <a:pt x="3816426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687" y="4110227"/>
              <a:ext cx="2075688" cy="121158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971600" y="4149089"/>
              <a:ext cx="1944370" cy="1080135"/>
            </a:xfrm>
            <a:custGeom>
              <a:avLst/>
              <a:gdLst/>
              <a:ahLst/>
              <a:cxnLst/>
              <a:rect l="l" t="t" r="r" b="b"/>
              <a:pathLst>
                <a:path w="1944370" h="1080135">
                  <a:moveTo>
                    <a:pt x="1852498" y="0"/>
                  </a:moveTo>
                  <a:lnTo>
                    <a:pt x="91706" y="0"/>
                  </a:lnTo>
                  <a:lnTo>
                    <a:pt x="56010" y="7201"/>
                  </a:lnTo>
                  <a:lnTo>
                    <a:pt x="26860" y="26844"/>
                  </a:lnTo>
                  <a:lnTo>
                    <a:pt x="7206" y="55989"/>
                  </a:lnTo>
                  <a:lnTo>
                    <a:pt x="0" y="91693"/>
                  </a:lnTo>
                  <a:lnTo>
                    <a:pt x="0" y="988441"/>
                  </a:lnTo>
                  <a:lnTo>
                    <a:pt x="7206" y="1024145"/>
                  </a:lnTo>
                  <a:lnTo>
                    <a:pt x="26860" y="1053290"/>
                  </a:lnTo>
                  <a:lnTo>
                    <a:pt x="56010" y="1072933"/>
                  </a:lnTo>
                  <a:lnTo>
                    <a:pt x="91706" y="1080135"/>
                  </a:lnTo>
                  <a:lnTo>
                    <a:pt x="1852498" y="1080135"/>
                  </a:lnTo>
                  <a:lnTo>
                    <a:pt x="1888203" y="1072933"/>
                  </a:lnTo>
                  <a:lnTo>
                    <a:pt x="1917347" y="1053290"/>
                  </a:lnTo>
                  <a:lnTo>
                    <a:pt x="1936990" y="1024145"/>
                  </a:lnTo>
                  <a:lnTo>
                    <a:pt x="1944192" y="988441"/>
                  </a:lnTo>
                  <a:lnTo>
                    <a:pt x="1944192" y="91693"/>
                  </a:lnTo>
                  <a:lnTo>
                    <a:pt x="1936990" y="55989"/>
                  </a:lnTo>
                  <a:lnTo>
                    <a:pt x="1917347" y="26844"/>
                  </a:lnTo>
                  <a:lnTo>
                    <a:pt x="1888203" y="7201"/>
                  </a:lnTo>
                  <a:lnTo>
                    <a:pt x="1852498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71600" y="4149089"/>
              <a:ext cx="1944370" cy="1080135"/>
            </a:xfrm>
            <a:custGeom>
              <a:avLst/>
              <a:gdLst/>
              <a:ahLst/>
              <a:cxnLst/>
              <a:rect l="l" t="t" r="r" b="b"/>
              <a:pathLst>
                <a:path w="1944370" h="1080135">
                  <a:moveTo>
                    <a:pt x="0" y="91693"/>
                  </a:moveTo>
                  <a:lnTo>
                    <a:pt x="7206" y="55989"/>
                  </a:lnTo>
                  <a:lnTo>
                    <a:pt x="26860" y="26844"/>
                  </a:lnTo>
                  <a:lnTo>
                    <a:pt x="56010" y="7201"/>
                  </a:lnTo>
                  <a:lnTo>
                    <a:pt x="91706" y="0"/>
                  </a:lnTo>
                  <a:lnTo>
                    <a:pt x="1852498" y="0"/>
                  </a:lnTo>
                  <a:lnTo>
                    <a:pt x="1888203" y="7201"/>
                  </a:lnTo>
                  <a:lnTo>
                    <a:pt x="1917347" y="26844"/>
                  </a:lnTo>
                  <a:lnTo>
                    <a:pt x="1936990" y="55989"/>
                  </a:lnTo>
                  <a:lnTo>
                    <a:pt x="1944192" y="91693"/>
                  </a:lnTo>
                  <a:lnTo>
                    <a:pt x="1944192" y="988441"/>
                  </a:lnTo>
                  <a:lnTo>
                    <a:pt x="1936990" y="1024145"/>
                  </a:lnTo>
                  <a:lnTo>
                    <a:pt x="1917347" y="1053290"/>
                  </a:lnTo>
                  <a:lnTo>
                    <a:pt x="1888203" y="1072933"/>
                  </a:lnTo>
                  <a:lnTo>
                    <a:pt x="1852498" y="1080135"/>
                  </a:lnTo>
                  <a:lnTo>
                    <a:pt x="91706" y="1080135"/>
                  </a:lnTo>
                  <a:lnTo>
                    <a:pt x="56010" y="1072933"/>
                  </a:lnTo>
                  <a:lnTo>
                    <a:pt x="26860" y="1053290"/>
                  </a:lnTo>
                  <a:lnTo>
                    <a:pt x="7206" y="1024145"/>
                  </a:lnTo>
                  <a:lnTo>
                    <a:pt x="0" y="988441"/>
                  </a:lnTo>
                  <a:lnTo>
                    <a:pt x="0" y="9169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312544" y="2509520"/>
            <a:ext cx="22237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&lt;div</a:t>
            </a: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id=“header”&gt;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391792" y="3157855"/>
            <a:ext cx="20669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&lt;div</a:t>
            </a: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id=“menu”&gt;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81125" y="5430113"/>
            <a:ext cx="21107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&lt;div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id=“footer”&gt;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01141" y="3733927"/>
            <a:ext cx="6877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&lt;div&gt;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634108" y="4495546"/>
            <a:ext cx="6877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&lt;div&gt;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427857" y="4309694"/>
            <a:ext cx="6883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&lt;div&gt;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689347" y="2394204"/>
            <a:ext cx="3996054" cy="3491865"/>
            <a:chOff x="4689347" y="2394204"/>
            <a:chExt cx="3996054" cy="3491865"/>
          </a:xfrm>
        </p:grpSpPr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89347" y="3041904"/>
              <a:ext cx="3995928" cy="682752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4716017" y="3068955"/>
              <a:ext cx="3888740" cy="576580"/>
            </a:xfrm>
            <a:custGeom>
              <a:avLst/>
              <a:gdLst/>
              <a:ahLst/>
              <a:cxnLst/>
              <a:rect l="l" t="t" r="r" b="b"/>
              <a:pathLst>
                <a:path w="3888740" h="576579">
                  <a:moveTo>
                    <a:pt x="3792474" y="0"/>
                  </a:moveTo>
                  <a:lnTo>
                    <a:pt x="96012" y="0"/>
                  </a:lnTo>
                  <a:lnTo>
                    <a:pt x="58614" y="7554"/>
                  </a:lnTo>
                  <a:lnTo>
                    <a:pt x="28098" y="28146"/>
                  </a:lnTo>
                  <a:lnTo>
                    <a:pt x="7536" y="58668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03"/>
                  </a:lnTo>
                  <a:lnTo>
                    <a:pt x="28098" y="547925"/>
                  </a:lnTo>
                  <a:lnTo>
                    <a:pt x="58614" y="568517"/>
                  </a:lnTo>
                  <a:lnTo>
                    <a:pt x="96012" y="576072"/>
                  </a:lnTo>
                  <a:lnTo>
                    <a:pt x="3792474" y="576072"/>
                  </a:lnTo>
                  <a:lnTo>
                    <a:pt x="3829817" y="568517"/>
                  </a:lnTo>
                  <a:lnTo>
                    <a:pt x="3860339" y="547925"/>
                  </a:lnTo>
                  <a:lnTo>
                    <a:pt x="3880931" y="517403"/>
                  </a:lnTo>
                  <a:lnTo>
                    <a:pt x="3888486" y="480060"/>
                  </a:lnTo>
                  <a:lnTo>
                    <a:pt x="3888486" y="96012"/>
                  </a:lnTo>
                  <a:lnTo>
                    <a:pt x="3880931" y="58668"/>
                  </a:lnTo>
                  <a:lnTo>
                    <a:pt x="3860339" y="28146"/>
                  </a:lnTo>
                  <a:lnTo>
                    <a:pt x="3829817" y="7554"/>
                  </a:lnTo>
                  <a:lnTo>
                    <a:pt x="3792474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89347" y="2394204"/>
              <a:ext cx="3995928" cy="68275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716017" y="2420874"/>
              <a:ext cx="3888740" cy="576580"/>
            </a:xfrm>
            <a:custGeom>
              <a:avLst/>
              <a:gdLst/>
              <a:ahLst/>
              <a:cxnLst/>
              <a:rect l="l" t="t" r="r" b="b"/>
              <a:pathLst>
                <a:path w="3888740" h="576580">
                  <a:moveTo>
                    <a:pt x="3792474" y="0"/>
                  </a:moveTo>
                  <a:lnTo>
                    <a:pt x="96012" y="0"/>
                  </a:lnTo>
                  <a:lnTo>
                    <a:pt x="58614" y="7554"/>
                  </a:lnTo>
                  <a:lnTo>
                    <a:pt x="28098" y="28146"/>
                  </a:lnTo>
                  <a:lnTo>
                    <a:pt x="7536" y="58668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36" y="517457"/>
                  </a:lnTo>
                  <a:lnTo>
                    <a:pt x="28098" y="547973"/>
                  </a:lnTo>
                  <a:lnTo>
                    <a:pt x="58614" y="568535"/>
                  </a:lnTo>
                  <a:lnTo>
                    <a:pt x="96012" y="576072"/>
                  </a:lnTo>
                  <a:lnTo>
                    <a:pt x="3792474" y="576072"/>
                  </a:lnTo>
                  <a:lnTo>
                    <a:pt x="3829817" y="568535"/>
                  </a:lnTo>
                  <a:lnTo>
                    <a:pt x="3860339" y="547973"/>
                  </a:lnTo>
                  <a:lnTo>
                    <a:pt x="3880931" y="517457"/>
                  </a:lnTo>
                  <a:lnTo>
                    <a:pt x="3888486" y="480060"/>
                  </a:lnTo>
                  <a:lnTo>
                    <a:pt x="3888486" y="96012"/>
                  </a:lnTo>
                  <a:lnTo>
                    <a:pt x="3880931" y="58668"/>
                  </a:lnTo>
                  <a:lnTo>
                    <a:pt x="3860339" y="28146"/>
                  </a:lnTo>
                  <a:lnTo>
                    <a:pt x="3829817" y="7554"/>
                  </a:lnTo>
                  <a:lnTo>
                    <a:pt x="3792474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89347" y="3691128"/>
              <a:ext cx="2555748" cy="1690116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716017" y="3717036"/>
              <a:ext cx="2448560" cy="1584325"/>
            </a:xfrm>
            <a:custGeom>
              <a:avLst/>
              <a:gdLst/>
              <a:ahLst/>
              <a:cxnLst/>
              <a:rect l="l" t="t" r="r" b="b"/>
              <a:pathLst>
                <a:path w="2448559" h="1584325">
                  <a:moveTo>
                    <a:pt x="2313813" y="0"/>
                  </a:moveTo>
                  <a:lnTo>
                    <a:pt x="134493" y="0"/>
                  </a:lnTo>
                  <a:lnTo>
                    <a:pt x="91976" y="6854"/>
                  </a:lnTo>
                  <a:lnTo>
                    <a:pt x="55056" y="25944"/>
                  </a:lnTo>
                  <a:lnTo>
                    <a:pt x="25944" y="55056"/>
                  </a:lnTo>
                  <a:lnTo>
                    <a:pt x="6854" y="91976"/>
                  </a:lnTo>
                  <a:lnTo>
                    <a:pt x="0" y="134493"/>
                  </a:lnTo>
                  <a:lnTo>
                    <a:pt x="0" y="1449705"/>
                  </a:lnTo>
                  <a:lnTo>
                    <a:pt x="6854" y="1492221"/>
                  </a:lnTo>
                  <a:lnTo>
                    <a:pt x="25944" y="1529141"/>
                  </a:lnTo>
                  <a:lnTo>
                    <a:pt x="55056" y="1558253"/>
                  </a:lnTo>
                  <a:lnTo>
                    <a:pt x="91976" y="1577343"/>
                  </a:lnTo>
                  <a:lnTo>
                    <a:pt x="134493" y="1584198"/>
                  </a:lnTo>
                  <a:lnTo>
                    <a:pt x="2313813" y="1584198"/>
                  </a:lnTo>
                  <a:lnTo>
                    <a:pt x="2356329" y="1577343"/>
                  </a:lnTo>
                  <a:lnTo>
                    <a:pt x="2393249" y="1558253"/>
                  </a:lnTo>
                  <a:lnTo>
                    <a:pt x="2422361" y="1529141"/>
                  </a:lnTo>
                  <a:lnTo>
                    <a:pt x="2441451" y="1492221"/>
                  </a:lnTo>
                  <a:lnTo>
                    <a:pt x="2448306" y="1449705"/>
                  </a:lnTo>
                  <a:lnTo>
                    <a:pt x="2448306" y="134493"/>
                  </a:lnTo>
                  <a:lnTo>
                    <a:pt x="2441451" y="91976"/>
                  </a:lnTo>
                  <a:lnTo>
                    <a:pt x="2422361" y="55056"/>
                  </a:lnTo>
                  <a:lnTo>
                    <a:pt x="2393249" y="25944"/>
                  </a:lnTo>
                  <a:lnTo>
                    <a:pt x="2356329" y="6854"/>
                  </a:lnTo>
                  <a:lnTo>
                    <a:pt x="2313813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10043" y="3691128"/>
              <a:ext cx="1475231" cy="1690116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7236332" y="3717036"/>
              <a:ext cx="1368425" cy="1584325"/>
            </a:xfrm>
            <a:custGeom>
              <a:avLst/>
              <a:gdLst/>
              <a:ahLst/>
              <a:cxnLst/>
              <a:rect l="l" t="t" r="r" b="b"/>
              <a:pathLst>
                <a:path w="1368425" h="1584325">
                  <a:moveTo>
                    <a:pt x="1251966" y="0"/>
                  </a:moveTo>
                  <a:lnTo>
                    <a:pt x="116077" y="0"/>
                  </a:lnTo>
                  <a:lnTo>
                    <a:pt x="70883" y="9120"/>
                  </a:lnTo>
                  <a:lnTo>
                    <a:pt x="33988" y="34004"/>
                  </a:lnTo>
                  <a:lnTo>
                    <a:pt x="9118" y="70937"/>
                  </a:lnTo>
                  <a:lnTo>
                    <a:pt x="0" y="116205"/>
                  </a:lnTo>
                  <a:lnTo>
                    <a:pt x="0" y="1467993"/>
                  </a:lnTo>
                  <a:lnTo>
                    <a:pt x="9118" y="1513206"/>
                  </a:lnTo>
                  <a:lnTo>
                    <a:pt x="33988" y="1550146"/>
                  </a:lnTo>
                  <a:lnTo>
                    <a:pt x="70883" y="1575059"/>
                  </a:lnTo>
                  <a:lnTo>
                    <a:pt x="116077" y="1584198"/>
                  </a:lnTo>
                  <a:lnTo>
                    <a:pt x="1251966" y="1584198"/>
                  </a:lnTo>
                  <a:lnTo>
                    <a:pt x="1297179" y="1575059"/>
                  </a:lnTo>
                  <a:lnTo>
                    <a:pt x="1334119" y="1550146"/>
                  </a:lnTo>
                  <a:lnTo>
                    <a:pt x="1359032" y="1513206"/>
                  </a:lnTo>
                  <a:lnTo>
                    <a:pt x="1368171" y="1467993"/>
                  </a:lnTo>
                  <a:lnTo>
                    <a:pt x="1368171" y="116205"/>
                  </a:lnTo>
                  <a:lnTo>
                    <a:pt x="1359032" y="70937"/>
                  </a:lnTo>
                  <a:lnTo>
                    <a:pt x="1334119" y="34004"/>
                  </a:lnTo>
                  <a:lnTo>
                    <a:pt x="1297179" y="9120"/>
                  </a:lnTo>
                  <a:lnTo>
                    <a:pt x="1251966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89347" y="5346192"/>
              <a:ext cx="3995928" cy="539495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4716017" y="5373243"/>
              <a:ext cx="3888740" cy="432434"/>
            </a:xfrm>
            <a:custGeom>
              <a:avLst/>
              <a:gdLst/>
              <a:ahLst/>
              <a:cxnLst/>
              <a:rect l="l" t="t" r="r" b="b"/>
              <a:pathLst>
                <a:path w="3888740" h="432435">
                  <a:moveTo>
                    <a:pt x="3816477" y="0"/>
                  </a:moveTo>
                  <a:lnTo>
                    <a:pt x="72009" y="0"/>
                  </a:lnTo>
                  <a:lnTo>
                    <a:pt x="43987" y="5661"/>
                  </a:lnTo>
                  <a:lnTo>
                    <a:pt x="21097" y="21097"/>
                  </a:lnTo>
                  <a:lnTo>
                    <a:pt x="5661" y="43987"/>
                  </a:lnTo>
                  <a:lnTo>
                    <a:pt x="0" y="72008"/>
                  </a:lnTo>
                  <a:lnTo>
                    <a:pt x="0" y="360006"/>
                  </a:lnTo>
                  <a:lnTo>
                    <a:pt x="5661" y="388038"/>
                  </a:lnTo>
                  <a:lnTo>
                    <a:pt x="21097" y="410927"/>
                  </a:lnTo>
                  <a:lnTo>
                    <a:pt x="43987" y="426358"/>
                  </a:lnTo>
                  <a:lnTo>
                    <a:pt x="72009" y="432015"/>
                  </a:lnTo>
                  <a:lnTo>
                    <a:pt x="3816477" y="432015"/>
                  </a:lnTo>
                  <a:lnTo>
                    <a:pt x="3844498" y="426358"/>
                  </a:lnTo>
                  <a:lnTo>
                    <a:pt x="3867388" y="410927"/>
                  </a:lnTo>
                  <a:lnTo>
                    <a:pt x="3882824" y="388038"/>
                  </a:lnTo>
                  <a:lnTo>
                    <a:pt x="3888486" y="360006"/>
                  </a:lnTo>
                  <a:lnTo>
                    <a:pt x="3888486" y="72008"/>
                  </a:lnTo>
                  <a:lnTo>
                    <a:pt x="3882824" y="43987"/>
                  </a:lnTo>
                  <a:lnTo>
                    <a:pt x="3867388" y="21097"/>
                  </a:lnTo>
                  <a:lnTo>
                    <a:pt x="3844498" y="5661"/>
                  </a:lnTo>
                  <a:lnTo>
                    <a:pt x="3816477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447" y="4110227"/>
              <a:ext cx="2077211" cy="121158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5148071" y="4149089"/>
              <a:ext cx="1944370" cy="1080135"/>
            </a:xfrm>
            <a:custGeom>
              <a:avLst/>
              <a:gdLst/>
              <a:ahLst/>
              <a:cxnLst/>
              <a:rect l="l" t="t" r="r" b="b"/>
              <a:pathLst>
                <a:path w="1944370" h="1080135">
                  <a:moveTo>
                    <a:pt x="1852549" y="0"/>
                  </a:moveTo>
                  <a:lnTo>
                    <a:pt x="91693" y="0"/>
                  </a:lnTo>
                  <a:lnTo>
                    <a:pt x="55989" y="7201"/>
                  </a:lnTo>
                  <a:lnTo>
                    <a:pt x="26844" y="26844"/>
                  </a:lnTo>
                  <a:lnTo>
                    <a:pt x="7201" y="55989"/>
                  </a:lnTo>
                  <a:lnTo>
                    <a:pt x="0" y="91693"/>
                  </a:lnTo>
                  <a:lnTo>
                    <a:pt x="0" y="988441"/>
                  </a:lnTo>
                  <a:lnTo>
                    <a:pt x="7201" y="1024145"/>
                  </a:lnTo>
                  <a:lnTo>
                    <a:pt x="26844" y="1053290"/>
                  </a:lnTo>
                  <a:lnTo>
                    <a:pt x="55989" y="1072933"/>
                  </a:lnTo>
                  <a:lnTo>
                    <a:pt x="91693" y="1080135"/>
                  </a:lnTo>
                  <a:lnTo>
                    <a:pt x="1852549" y="1080135"/>
                  </a:lnTo>
                  <a:lnTo>
                    <a:pt x="1888200" y="1072933"/>
                  </a:lnTo>
                  <a:lnTo>
                    <a:pt x="1917350" y="1053290"/>
                  </a:lnTo>
                  <a:lnTo>
                    <a:pt x="1937023" y="1024145"/>
                  </a:lnTo>
                  <a:lnTo>
                    <a:pt x="1944243" y="988441"/>
                  </a:lnTo>
                  <a:lnTo>
                    <a:pt x="1944243" y="91693"/>
                  </a:lnTo>
                  <a:lnTo>
                    <a:pt x="1937023" y="55989"/>
                  </a:lnTo>
                  <a:lnTo>
                    <a:pt x="1917350" y="26844"/>
                  </a:lnTo>
                  <a:lnTo>
                    <a:pt x="1888200" y="7201"/>
                  </a:lnTo>
                  <a:lnTo>
                    <a:pt x="1852549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148071" y="4149089"/>
              <a:ext cx="1944370" cy="1080135"/>
            </a:xfrm>
            <a:custGeom>
              <a:avLst/>
              <a:gdLst/>
              <a:ahLst/>
              <a:cxnLst/>
              <a:rect l="l" t="t" r="r" b="b"/>
              <a:pathLst>
                <a:path w="1944370" h="1080135">
                  <a:moveTo>
                    <a:pt x="0" y="91693"/>
                  </a:moveTo>
                  <a:lnTo>
                    <a:pt x="7201" y="55989"/>
                  </a:lnTo>
                  <a:lnTo>
                    <a:pt x="26844" y="26844"/>
                  </a:lnTo>
                  <a:lnTo>
                    <a:pt x="55989" y="7201"/>
                  </a:lnTo>
                  <a:lnTo>
                    <a:pt x="91693" y="0"/>
                  </a:lnTo>
                  <a:lnTo>
                    <a:pt x="1852549" y="0"/>
                  </a:lnTo>
                  <a:lnTo>
                    <a:pt x="1888200" y="7201"/>
                  </a:lnTo>
                  <a:lnTo>
                    <a:pt x="1917350" y="26844"/>
                  </a:lnTo>
                  <a:lnTo>
                    <a:pt x="1937023" y="55989"/>
                  </a:lnTo>
                  <a:lnTo>
                    <a:pt x="1944243" y="91693"/>
                  </a:lnTo>
                  <a:lnTo>
                    <a:pt x="1944243" y="988441"/>
                  </a:lnTo>
                  <a:lnTo>
                    <a:pt x="1937023" y="1024145"/>
                  </a:lnTo>
                  <a:lnTo>
                    <a:pt x="1917350" y="1053290"/>
                  </a:lnTo>
                  <a:lnTo>
                    <a:pt x="1888200" y="1072933"/>
                  </a:lnTo>
                  <a:lnTo>
                    <a:pt x="1852549" y="1080135"/>
                  </a:lnTo>
                  <a:lnTo>
                    <a:pt x="91693" y="1080135"/>
                  </a:lnTo>
                  <a:lnTo>
                    <a:pt x="55989" y="1072933"/>
                  </a:lnTo>
                  <a:lnTo>
                    <a:pt x="26844" y="1053290"/>
                  </a:lnTo>
                  <a:lnTo>
                    <a:pt x="7201" y="1024145"/>
                  </a:lnTo>
                  <a:lnTo>
                    <a:pt x="0" y="988441"/>
                  </a:lnTo>
                  <a:lnTo>
                    <a:pt x="0" y="9169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094857" y="2509520"/>
            <a:ext cx="11595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&lt;header&gt;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294501" y="3157855"/>
            <a:ext cx="7600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&lt;nav&gt;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161659" y="5430113"/>
            <a:ext cx="10464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&lt;footer&gt;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914138" y="3733927"/>
            <a:ext cx="10725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&lt;article&gt;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595620" y="4495546"/>
            <a:ext cx="1215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&lt;section&gt;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533893" y="4309694"/>
            <a:ext cx="9747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&lt;aside&gt;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4571238" y="2213610"/>
            <a:ext cx="1905" cy="3858260"/>
          </a:xfrm>
          <a:custGeom>
            <a:avLst/>
            <a:gdLst/>
            <a:ahLst/>
            <a:cxnLst/>
            <a:rect l="l" t="t" r="r" b="b"/>
            <a:pathLst>
              <a:path w="1904" h="3858260">
                <a:moveTo>
                  <a:pt x="1524" y="0"/>
                </a:moveTo>
                <a:lnTo>
                  <a:pt x="0" y="385767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3329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NOVEDADES</a:t>
            </a:r>
          </a:p>
        </p:txBody>
      </p: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1211" y="1057655"/>
            <a:ext cx="4843272" cy="31714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724" y="1143000"/>
            <a:ext cx="3105277" cy="270268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40891" y="1811528"/>
            <a:ext cx="4641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&lt;nav&gt;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73024" y="1130300"/>
            <a:ext cx="3097530" cy="525780"/>
            <a:chOff x="273024" y="1130300"/>
            <a:chExt cx="3097530" cy="525780"/>
          </a:xfrm>
        </p:grpSpPr>
        <p:sp>
          <p:nvSpPr>
            <p:cNvPr id="6" name="object 6" descr=""/>
            <p:cNvSpPr/>
            <p:nvPr/>
          </p:nvSpPr>
          <p:spPr>
            <a:xfrm>
              <a:off x="285724" y="1143000"/>
              <a:ext cx="3072130" cy="500380"/>
            </a:xfrm>
            <a:custGeom>
              <a:avLst/>
              <a:gdLst/>
              <a:ahLst/>
              <a:cxnLst/>
              <a:rect l="l" t="t" r="r" b="b"/>
              <a:pathLst>
                <a:path w="3072129" h="500380">
                  <a:moveTo>
                    <a:pt x="2988462" y="0"/>
                  </a:moveTo>
                  <a:lnTo>
                    <a:pt x="83337" y="0"/>
                  </a:lnTo>
                  <a:lnTo>
                    <a:pt x="50899" y="6552"/>
                  </a:lnTo>
                  <a:lnTo>
                    <a:pt x="24409" y="24415"/>
                  </a:lnTo>
                  <a:lnTo>
                    <a:pt x="6549" y="50899"/>
                  </a:lnTo>
                  <a:lnTo>
                    <a:pt x="0" y="83312"/>
                  </a:lnTo>
                  <a:lnTo>
                    <a:pt x="0" y="416687"/>
                  </a:lnTo>
                  <a:lnTo>
                    <a:pt x="6549" y="449153"/>
                  </a:lnTo>
                  <a:lnTo>
                    <a:pt x="24409" y="475630"/>
                  </a:lnTo>
                  <a:lnTo>
                    <a:pt x="50899" y="493464"/>
                  </a:lnTo>
                  <a:lnTo>
                    <a:pt x="83337" y="499999"/>
                  </a:lnTo>
                  <a:lnTo>
                    <a:pt x="2988462" y="499999"/>
                  </a:lnTo>
                  <a:lnTo>
                    <a:pt x="3020928" y="493464"/>
                  </a:lnTo>
                  <a:lnTo>
                    <a:pt x="3047406" y="475630"/>
                  </a:lnTo>
                  <a:lnTo>
                    <a:pt x="3065239" y="449153"/>
                  </a:lnTo>
                  <a:lnTo>
                    <a:pt x="3071774" y="416687"/>
                  </a:lnTo>
                  <a:lnTo>
                    <a:pt x="3071774" y="83312"/>
                  </a:lnTo>
                  <a:lnTo>
                    <a:pt x="3065239" y="50899"/>
                  </a:lnTo>
                  <a:lnTo>
                    <a:pt x="3047406" y="24415"/>
                  </a:lnTo>
                  <a:lnTo>
                    <a:pt x="3020928" y="6552"/>
                  </a:lnTo>
                  <a:lnTo>
                    <a:pt x="298846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5724" y="1143000"/>
              <a:ext cx="3072130" cy="500380"/>
            </a:xfrm>
            <a:custGeom>
              <a:avLst/>
              <a:gdLst/>
              <a:ahLst/>
              <a:cxnLst/>
              <a:rect l="l" t="t" r="r" b="b"/>
              <a:pathLst>
                <a:path w="3072129" h="500380">
                  <a:moveTo>
                    <a:pt x="0" y="83312"/>
                  </a:moveTo>
                  <a:lnTo>
                    <a:pt x="6549" y="50899"/>
                  </a:lnTo>
                  <a:lnTo>
                    <a:pt x="24409" y="24415"/>
                  </a:lnTo>
                  <a:lnTo>
                    <a:pt x="50899" y="6552"/>
                  </a:lnTo>
                  <a:lnTo>
                    <a:pt x="83337" y="0"/>
                  </a:lnTo>
                  <a:lnTo>
                    <a:pt x="2988462" y="0"/>
                  </a:lnTo>
                  <a:lnTo>
                    <a:pt x="3020928" y="6552"/>
                  </a:lnTo>
                  <a:lnTo>
                    <a:pt x="3047406" y="24415"/>
                  </a:lnTo>
                  <a:lnTo>
                    <a:pt x="3065239" y="50899"/>
                  </a:lnTo>
                  <a:lnTo>
                    <a:pt x="3071774" y="83312"/>
                  </a:lnTo>
                  <a:lnTo>
                    <a:pt x="3071774" y="416687"/>
                  </a:lnTo>
                  <a:lnTo>
                    <a:pt x="3065239" y="449153"/>
                  </a:lnTo>
                  <a:lnTo>
                    <a:pt x="3047406" y="475630"/>
                  </a:lnTo>
                  <a:lnTo>
                    <a:pt x="3020928" y="493464"/>
                  </a:lnTo>
                  <a:lnTo>
                    <a:pt x="2988462" y="499999"/>
                  </a:lnTo>
                  <a:lnTo>
                    <a:pt x="83337" y="499999"/>
                  </a:lnTo>
                  <a:lnTo>
                    <a:pt x="50899" y="493464"/>
                  </a:lnTo>
                  <a:lnTo>
                    <a:pt x="24409" y="475630"/>
                  </a:lnTo>
                  <a:lnTo>
                    <a:pt x="6549" y="449153"/>
                  </a:lnTo>
                  <a:lnTo>
                    <a:pt x="0" y="416687"/>
                  </a:lnTo>
                  <a:lnTo>
                    <a:pt x="0" y="8331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464055" y="3558285"/>
            <a:ext cx="634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&lt;footer&gt;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9856" y="2219705"/>
            <a:ext cx="654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&lt;article&gt;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29436" y="2762758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&lt;section&gt;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38729" y="2674365"/>
            <a:ext cx="594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&lt;aside&gt;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29003" y="1205865"/>
            <a:ext cx="1189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&lt;header&gt;</a:t>
            </a:r>
            <a:endParaRPr sz="1200">
              <a:latin typeface="Arial"/>
              <a:cs typeface="Arial"/>
            </a:endParaRPr>
          </a:p>
          <a:p>
            <a:pPr marL="474345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&lt;hgroup&gt;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65626" y="1084764"/>
            <a:ext cx="3281045" cy="115379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000" spc="-10">
                <a:solidFill>
                  <a:srgbClr val="375F92"/>
                </a:solidFill>
                <a:latin typeface="Consolas"/>
                <a:cs typeface="Consolas"/>
              </a:rPr>
              <a:t>&lt;header&gt;</a:t>
            </a:r>
            <a:endParaRPr sz="2000">
              <a:latin typeface="Consolas"/>
              <a:cs typeface="Consolas"/>
            </a:endParaRPr>
          </a:p>
          <a:p>
            <a:pPr marL="298450" marR="5080">
              <a:lnSpc>
                <a:spcPts val="2110"/>
              </a:lnSpc>
              <a:spcBef>
                <a:spcPts val="1155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representa</a:t>
            </a:r>
            <a:r>
              <a:rPr dirty="0" sz="1800" spc="2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la</a:t>
            </a:r>
            <a:r>
              <a:rPr dirty="0" sz="1800" spc="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cabecera</a:t>
            </a:r>
            <a:r>
              <a:rPr dirty="0" sz="1800" spc="4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de</a:t>
            </a:r>
            <a:r>
              <a:rPr dirty="0" sz="1800" spc="2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un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documento</a:t>
            </a:r>
            <a:r>
              <a:rPr dirty="0" sz="1800" spc="-8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o</a:t>
            </a:r>
            <a:r>
              <a:rPr dirty="0" sz="1800" spc="-7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sección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65626" y="2228019"/>
            <a:ext cx="3863975" cy="170243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000" spc="-10">
                <a:solidFill>
                  <a:srgbClr val="375F92"/>
                </a:solidFill>
                <a:latin typeface="Consolas"/>
                <a:cs typeface="Consolas"/>
              </a:rPr>
              <a:t>&lt;hgroup&gt;</a:t>
            </a:r>
            <a:endParaRPr sz="2000">
              <a:latin typeface="Consolas"/>
              <a:cs typeface="Consolas"/>
            </a:endParaRPr>
          </a:p>
          <a:p>
            <a:pPr marL="298450" marR="5080">
              <a:lnSpc>
                <a:spcPct val="99300"/>
              </a:lnSpc>
              <a:spcBef>
                <a:spcPts val="1060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representa</a:t>
            </a:r>
            <a:r>
              <a:rPr dirty="0" sz="1800" spc="-4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el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375F92"/>
                </a:solidFill>
                <a:latin typeface="Tahoma"/>
                <a:cs typeface="Tahoma"/>
              </a:rPr>
              <a:t>título</a:t>
            </a:r>
            <a:r>
              <a:rPr dirty="0" sz="1800" spc="-5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de</a:t>
            </a:r>
            <a:r>
              <a:rPr dirty="0" sz="1800" spc="-3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una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sección. </a:t>
            </a:r>
            <a:r>
              <a:rPr dirty="0" sz="1800" spc="114">
                <a:solidFill>
                  <a:srgbClr val="375F92"/>
                </a:solidFill>
                <a:latin typeface="Tahoma"/>
                <a:cs typeface="Tahoma"/>
              </a:rPr>
              <a:t>Se</a:t>
            </a:r>
            <a:r>
              <a:rPr dirty="0" sz="1800" spc="-7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usa</a:t>
            </a:r>
            <a:r>
              <a:rPr dirty="0" sz="18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para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agrupar</a:t>
            </a:r>
            <a:r>
              <a:rPr dirty="0" sz="1800" spc="-4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conjuntos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 de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elementos</a:t>
            </a:r>
            <a:r>
              <a:rPr dirty="0" sz="1800" spc="-4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375F92"/>
                </a:solidFill>
                <a:latin typeface="Tahoma"/>
                <a:cs typeface="Tahoma"/>
              </a:rPr>
              <a:t>h1-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h6</a:t>
            </a:r>
            <a:r>
              <a:rPr dirty="0" sz="1800" spc="-3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375F92"/>
                </a:solidFill>
                <a:latin typeface="Tahoma"/>
                <a:cs typeface="Tahoma"/>
              </a:rPr>
              <a:t>(títulos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375F92"/>
                </a:solidFill>
                <a:latin typeface="Tahoma"/>
                <a:cs typeface="Tahoma"/>
              </a:rPr>
              <a:t>y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subtítulos)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630548" y="4416425"/>
            <a:ext cx="4812030" cy="1718310"/>
            <a:chOff x="3630548" y="4416425"/>
            <a:chExt cx="4812030" cy="1718310"/>
          </a:xfrm>
        </p:grpSpPr>
        <p:sp>
          <p:nvSpPr>
            <p:cNvPr id="16" name="object 16" descr=""/>
            <p:cNvSpPr/>
            <p:nvPr/>
          </p:nvSpPr>
          <p:spPr>
            <a:xfrm>
              <a:off x="3643248" y="4429125"/>
              <a:ext cx="4786630" cy="1692910"/>
            </a:xfrm>
            <a:custGeom>
              <a:avLst/>
              <a:gdLst/>
              <a:ahLst/>
              <a:cxnLst/>
              <a:rect l="l" t="t" r="r" b="b"/>
              <a:pathLst>
                <a:path w="4786630" h="1692910">
                  <a:moveTo>
                    <a:pt x="4786376" y="0"/>
                  </a:moveTo>
                  <a:lnTo>
                    <a:pt x="0" y="0"/>
                  </a:lnTo>
                  <a:lnTo>
                    <a:pt x="0" y="1601165"/>
                  </a:lnTo>
                  <a:lnTo>
                    <a:pt x="67729" y="1609447"/>
                  </a:lnTo>
                  <a:lnTo>
                    <a:pt x="134181" y="1617289"/>
                  </a:lnTo>
                  <a:lnTo>
                    <a:pt x="199381" y="1624698"/>
                  </a:lnTo>
                  <a:lnTo>
                    <a:pt x="263352" y="1631681"/>
                  </a:lnTo>
                  <a:lnTo>
                    <a:pt x="326120" y="1638245"/>
                  </a:lnTo>
                  <a:lnTo>
                    <a:pt x="387710" y="1644396"/>
                  </a:lnTo>
                  <a:lnTo>
                    <a:pt x="448146" y="1650142"/>
                  </a:lnTo>
                  <a:lnTo>
                    <a:pt x="507454" y="1655490"/>
                  </a:lnTo>
                  <a:lnTo>
                    <a:pt x="565657" y="1660446"/>
                  </a:lnTo>
                  <a:lnTo>
                    <a:pt x="622781" y="1665019"/>
                  </a:lnTo>
                  <a:lnTo>
                    <a:pt x="678851" y="1669213"/>
                  </a:lnTo>
                  <a:lnTo>
                    <a:pt x="733892" y="1673038"/>
                  </a:lnTo>
                  <a:lnTo>
                    <a:pt x="787928" y="1676499"/>
                  </a:lnTo>
                  <a:lnTo>
                    <a:pt x="840983" y="1679604"/>
                  </a:lnTo>
                  <a:lnTo>
                    <a:pt x="893084" y="1682359"/>
                  </a:lnTo>
                  <a:lnTo>
                    <a:pt x="944255" y="1684771"/>
                  </a:lnTo>
                  <a:lnTo>
                    <a:pt x="994520" y="1686848"/>
                  </a:lnTo>
                  <a:lnTo>
                    <a:pt x="1043904" y="1688597"/>
                  </a:lnTo>
                  <a:lnTo>
                    <a:pt x="1092432" y="1690024"/>
                  </a:lnTo>
                  <a:lnTo>
                    <a:pt x="1140130" y="1691136"/>
                  </a:lnTo>
                  <a:lnTo>
                    <a:pt x="1187021" y="1691941"/>
                  </a:lnTo>
                  <a:lnTo>
                    <a:pt x="1233130" y="1692445"/>
                  </a:lnTo>
                  <a:lnTo>
                    <a:pt x="1278483" y="1692656"/>
                  </a:lnTo>
                  <a:lnTo>
                    <a:pt x="1323105" y="1692579"/>
                  </a:lnTo>
                  <a:lnTo>
                    <a:pt x="1367019" y="1692223"/>
                  </a:lnTo>
                  <a:lnTo>
                    <a:pt x="1410251" y="1691594"/>
                  </a:lnTo>
                  <a:lnTo>
                    <a:pt x="1452825" y="1690700"/>
                  </a:lnTo>
                  <a:lnTo>
                    <a:pt x="1494767" y="1689546"/>
                  </a:lnTo>
                  <a:lnTo>
                    <a:pt x="1536101" y="1688141"/>
                  </a:lnTo>
                  <a:lnTo>
                    <a:pt x="1576852" y="1686491"/>
                  </a:lnTo>
                  <a:lnTo>
                    <a:pt x="1617045" y="1684603"/>
                  </a:lnTo>
                  <a:lnTo>
                    <a:pt x="1656705" y="1682484"/>
                  </a:lnTo>
                  <a:lnTo>
                    <a:pt x="1734523" y="1677581"/>
                  </a:lnTo>
                  <a:lnTo>
                    <a:pt x="1810506" y="1671839"/>
                  </a:lnTo>
                  <a:lnTo>
                    <a:pt x="1884851" y="1665312"/>
                  </a:lnTo>
                  <a:lnTo>
                    <a:pt x="1957757" y="1658056"/>
                  </a:lnTo>
                  <a:lnTo>
                    <a:pt x="2029423" y="1650128"/>
                  </a:lnTo>
                  <a:lnTo>
                    <a:pt x="2100047" y="1641583"/>
                  </a:lnTo>
                  <a:lnTo>
                    <a:pt x="2169827" y="1632477"/>
                  </a:lnTo>
                  <a:lnTo>
                    <a:pt x="2238963" y="1622866"/>
                  </a:lnTo>
                  <a:lnTo>
                    <a:pt x="2341891" y="1607624"/>
                  </a:lnTo>
                  <a:lnTo>
                    <a:pt x="2444484" y="1591558"/>
                  </a:lnTo>
                  <a:lnTo>
                    <a:pt x="2864904" y="1522831"/>
                  </a:lnTo>
                  <a:lnTo>
                    <a:pt x="3013644" y="1499747"/>
                  </a:lnTo>
                  <a:lnTo>
                    <a:pt x="3129670" y="1482841"/>
                  </a:lnTo>
                  <a:lnTo>
                    <a:pt x="3209523" y="1471868"/>
                  </a:lnTo>
                  <a:lnTo>
                    <a:pt x="3291608" y="1461199"/>
                  </a:lnTo>
                  <a:lnTo>
                    <a:pt x="3376124" y="1450890"/>
                  </a:lnTo>
                  <a:lnTo>
                    <a:pt x="3463270" y="1440995"/>
                  </a:lnTo>
                  <a:lnTo>
                    <a:pt x="3553245" y="1431572"/>
                  </a:lnTo>
                  <a:lnTo>
                    <a:pt x="3646245" y="1422675"/>
                  </a:lnTo>
                  <a:lnTo>
                    <a:pt x="3742471" y="1414361"/>
                  </a:lnTo>
                  <a:lnTo>
                    <a:pt x="3842120" y="1406685"/>
                  </a:lnTo>
                  <a:lnTo>
                    <a:pt x="3945392" y="1399703"/>
                  </a:lnTo>
                  <a:lnTo>
                    <a:pt x="4052483" y="1393471"/>
                  </a:lnTo>
                  <a:lnTo>
                    <a:pt x="4107524" y="1390654"/>
                  </a:lnTo>
                  <a:lnTo>
                    <a:pt x="4163594" y="1388045"/>
                  </a:lnTo>
                  <a:lnTo>
                    <a:pt x="4220718" y="1385652"/>
                  </a:lnTo>
                  <a:lnTo>
                    <a:pt x="4278921" y="1383481"/>
                  </a:lnTo>
                  <a:lnTo>
                    <a:pt x="4338229" y="1381539"/>
                  </a:lnTo>
                  <a:lnTo>
                    <a:pt x="4398665" y="1379833"/>
                  </a:lnTo>
                  <a:lnTo>
                    <a:pt x="4460255" y="1378371"/>
                  </a:lnTo>
                  <a:lnTo>
                    <a:pt x="4523023" y="1377159"/>
                  </a:lnTo>
                  <a:lnTo>
                    <a:pt x="4586994" y="1376204"/>
                  </a:lnTo>
                  <a:lnTo>
                    <a:pt x="4652194" y="1375513"/>
                  </a:lnTo>
                  <a:lnTo>
                    <a:pt x="4718646" y="1375094"/>
                  </a:lnTo>
                  <a:lnTo>
                    <a:pt x="4786376" y="1374952"/>
                  </a:lnTo>
                  <a:lnTo>
                    <a:pt x="47863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43248" y="4429125"/>
              <a:ext cx="4786630" cy="1692910"/>
            </a:xfrm>
            <a:custGeom>
              <a:avLst/>
              <a:gdLst/>
              <a:ahLst/>
              <a:cxnLst/>
              <a:rect l="l" t="t" r="r" b="b"/>
              <a:pathLst>
                <a:path w="4786630" h="1692910">
                  <a:moveTo>
                    <a:pt x="0" y="0"/>
                  </a:moveTo>
                  <a:lnTo>
                    <a:pt x="4786376" y="0"/>
                  </a:lnTo>
                  <a:lnTo>
                    <a:pt x="4786376" y="1374952"/>
                  </a:lnTo>
                  <a:lnTo>
                    <a:pt x="4718646" y="1375094"/>
                  </a:lnTo>
                  <a:lnTo>
                    <a:pt x="4652194" y="1375513"/>
                  </a:lnTo>
                  <a:lnTo>
                    <a:pt x="4586994" y="1376204"/>
                  </a:lnTo>
                  <a:lnTo>
                    <a:pt x="4523023" y="1377159"/>
                  </a:lnTo>
                  <a:lnTo>
                    <a:pt x="4460255" y="1378371"/>
                  </a:lnTo>
                  <a:lnTo>
                    <a:pt x="4398665" y="1379833"/>
                  </a:lnTo>
                  <a:lnTo>
                    <a:pt x="4338229" y="1381539"/>
                  </a:lnTo>
                  <a:lnTo>
                    <a:pt x="4278921" y="1383481"/>
                  </a:lnTo>
                  <a:lnTo>
                    <a:pt x="4220718" y="1385652"/>
                  </a:lnTo>
                  <a:lnTo>
                    <a:pt x="4163594" y="1388045"/>
                  </a:lnTo>
                  <a:lnTo>
                    <a:pt x="4107524" y="1390654"/>
                  </a:lnTo>
                  <a:lnTo>
                    <a:pt x="4052483" y="1393471"/>
                  </a:lnTo>
                  <a:lnTo>
                    <a:pt x="3998447" y="1396490"/>
                  </a:lnTo>
                  <a:lnTo>
                    <a:pt x="3945392" y="1399703"/>
                  </a:lnTo>
                  <a:lnTo>
                    <a:pt x="3893291" y="1403104"/>
                  </a:lnTo>
                  <a:lnTo>
                    <a:pt x="3842120" y="1406685"/>
                  </a:lnTo>
                  <a:lnTo>
                    <a:pt x="3791855" y="1410440"/>
                  </a:lnTo>
                  <a:lnTo>
                    <a:pt x="3742471" y="1414361"/>
                  </a:lnTo>
                  <a:lnTo>
                    <a:pt x="3693943" y="1418442"/>
                  </a:lnTo>
                  <a:lnTo>
                    <a:pt x="3646245" y="1422675"/>
                  </a:lnTo>
                  <a:lnTo>
                    <a:pt x="3599354" y="1427054"/>
                  </a:lnTo>
                  <a:lnTo>
                    <a:pt x="3553245" y="1431572"/>
                  </a:lnTo>
                  <a:lnTo>
                    <a:pt x="3507892" y="1436221"/>
                  </a:lnTo>
                  <a:lnTo>
                    <a:pt x="3463270" y="1440995"/>
                  </a:lnTo>
                  <a:lnTo>
                    <a:pt x="3419356" y="1445887"/>
                  </a:lnTo>
                  <a:lnTo>
                    <a:pt x="3376124" y="1450890"/>
                  </a:lnTo>
                  <a:lnTo>
                    <a:pt x="3333550" y="1455996"/>
                  </a:lnTo>
                  <a:lnTo>
                    <a:pt x="3291608" y="1461199"/>
                  </a:lnTo>
                  <a:lnTo>
                    <a:pt x="3250274" y="1466492"/>
                  </a:lnTo>
                  <a:lnTo>
                    <a:pt x="3209523" y="1471868"/>
                  </a:lnTo>
                  <a:lnTo>
                    <a:pt x="3169330" y="1477320"/>
                  </a:lnTo>
                  <a:lnTo>
                    <a:pt x="3129670" y="1482841"/>
                  </a:lnTo>
                  <a:lnTo>
                    <a:pt x="3090519" y="1488424"/>
                  </a:lnTo>
                  <a:lnTo>
                    <a:pt x="3051852" y="1494061"/>
                  </a:lnTo>
                  <a:lnTo>
                    <a:pt x="3013644" y="1499747"/>
                  </a:lnTo>
                  <a:lnTo>
                    <a:pt x="2975869" y="1505474"/>
                  </a:lnTo>
                  <a:lnTo>
                    <a:pt x="2901524" y="1517023"/>
                  </a:lnTo>
                  <a:lnTo>
                    <a:pt x="2828618" y="1528652"/>
                  </a:lnTo>
                  <a:lnTo>
                    <a:pt x="2756952" y="1540306"/>
                  </a:lnTo>
                  <a:lnTo>
                    <a:pt x="2686328" y="1551929"/>
                  </a:lnTo>
                  <a:lnTo>
                    <a:pt x="2616548" y="1563465"/>
                  </a:lnTo>
                  <a:lnTo>
                    <a:pt x="2581912" y="1569183"/>
                  </a:lnTo>
                  <a:lnTo>
                    <a:pt x="2513024" y="1580484"/>
                  </a:lnTo>
                  <a:lnTo>
                    <a:pt x="2444484" y="1591558"/>
                  </a:lnTo>
                  <a:lnTo>
                    <a:pt x="2376093" y="1602351"/>
                  </a:lnTo>
                  <a:lnTo>
                    <a:pt x="2307652" y="1612805"/>
                  </a:lnTo>
                  <a:lnTo>
                    <a:pt x="2238963" y="1622866"/>
                  </a:lnTo>
                  <a:lnTo>
                    <a:pt x="2169827" y="1632477"/>
                  </a:lnTo>
                  <a:lnTo>
                    <a:pt x="2100047" y="1641583"/>
                  </a:lnTo>
                  <a:lnTo>
                    <a:pt x="2029423" y="1650128"/>
                  </a:lnTo>
                  <a:lnTo>
                    <a:pt x="1957757" y="1658056"/>
                  </a:lnTo>
                  <a:lnTo>
                    <a:pt x="1884851" y="1665312"/>
                  </a:lnTo>
                  <a:lnTo>
                    <a:pt x="1810506" y="1671839"/>
                  </a:lnTo>
                  <a:lnTo>
                    <a:pt x="1734523" y="1677581"/>
                  </a:lnTo>
                  <a:lnTo>
                    <a:pt x="1695856" y="1680141"/>
                  </a:lnTo>
                  <a:lnTo>
                    <a:pt x="1656705" y="1682484"/>
                  </a:lnTo>
                  <a:lnTo>
                    <a:pt x="1617045" y="1684603"/>
                  </a:lnTo>
                  <a:lnTo>
                    <a:pt x="1576852" y="1686491"/>
                  </a:lnTo>
                  <a:lnTo>
                    <a:pt x="1536101" y="1688141"/>
                  </a:lnTo>
                  <a:lnTo>
                    <a:pt x="1494767" y="1689546"/>
                  </a:lnTo>
                  <a:lnTo>
                    <a:pt x="1452825" y="1690700"/>
                  </a:lnTo>
                  <a:lnTo>
                    <a:pt x="1410251" y="1691594"/>
                  </a:lnTo>
                  <a:lnTo>
                    <a:pt x="1367019" y="1692223"/>
                  </a:lnTo>
                  <a:lnTo>
                    <a:pt x="1323105" y="1692579"/>
                  </a:lnTo>
                  <a:lnTo>
                    <a:pt x="1278483" y="1692656"/>
                  </a:lnTo>
                  <a:lnTo>
                    <a:pt x="1233130" y="1692445"/>
                  </a:lnTo>
                  <a:lnTo>
                    <a:pt x="1187021" y="1691941"/>
                  </a:lnTo>
                  <a:lnTo>
                    <a:pt x="1140130" y="1691136"/>
                  </a:lnTo>
                  <a:lnTo>
                    <a:pt x="1092432" y="1690024"/>
                  </a:lnTo>
                  <a:lnTo>
                    <a:pt x="1043904" y="1688597"/>
                  </a:lnTo>
                  <a:lnTo>
                    <a:pt x="994520" y="1686848"/>
                  </a:lnTo>
                  <a:lnTo>
                    <a:pt x="944255" y="1684771"/>
                  </a:lnTo>
                  <a:lnTo>
                    <a:pt x="893084" y="1682359"/>
                  </a:lnTo>
                  <a:lnTo>
                    <a:pt x="840983" y="1679604"/>
                  </a:lnTo>
                  <a:lnTo>
                    <a:pt x="787928" y="1676499"/>
                  </a:lnTo>
                  <a:lnTo>
                    <a:pt x="733892" y="1673038"/>
                  </a:lnTo>
                  <a:lnTo>
                    <a:pt x="678851" y="1669213"/>
                  </a:lnTo>
                  <a:lnTo>
                    <a:pt x="622781" y="1665019"/>
                  </a:lnTo>
                  <a:lnTo>
                    <a:pt x="565657" y="1660446"/>
                  </a:lnTo>
                  <a:lnTo>
                    <a:pt x="507454" y="1655490"/>
                  </a:lnTo>
                  <a:lnTo>
                    <a:pt x="448146" y="1650142"/>
                  </a:lnTo>
                  <a:lnTo>
                    <a:pt x="387710" y="1644396"/>
                  </a:lnTo>
                  <a:lnTo>
                    <a:pt x="326120" y="1638245"/>
                  </a:lnTo>
                  <a:lnTo>
                    <a:pt x="263352" y="1631681"/>
                  </a:lnTo>
                  <a:lnTo>
                    <a:pt x="199381" y="1624698"/>
                  </a:lnTo>
                  <a:lnTo>
                    <a:pt x="134181" y="1617289"/>
                  </a:lnTo>
                  <a:lnTo>
                    <a:pt x="67729" y="1609447"/>
                  </a:lnTo>
                  <a:lnTo>
                    <a:pt x="0" y="160116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794252" y="4488941"/>
            <a:ext cx="4389120" cy="13423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&lt;header&gt;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&lt;hgroup&gt;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&lt;h1&gt;Mi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Blog&lt;/h1&gt;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&lt;h2&gt;Esforzándome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para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trabajar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menos&lt;/h2&gt;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&lt;/hgroup&gt;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&lt;/header&gt;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463" y="3909059"/>
            <a:ext cx="3118104" cy="2350008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NUEVAS</a:t>
            </a:r>
            <a:r>
              <a:rPr dirty="0" spc="-100"/>
              <a:t> </a:t>
            </a:r>
            <a:r>
              <a:rPr dirty="0" spc="-20"/>
              <a:t>ETIQUETAS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25"/>
              <a:t>PRESENTACIÓN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1211" y="1057655"/>
            <a:ext cx="4843272" cy="174193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3024" y="1143000"/>
            <a:ext cx="3118485" cy="2703195"/>
            <a:chOff x="273024" y="1143000"/>
            <a:chExt cx="3118485" cy="27031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24" y="1143000"/>
              <a:ext cx="3105277" cy="270268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85724" y="1642998"/>
              <a:ext cx="3072130" cy="500380"/>
            </a:xfrm>
            <a:custGeom>
              <a:avLst/>
              <a:gdLst/>
              <a:ahLst/>
              <a:cxnLst/>
              <a:rect l="l" t="t" r="r" b="b"/>
              <a:pathLst>
                <a:path w="3072129" h="500380">
                  <a:moveTo>
                    <a:pt x="2988462" y="0"/>
                  </a:moveTo>
                  <a:lnTo>
                    <a:pt x="83337" y="0"/>
                  </a:lnTo>
                  <a:lnTo>
                    <a:pt x="50899" y="6554"/>
                  </a:lnTo>
                  <a:lnTo>
                    <a:pt x="24409" y="24431"/>
                  </a:lnTo>
                  <a:lnTo>
                    <a:pt x="6549" y="50952"/>
                  </a:lnTo>
                  <a:lnTo>
                    <a:pt x="0" y="83438"/>
                  </a:lnTo>
                  <a:lnTo>
                    <a:pt x="0" y="416813"/>
                  </a:lnTo>
                  <a:lnTo>
                    <a:pt x="6549" y="449226"/>
                  </a:lnTo>
                  <a:lnTo>
                    <a:pt x="24409" y="475710"/>
                  </a:lnTo>
                  <a:lnTo>
                    <a:pt x="50899" y="493573"/>
                  </a:lnTo>
                  <a:lnTo>
                    <a:pt x="83337" y="500125"/>
                  </a:lnTo>
                  <a:lnTo>
                    <a:pt x="2988462" y="500125"/>
                  </a:lnTo>
                  <a:lnTo>
                    <a:pt x="3020928" y="493573"/>
                  </a:lnTo>
                  <a:lnTo>
                    <a:pt x="3047406" y="475710"/>
                  </a:lnTo>
                  <a:lnTo>
                    <a:pt x="3065239" y="449226"/>
                  </a:lnTo>
                  <a:lnTo>
                    <a:pt x="3071774" y="416813"/>
                  </a:lnTo>
                  <a:lnTo>
                    <a:pt x="3071774" y="83438"/>
                  </a:lnTo>
                  <a:lnTo>
                    <a:pt x="3065239" y="50952"/>
                  </a:lnTo>
                  <a:lnTo>
                    <a:pt x="3047406" y="24431"/>
                  </a:lnTo>
                  <a:lnTo>
                    <a:pt x="3020928" y="6554"/>
                  </a:lnTo>
                  <a:lnTo>
                    <a:pt x="298846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5724" y="1642998"/>
              <a:ext cx="3072130" cy="500380"/>
            </a:xfrm>
            <a:custGeom>
              <a:avLst/>
              <a:gdLst/>
              <a:ahLst/>
              <a:cxnLst/>
              <a:rect l="l" t="t" r="r" b="b"/>
              <a:pathLst>
                <a:path w="3072129" h="500380">
                  <a:moveTo>
                    <a:pt x="0" y="83438"/>
                  </a:moveTo>
                  <a:lnTo>
                    <a:pt x="6549" y="50952"/>
                  </a:lnTo>
                  <a:lnTo>
                    <a:pt x="24409" y="24431"/>
                  </a:lnTo>
                  <a:lnTo>
                    <a:pt x="50899" y="6554"/>
                  </a:lnTo>
                  <a:lnTo>
                    <a:pt x="83337" y="0"/>
                  </a:lnTo>
                  <a:lnTo>
                    <a:pt x="2988462" y="0"/>
                  </a:lnTo>
                  <a:lnTo>
                    <a:pt x="3020928" y="6554"/>
                  </a:lnTo>
                  <a:lnTo>
                    <a:pt x="3047406" y="24431"/>
                  </a:lnTo>
                  <a:lnTo>
                    <a:pt x="3065239" y="50952"/>
                  </a:lnTo>
                  <a:lnTo>
                    <a:pt x="3071774" y="83438"/>
                  </a:lnTo>
                  <a:lnTo>
                    <a:pt x="3071774" y="416813"/>
                  </a:lnTo>
                  <a:lnTo>
                    <a:pt x="3065239" y="449226"/>
                  </a:lnTo>
                  <a:lnTo>
                    <a:pt x="3047406" y="475710"/>
                  </a:lnTo>
                  <a:lnTo>
                    <a:pt x="3020928" y="493573"/>
                  </a:lnTo>
                  <a:lnTo>
                    <a:pt x="2988462" y="500125"/>
                  </a:lnTo>
                  <a:lnTo>
                    <a:pt x="83337" y="500125"/>
                  </a:lnTo>
                  <a:lnTo>
                    <a:pt x="50899" y="493573"/>
                  </a:lnTo>
                  <a:lnTo>
                    <a:pt x="24409" y="475710"/>
                  </a:lnTo>
                  <a:lnTo>
                    <a:pt x="6549" y="449226"/>
                  </a:lnTo>
                  <a:lnTo>
                    <a:pt x="0" y="416813"/>
                  </a:lnTo>
                  <a:lnTo>
                    <a:pt x="0" y="8343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64055" y="3558285"/>
            <a:ext cx="634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&lt;footer&gt;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9856" y="2219705"/>
            <a:ext cx="654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&lt;article&gt;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29436" y="2762758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&lt;section&gt;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38729" y="2674365"/>
            <a:ext cx="594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&lt;aside&gt;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29003" y="1205865"/>
            <a:ext cx="1189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&lt;header&gt;</a:t>
            </a:r>
            <a:endParaRPr sz="1200">
              <a:latin typeface="Arial"/>
              <a:cs typeface="Arial"/>
            </a:endParaRPr>
          </a:p>
          <a:p>
            <a:pPr marL="474345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&lt;hgroup&gt;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65626" y="1084764"/>
            <a:ext cx="4040504" cy="115379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000" spc="-10">
                <a:solidFill>
                  <a:srgbClr val="375F92"/>
                </a:solidFill>
                <a:latin typeface="Consolas"/>
                <a:cs typeface="Consolas"/>
              </a:rPr>
              <a:t>&lt;nav&gt;</a:t>
            </a:r>
            <a:endParaRPr sz="2000">
              <a:latin typeface="Consolas"/>
              <a:cs typeface="Consolas"/>
            </a:endParaRPr>
          </a:p>
          <a:p>
            <a:pPr marL="298450" marR="5080">
              <a:lnSpc>
                <a:spcPts val="2110"/>
              </a:lnSpc>
              <a:spcBef>
                <a:spcPts val="1155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representa</a:t>
            </a:r>
            <a:r>
              <a:rPr dirty="0" sz="1800" spc="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una</a:t>
            </a:r>
            <a:r>
              <a:rPr dirty="0" sz="1800" spc="5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sección</a:t>
            </a:r>
            <a:r>
              <a:rPr dirty="0" sz="1800" spc="5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del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documento</a:t>
            </a:r>
            <a:r>
              <a:rPr dirty="0" sz="18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que</a:t>
            </a:r>
            <a:r>
              <a:rPr dirty="0" sz="1800" spc="-5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contiene</a:t>
            </a:r>
            <a:r>
              <a:rPr dirty="0" sz="1800" spc="-4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navegación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630548" y="2916173"/>
            <a:ext cx="4812030" cy="2564765"/>
            <a:chOff x="3630548" y="2916173"/>
            <a:chExt cx="4812030" cy="2564765"/>
          </a:xfrm>
        </p:grpSpPr>
        <p:sp>
          <p:nvSpPr>
            <p:cNvPr id="14" name="object 14" descr=""/>
            <p:cNvSpPr/>
            <p:nvPr/>
          </p:nvSpPr>
          <p:spPr>
            <a:xfrm>
              <a:off x="3643248" y="2928873"/>
              <a:ext cx="4786630" cy="2539365"/>
            </a:xfrm>
            <a:custGeom>
              <a:avLst/>
              <a:gdLst/>
              <a:ahLst/>
              <a:cxnLst/>
              <a:rect l="l" t="t" r="r" b="b"/>
              <a:pathLst>
                <a:path w="4786630" h="2539365">
                  <a:moveTo>
                    <a:pt x="4786376" y="0"/>
                  </a:moveTo>
                  <a:lnTo>
                    <a:pt x="0" y="0"/>
                  </a:lnTo>
                  <a:lnTo>
                    <a:pt x="0" y="2401824"/>
                  </a:lnTo>
                  <a:lnTo>
                    <a:pt x="64101" y="2413592"/>
                  </a:lnTo>
                  <a:lnTo>
                    <a:pt x="127058" y="2424769"/>
                  </a:lnTo>
                  <a:lnTo>
                    <a:pt x="188892" y="2435363"/>
                  </a:lnTo>
                  <a:lnTo>
                    <a:pt x="249623" y="2445384"/>
                  </a:lnTo>
                  <a:lnTo>
                    <a:pt x="309273" y="2454840"/>
                  </a:lnTo>
                  <a:lnTo>
                    <a:pt x="367862" y="2463741"/>
                  </a:lnTo>
                  <a:lnTo>
                    <a:pt x="425412" y="2472094"/>
                  </a:lnTo>
                  <a:lnTo>
                    <a:pt x="481944" y="2479910"/>
                  </a:lnTo>
                  <a:lnTo>
                    <a:pt x="537478" y="2487196"/>
                  </a:lnTo>
                  <a:lnTo>
                    <a:pt x="592036" y="2493962"/>
                  </a:lnTo>
                  <a:lnTo>
                    <a:pt x="645638" y="2500216"/>
                  </a:lnTo>
                  <a:lnTo>
                    <a:pt x="698306" y="2505968"/>
                  </a:lnTo>
                  <a:lnTo>
                    <a:pt x="750060" y="2511225"/>
                  </a:lnTo>
                  <a:lnTo>
                    <a:pt x="800922" y="2515998"/>
                  </a:lnTo>
                  <a:lnTo>
                    <a:pt x="850913" y="2520295"/>
                  </a:lnTo>
                  <a:lnTo>
                    <a:pt x="900053" y="2524124"/>
                  </a:lnTo>
                  <a:lnTo>
                    <a:pt x="948364" y="2527495"/>
                  </a:lnTo>
                  <a:lnTo>
                    <a:pt x="995866" y="2530416"/>
                  </a:lnTo>
                  <a:lnTo>
                    <a:pt x="1042581" y="2532896"/>
                  </a:lnTo>
                  <a:lnTo>
                    <a:pt x="1088529" y="2534945"/>
                  </a:lnTo>
                  <a:lnTo>
                    <a:pt x="1133732" y="2536571"/>
                  </a:lnTo>
                  <a:lnTo>
                    <a:pt x="1178210" y="2537782"/>
                  </a:lnTo>
                  <a:lnTo>
                    <a:pt x="1221985" y="2538588"/>
                  </a:lnTo>
                  <a:lnTo>
                    <a:pt x="1265078" y="2538998"/>
                  </a:lnTo>
                  <a:lnTo>
                    <a:pt x="1307509" y="2539020"/>
                  </a:lnTo>
                  <a:lnTo>
                    <a:pt x="1349299" y="2538664"/>
                  </a:lnTo>
                  <a:lnTo>
                    <a:pt x="1390470" y="2537937"/>
                  </a:lnTo>
                  <a:lnTo>
                    <a:pt x="1431043" y="2536850"/>
                  </a:lnTo>
                  <a:lnTo>
                    <a:pt x="1471038" y="2535410"/>
                  </a:lnTo>
                  <a:lnTo>
                    <a:pt x="1510477" y="2533627"/>
                  </a:lnTo>
                  <a:lnTo>
                    <a:pt x="1549380" y="2531509"/>
                  </a:lnTo>
                  <a:lnTo>
                    <a:pt x="1587769" y="2529066"/>
                  </a:lnTo>
                  <a:lnTo>
                    <a:pt x="1663087" y="2523238"/>
                  </a:lnTo>
                  <a:lnTo>
                    <a:pt x="1736600" y="2516214"/>
                  </a:lnTo>
                  <a:lnTo>
                    <a:pt x="1808474" y="2508065"/>
                  </a:lnTo>
                  <a:lnTo>
                    <a:pt x="1878879" y="2498861"/>
                  </a:lnTo>
                  <a:lnTo>
                    <a:pt x="1947982" y="2488673"/>
                  </a:lnTo>
                  <a:lnTo>
                    <a:pt x="2049562" y="2471702"/>
                  </a:lnTo>
                  <a:lnTo>
                    <a:pt x="2116145" y="2459364"/>
                  </a:lnTo>
                  <a:lnTo>
                    <a:pt x="2182014" y="2446291"/>
                  </a:lnTo>
                  <a:lnTo>
                    <a:pt x="2247337" y="2432553"/>
                  </a:lnTo>
                  <a:lnTo>
                    <a:pt x="2312282" y="2418220"/>
                  </a:lnTo>
                  <a:lnTo>
                    <a:pt x="2377017" y="2403365"/>
                  </a:lnTo>
                  <a:lnTo>
                    <a:pt x="2474093" y="2380255"/>
                  </a:lnTo>
                  <a:lnTo>
                    <a:pt x="2770425" y="2307205"/>
                  </a:lnTo>
                  <a:lnTo>
                    <a:pt x="2907496" y="2274176"/>
                  </a:lnTo>
                  <a:lnTo>
                    <a:pt x="3013644" y="2249673"/>
                  </a:lnTo>
                  <a:lnTo>
                    <a:pt x="3086316" y="2233598"/>
                  </a:lnTo>
                  <a:lnTo>
                    <a:pt x="3160710" y="2217814"/>
                  </a:lnTo>
                  <a:lnTo>
                    <a:pt x="3236995" y="2202392"/>
                  </a:lnTo>
                  <a:lnTo>
                    <a:pt x="3315337" y="2187403"/>
                  </a:lnTo>
                  <a:lnTo>
                    <a:pt x="3395905" y="2172918"/>
                  </a:lnTo>
                  <a:lnTo>
                    <a:pt x="3478866" y="2159007"/>
                  </a:lnTo>
                  <a:lnTo>
                    <a:pt x="3521297" y="2152290"/>
                  </a:lnTo>
                  <a:lnTo>
                    <a:pt x="3564390" y="2145742"/>
                  </a:lnTo>
                  <a:lnTo>
                    <a:pt x="3608165" y="2139373"/>
                  </a:lnTo>
                  <a:lnTo>
                    <a:pt x="3652643" y="2133193"/>
                  </a:lnTo>
                  <a:lnTo>
                    <a:pt x="3697846" y="2127209"/>
                  </a:lnTo>
                  <a:lnTo>
                    <a:pt x="3743794" y="2121430"/>
                  </a:lnTo>
                  <a:lnTo>
                    <a:pt x="3790509" y="2115866"/>
                  </a:lnTo>
                  <a:lnTo>
                    <a:pt x="3838011" y="2110526"/>
                  </a:lnTo>
                  <a:lnTo>
                    <a:pt x="3886322" y="2105417"/>
                  </a:lnTo>
                  <a:lnTo>
                    <a:pt x="3935462" y="2100550"/>
                  </a:lnTo>
                  <a:lnTo>
                    <a:pt x="3985453" y="2095932"/>
                  </a:lnTo>
                  <a:lnTo>
                    <a:pt x="4036315" y="2091573"/>
                  </a:lnTo>
                  <a:lnTo>
                    <a:pt x="4088069" y="2087482"/>
                  </a:lnTo>
                  <a:lnTo>
                    <a:pt x="4140737" y="2083667"/>
                  </a:lnTo>
                  <a:lnTo>
                    <a:pt x="4194339" y="2080137"/>
                  </a:lnTo>
                  <a:lnTo>
                    <a:pt x="4248897" y="2076902"/>
                  </a:lnTo>
                  <a:lnTo>
                    <a:pt x="4304431" y="2073969"/>
                  </a:lnTo>
                  <a:lnTo>
                    <a:pt x="4360963" y="2071349"/>
                  </a:lnTo>
                  <a:lnTo>
                    <a:pt x="4418513" y="2069049"/>
                  </a:lnTo>
                  <a:lnTo>
                    <a:pt x="4477102" y="2067078"/>
                  </a:lnTo>
                  <a:lnTo>
                    <a:pt x="4536752" y="2065446"/>
                  </a:lnTo>
                  <a:lnTo>
                    <a:pt x="4597483" y="2064162"/>
                  </a:lnTo>
                  <a:lnTo>
                    <a:pt x="4659317" y="2063233"/>
                  </a:lnTo>
                  <a:lnTo>
                    <a:pt x="4722274" y="2062669"/>
                  </a:lnTo>
                  <a:lnTo>
                    <a:pt x="4786376" y="2062480"/>
                  </a:lnTo>
                  <a:lnTo>
                    <a:pt x="47863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643248" y="2928873"/>
              <a:ext cx="4786630" cy="2539365"/>
            </a:xfrm>
            <a:custGeom>
              <a:avLst/>
              <a:gdLst/>
              <a:ahLst/>
              <a:cxnLst/>
              <a:rect l="l" t="t" r="r" b="b"/>
              <a:pathLst>
                <a:path w="4786630" h="2539365">
                  <a:moveTo>
                    <a:pt x="0" y="0"/>
                  </a:moveTo>
                  <a:lnTo>
                    <a:pt x="4786376" y="0"/>
                  </a:lnTo>
                  <a:lnTo>
                    <a:pt x="4786376" y="2062480"/>
                  </a:lnTo>
                  <a:lnTo>
                    <a:pt x="4722274" y="2062669"/>
                  </a:lnTo>
                  <a:lnTo>
                    <a:pt x="4659317" y="2063233"/>
                  </a:lnTo>
                  <a:lnTo>
                    <a:pt x="4597483" y="2064162"/>
                  </a:lnTo>
                  <a:lnTo>
                    <a:pt x="4536752" y="2065446"/>
                  </a:lnTo>
                  <a:lnTo>
                    <a:pt x="4477102" y="2067078"/>
                  </a:lnTo>
                  <a:lnTo>
                    <a:pt x="4418513" y="2069049"/>
                  </a:lnTo>
                  <a:lnTo>
                    <a:pt x="4360963" y="2071349"/>
                  </a:lnTo>
                  <a:lnTo>
                    <a:pt x="4304431" y="2073969"/>
                  </a:lnTo>
                  <a:lnTo>
                    <a:pt x="4248897" y="2076902"/>
                  </a:lnTo>
                  <a:lnTo>
                    <a:pt x="4194339" y="2080137"/>
                  </a:lnTo>
                  <a:lnTo>
                    <a:pt x="4140737" y="2083667"/>
                  </a:lnTo>
                  <a:lnTo>
                    <a:pt x="4088069" y="2087482"/>
                  </a:lnTo>
                  <a:lnTo>
                    <a:pt x="4036315" y="2091573"/>
                  </a:lnTo>
                  <a:lnTo>
                    <a:pt x="3985453" y="2095932"/>
                  </a:lnTo>
                  <a:lnTo>
                    <a:pt x="3935462" y="2100550"/>
                  </a:lnTo>
                  <a:lnTo>
                    <a:pt x="3886322" y="2105417"/>
                  </a:lnTo>
                  <a:lnTo>
                    <a:pt x="3838011" y="2110526"/>
                  </a:lnTo>
                  <a:lnTo>
                    <a:pt x="3790509" y="2115866"/>
                  </a:lnTo>
                  <a:lnTo>
                    <a:pt x="3743794" y="2121430"/>
                  </a:lnTo>
                  <a:lnTo>
                    <a:pt x="3697846" y="2127209"/>
                  </a:lnTo>
                  <a:lnTo>
                    <a:pt x="3652643" y="2133193"/>
                  </a:lnTo>
                  <a:lnTo>
                    <a:pt x="3608165" y="2139373"/>
                  </a:lnTo>
                  <a:lnTo>
                    <a:pt x="3564390" y="2145742"/>
                  </a:lnTo>
                  <a:lnTo>
                    <a:pt x="3521297" y="2152290"/>
                  </a:lnTo>
                  <a:lnTo>
                    <a:pt x="3478866" y="2159007"/>
                  </a:lnTo>
                  <a:lnTo>
                    <a:pt x="3437076" y="2165887"/>
                  </a:lnTo>
                  <a:lnTo>
                    <a:pt x="3395905" y="2172918"/>
                  </a:lnTo>
                  <a:lnTo>
                    <a:pt x="3355332" y="2180093"/>
                  </a:lnTo>
                  <a:lnTo>
                    <a:pt x="3315337" y="2187403"/>
                  </a:lnTo>
                  <a:lnTo>
                    <a:pt x="3275898" y="2194839"/>
                  </a:lnTo>
                  <a:lnTo>
                    <a:pt x="3236995" y="2202392"/>
                  </a:lnTo>
                  <a:lnTo>
                    <a:pt x="3198606" y="2210054"/>
                  </a:lnTo>
                  <a:lnTo>
                    <a:pt x="3160710" y="2217814"/>
                  </a:lnTo>
                  <a:lnTo>
                    <a:pt x="3123288" y="2225665"/>
                  </a:lnTo>
                  <a:lnTo>
                    <a:pt x="3049775" y="2241603"/>
                  </a:lnTo>
                  <a:lnTo>
                    <a:pt x="2977901" y="2257797"/>
                  </a:lnTo>
                  <a:lnTo>
                    <a:pt x="2907496" y="2274176"/>
                  </a:lnTo>
                  <a:lnTo>
                    <a:pt x="2838393" y="2290669"/>
                  </a:lnTo>
                  <a:lnTo>
                    <a:pt x="2770425" y="2307205"/>
                  </a:lnTo>
                  <a:lnTo>
                    <a:pt x="2703422" y="2323714"/>
                  </a:lnTo>
                  <a:lnTo>
                    <a:pt x="2637217" y="2340124"/>
                  </a:lnTo>
                  <a:lnTo>
                    <a:pt x="2604361" y="2348270"/>
                  </a:lnTo>
                  <a:lnTo>
                    <a:pt x="2539038" y="2364400"/>
                  </a:lnTo>
                  <a:lnTo>
                    <a:pt x="2474093" y="2380255"/>
                  </a:lnTo>
                  <a:lnTo>
                    <a:pt x="2409358" y="2395763"/>
                  </a:lnTo>
                  <a:lnTo>
                    <a:pt x="2344665" y="2410854"/>
                  </a:lnTo>
                  <a:lnTo>
                    <a:pt x="2279846" y="2425457"/>
                  </a:lnTo>
                  <a:lnTo>
                    <a:pt x="2214733" y="2439501"/>
                  </a:lnTo>
                  <a:lnTo>
                    <a:pt x="2149158" y="2452915"/>
                  </a:lnTo>
                  <a:lnTo>
                    <a:pt x="2082953" y="2465629"/>
                  </a:lnTo>
                  <a:lnTo>
                    <a:pt x="2015950" y="2477572"/>
                  </a:lnTo>
                  <a:lnTo>
                    <a:pt x="1947982" y="2488673"/>
                  </a:lnTo>
                  <a:lnTo>
                    <a:pt x="1878879" y="2498861"/>
                  </a:lnTo>
                  <a:lnTo>
                    <a:pt x="1808474" y="2508065"/>
                  </a:lnTo>
                  <a:lnTo>
                    <a:pt x="1736600" y="2516214"/>
                  </a:lnTo>
                  <a:lnTo>
                    <a:pt x="1663087" y="2523238"/>
                  </a:lnTo>
                  <a:lnTo>
                    <a:pt x="1587769" y="2529066"/>
                  </a:lnTo>
                  <a:lnTo>
                    <a:pt x="1549380" y="2531509"/>
                  </a:lnTo>
                  <a:lnTo>
                    <a:pt x="1510477" y="2533627"/>
                  </a:lnTo>
                  <a:lnTo>
                    <a:pt x="1471038" y="2535410"/>
                  </a:lnTo>
                  <a:lnTo>
                    <a:pt x="1431043" y="2536850"/>
                  </a:lnTo>
                  <a:lnTo>
                    <a:pt x="1390470" y="2537937"/>
                  </a:lnTo>
                  <a:lnTo>
                    <a:pt x="1349299" y="2538664"/>
                  </a:lnTo>
                  <a:lnTo>
                    <a:pt x="1307509" y="2539020"/>
                  </a:lnTo>
                  <a:lnTo>
                    <a:pt x="1265078" y="2538998"/>
                  </a:lnTo>
                  <a:lnTo>
                    <a:pt x="1221985" y="2538588"/>
                  </a:lnTo>
                  <a:lnTo>
                    <a:pt x="1178210" y="2537782"/>
                  </a:lnTo>
                  <a:lnTo>
                    <a:pt x="1133732" y="2536571"/>
                  </a:lnTo>
                  <a:lnTo>
                    <a:pt x="1088529" y="2534945"/>
                  </a:lnTo>
                  <a:lnTo>
                    <a:pt x="1042581" y="2532896"/>
                  </a:lnTo>
                  <a:lnTo>
                    <a:pt x="995866" y="2530416"/>
                  </a:lnTo>
                  <a:lnTo>
                    <a:pt x="948364" y="2527495"/>
                  </a:lnTo>
                  <a:lnTo>
                    <a:pt x="900053" y="2524124"/>
                  </a:lnTo>
                  <a:lnTo>
                    <a:pt x="850913" y="2520295"/>
                  </a:lnTo>
                  <a:lnTo>
                    <a:pt x="800922" y="2515998"/>
                  </a:lnTo>
                  <a:lnTo>
                    <a:pt x="750060" y="2511225"/>
                  </a:lnTo>
                  <a:lnTo>
                    <a:pt x="698306" y="2505968"/>
                  </a:lnTo>
                  <a:lnTo>
                    <a:pt x="645638" y="2500216"/>
                  </a:lnTo>
                  <a:lnTo>
                    <a:pt x="592036" y="2493962"/>
                  </a:lnTo>
                  <a:lnTo>
                    <a:pt x="537478" y="2487196"/>
                  </a:lnTo>
                  <a:lnTo>
                    <a:pt x="481944" y="2479910"/>
                  </a:lnTo>
                  <a:lnTo>
                    <a:pt x="425412" y="2472094"/>
                  </a:lnTo>
                  <a:lnTo>
                    <a:pt x="367862" y="2463741"/>
                  </a:lnTo>
                  <a:lnTo>
                    <a:pt x="309273" y="2454840"/>
                  </a:lnTo>
                  <a:lnTo>
                    <a:pt x="249623" y="2445384"/>
                  </a:lnTo>
                  <a:lnTo>
                    <a:pt x="188892" y="2435363"/>
                  </a:lnTo>
                  <a:lnTo>
                    <a:pt x="127058" y="2424769"/>
                  </a:lnTo>
                  <a:lnTo>
                    <a:pt x="64101" y="2413592"/>
                  </a:lnTo>
                  <a:lnTo>
                    <a:pt x="0" y="240182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936872" y="3131311"/>
            <a:ext cx="703580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&lt;nav&gt;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 spc="-20">
                <a:solidFill>
                  <a:srgbClr val="375F92"/>
                </a:solidFill>
                <a:latin typeface="Consolas"/>
                <a:cs typeface="Consolas"/>
              </a:rPr>
              <a:t>&lt;ul&gt;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36872" y="3570223"/>
            <a:ext cx="3481070" cy="13423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69088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&lt;li&gt;&lt;a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href="#"&gt;home&lt;/a&gt;&lt;/li&gt;</a:t>
            </a:r>
            <a:endParaRPr sz="1200">
              <a:latin typeface="Consolas"/>
              <a:cs typeface="Consolas"/>
            </a:endParaRPr>
          </a:p>
          <a:p>
            <a:pPr marL="69088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&lt;li&gt;&lt;a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href="#"&gt;blog&lt;/a&gt;&lt;/li&gt;</a:t>
            </a:r>
            <a:endParaRPr sz="1200">
              <a:latin typeface="Consolas"/>
              <a:cs typeface="Consolas"/>
            </a:endParaRPr>
          </a:p>
          <a:p>
            <a:pPr marL="69088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&lt;li&gt;&lt;a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href="#"&gt;galería&lt;/a&gt;&lt;/li&gt;</a:t>
            </a:r>
            <a:endParaRPr sz="1200">
              <a:latin typeface="Consolas"/>
              <a:cs typeface="Consolas"/>
            </a:endParaRPr>
          </a:p>
          <a:p>
            <a:pPr marL="69088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&lt;li&gt;&lt;a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href="#"&gt;contacto&lt;/a&gt;&lt;/li&gt;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&lt;/ul&gt;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&lt;/nav&gt;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40891" y="1811528"/>
            <a:ext cx="4641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&lt;nav&gt;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087" y="4071924"/>
            <a:ext cx="2085975" cy="2085975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NUEVAS</a:t>
            </a:r>
            <a:r>
              <a:rPr dirty="0" spc="-100"/>
              <a:t> </a:t>
            </a:r>
            <a:r>
              <a:rPr dirty="0" spc="-20"/>
              <a:t>ETIQUETAS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25"/>
              <a:t>PRESENTACIÓN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NUEVAS</a:t>
            </a:r>
            <a:r>
              <a:rPr dirty="0" spc="-100"/>
              <a:t> </a:t>
            </a:r>
            <a:r>
              <a:rPr dirty="0" spc="-20"/>
              <a:t>ETIQUETAS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25"/>
              <a:t>PRESENTACIÓN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1211" y="1057655"/>
            <a:ext cx="4843272" cy="40279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73024" y="1143000"/>
            <a:ext cx="3118485" cy="2703195"/>
            <a:chOff x="273024" y="1143000"/>
            <a:chExt cx="3118485" cy="27031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24" y="1143000"/>
              <a:ext cx="3105277" cy="270268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85724" y="2214499"/>
              <a:ext cx="1929130" cy="1286510"/>
            </a:xfrm>
            <a:custGeom>
              <a:avLst/>
              <a:gdLst/>
              <a:ahLst/>
              <a:cxnLst/>
              <a:rect l="l" t="t" r="r" b="b"/>
              <a:pathLst>
                <a:path w="1929130" h="1286510">
                  <a:moveTo>
                    <a:pt x="1800250" y="0"/>
                  </a:moveTo>
                  <a:lnTo>
                    <a:pt x="128587" y="0"/>
                  </a:lnTo>
                  <a:lnTo>
                    <a:pt x="78534" y="10118"/>
                  </a:lnTo>
                  <a:lnTo>
                    <a:pt x="37661" y="37703"/>
                  </a:lnTo>
                  <a:lnTo>
                    <a:pt x="10104" y="78599"/>
                  </a:lnTo>
                  <a:lnTo>
                    <a:pt x="0" y="128650"/>
                  </a:lnTo>
                  <a:lnTo>
                    <a:pt x="0" y="1157351"/>
                  </a:lnTo>
                  <a:lnTo>
                    <a:pt x="10104" y="1207402"/>
                  </a:lnTo>
                  <a:lnTo>
                    <a:pt x="37661" y="1248298"/>
                  </a:lnTo>
                  <a:lnTo>
                    <a:pt x="78534" y="1275883"/>
                  </a:lnTo>
                  <a:lnTo>
                    <a:pt x="128587" y="1286002"/>
                  </a:lnTo>
                  <a:lnTo>
                    <a:pt x="1800250" y="1286002"/>
                  </a:lnTo>
                  <a:lnTo>
                    <a:pt x="1850282" y="1275883"/>
                  </a:lnTo>
                  <a:lnTo>
                    <a:pt x="1891134" y="1248298"/>
                  </a:lnTo>
                  <a:lnTo>
                    <a:pt x="1918675" y="1207402"/>
                  </a:lnTo>
                  <a:lnTo>
                    <a:pt x="1928774" y="1157351"/>
                  </a:lnTo>
                  <a:lnTo>
                    <a:pt x="1928774" y="128650"/>
                  </a:lnTo>
                  <a:lnTo>
                    <a:pt x="1918675" y="78599"/>
                  </a:lnTo>
                  <a:lnTo>
                    <a:pt x="1891134" y="37703"/>
                  </a:lnTo>
                  <a:lnTo>
                    <a:pt x="1850282" y="10118"/>
                  </a:lnTo>
                  <a:lnTo>
                    <a:pt x="1800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5724" y="2214499"/>
              <a:ext cx="1929130" cy="1286510"/>
            </a:xfrm>
            <a:custGeom>
              <a:avLst/>
              <a:gdLst/>
              <a:ahLst/>
              <a:cxnLst/>
              <a:rect l="l" t="t" r="r" b="b"/>
              <a:pathLst>
                <a:path w="1929130" h="1286510">
                  <a:moveTo>
                    <a:pt x="0" y="128650"/>
                  </a:moveTo>
                  <a:lnTo>
                    <a:pt x="10104" y="78599"/>
                  </a:lnTo>
                  <a:lnTo>
                    <a:pt x="37661" y="37703"/>
                  </a:lnTo>
                  <a:lnTo>
                    <a:pt x="78534" y="10118"/>
                  </a:lnTo>
                  <a:lnTo>
                    <a:pt x="128587" y="0"/>
                  </a:lnTo>
                  <a:lnTo>
                    <a:pt x="1800250" y="0"/>
                  </a:lnTo>
                  <a:lnTo>
                    <a:pt x="1850282" y="10118"/>
                  </a:lnTo>
                  <a:lnTo>
                    <a:pt x="1891134" y="37703"/>
                  </a:lnTo>
                  <a:lnTo>
                    <a:pt x="1918675" y="78599"/>
                  </a:lnTo>
                  <a:lnTo>
                    <a:pt x="1928774" y="128650"/>
                  </a:lnTo>
                  <a:lnTo>
                    <a:pt x="1928774" y="1157351"/>
                  </a:lnTo>
                  <a:lnTo>
                    <a:pt x="1918675" y="1207402"/>
                  </a:lnTo>
                  <a:lnTo>
                    <a:pt x="1891134" y="1248298"/>
                  </a:lnTo>
                  <a:lnTo>
                    <a:pt x="1850282" y="1275883"/>
                  </a:lnTo>
                  <a:lnTo>
                    <a:pt x="1800250" y="1286002"/>
                  </a:lnTo>
                  <a:lnTo>
                    <a:pt x="128587" y="1286002"/>
                  </a:lnTo>
                  <a:lnTo>
                    <a:pt x="78534" y="1275883"/>
                  </a:lnTo>
                  <a:lnTo>
                    <a:pt x="37661" y="1248298"/>
                  </a:lnTo>
                  <a:lnTo>
                    <a:pt x="10104" y="1207402"/>
                  </a:lnTo>
                  <a:lnTo>
                    <a:pt x="0" y="1157351"/>
                  </a:lnTo>
                  <a:lnTo>
                    <a:pt x="0" y="1286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464055" y="3558285"/>
            <a:ext cx="634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&lt;footer&gt;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38729" y="2674365"/>
            <a:ext cx="594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&lt;aside&gt;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29003" y="1205865"/>
            <a:ext cx="1189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&lt;header&gt;</a:t>
            </a:r>
            <a:endParaRPr sz="1200">
              <a:latin typeface="Arial"/>
              <a:cs typeface="Arial"/>
            </a:endParaRPr>
          </a:p>
          <a:p>
            <a:pPr marL="474345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&lt;hgroup&gt;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65626" y="1227908"/>
            <a:ext cx="3825240" cy="142811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000" spc="-10">
                <a:solidFill>
                  <a:srgbClr val="375F92"/>
                </a:solidFill>
                <a:latin typeface="Consolas"/>
                <a:cs typeface="Consolas"/>
              </a:rPr>
              <a:t>&lt;article&gt;</a:t>
            </a:r>
            <a:endParaRPr sz="2000">
              <a:latin typeface="Consolas"/>
              <a:cs typeface="Consolas"/>
            </a:endParaRPr>
          </a:p>
          <a:p>
            <a:pPr marL="298450" marR="5080">
              <a:lnSpc>
                <a:spcPct val="98900"/>
              </a:lnSpc>
              <a:spcBef>
                <a:spcPts val="1065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representa</a:t>
            </a:r>
            <a:r>
              <a:rPr dirty="0" sz="1800" spc="-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una</a:t>
            </a:r>
            <a:r>
              <a:rPr dirty="0" sz="1800" spc="1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pieza</a:t>
            </a:r>
            <a:r>
              <a:rPr dirty="0" sz="1800" spc="1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de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 contenido </a:t>
            </a:r>
            <a:r>
              <a:rPr dirty="0" sz="1800" b="1">
                <a:solidFill>
                  <a:srgbClr val="375F92"/>
                </a:solidFill>
                <a:latin typeface="Arial"/>
                <a:cs typeface="Arial"/>
              </a:rPr>
              <a:t>independiente</a:t>
            </a:r>
            <a:r>
              <a:rPr dirty="0" sz="1800" spc="-50" b="1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dentro</a:t>
            </a:r>
            <a:r>
              <a:rPr dirty="0" sz="1800" spc="-7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de</a:t>
            </a:r>
            <a:r>
              <a:rPr dirty="0" sz="1800" spc="-9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un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documento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40891" y="1811528"/>
            <a:ext cx="4641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&lt;nav&gt;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79856" y="2219705"/>
            <a:ext cx="654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&lt;article&gt;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00037" y="2500248"/>
            <a:ext cx="1571625" cy="857250"/>
          </a:xfrm>
          <a:custGeom>
            <a:avLst/>
            <a:gdLst/>
            <a:ahLst/>
            <a:cxnLst/>
            <a:rect l="l" t="t" r="r" b="b"/>
            <a:pathLst>
              <a:path w="1571625" h="857250">
                <a:moveTo>
                  <a:pt x="0" y="142875"/>
                </a:moveTo>
                <a:lnTo>
                  <a:pt x="7284" y="97731"/>
                </a:lnTo>
                <a:lnTo>
                  <a:pt x="27567" y="58512"/>
                </a:lnTo>
                <a:lnTo>
                  <a:pt x="58495" y="27578"/>
                </a:lnTo>
                <a:lnTo>
                  <a:pt x="97716" y="7287"/>
                </a:lnTo>
                <a:lnTo>
                  <a:pt x="142875" y="0"/>
                </a:lnTo>
                <a:lnTo>
                  <a:pt x="1428711" y="0"/>
                </a:lnTo>
                <a:lnTo>
                  <a:pt x="1473904" y="7287"/>
                </a:lnTo>
                <a:lnTo>
                  <a:pt x="1513129" y="27578"/>
                </a:lnTo>
                <a:lnTo>
                  <a:pt x="1544045" y="58512"/>
                </a:lnTo>
                <a:lnTo>
                  <a:pt x="1564311" y="97731"/>
                </a:lnTo>
                <a:lnTo>
                  <a:pt x="1571586" y="142875"/>
                </a:lnTo>
                <a:lnTo>
                  <a:pt x="1571586" y="714375"/>
                </a:lnTo>
                <a:lnTo>
                  <a:pt x="1564311" y="759567"/>
                </a:lnTo>
                <a:lnTo>
                  <a:pt x="1544045" y="798792"/>
                </a:lnTo>
                <a:lnTo>
                  <a:pt x="1513129" y="829708"/>
                </a:lnTo>
                <a:lnTo>
                  <a:pt x="1473904" y="849974"/>
                </a:lnTo>
                <a:lnTo>
                  <a:pt x="1428711" y="857250"/>
                </a:lnTo>
                <a:lnTo>
                  <a:pt x="142875" y="857250"/>
                </a:lnTo>
                <a:lnTo>
                  <a:pt x="97716" y="849974"/>
                </a:lnTo>
                <a:lnTo>
                  <a:pt x="58495" y="829708"/>
                </a:lnTo>
                <a:lnTo>
                  <a:pt x="27567" y="798792"/>
                </a:lnTo>
                <a:lnTo>
                  <a:pt x="7284" y="759567"/>
                </a:lnTo>
                <a:lnTo>
                  <a:pt x="0" y="714375"/>
                </a:lnTo>
                <a:lnTo>
                  <a:pt x="0" y="14287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29436" y="2762758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&lt;section&gt;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65626" y="2728271"/>
            <a:ext cx="3942079" cy="1977389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000" spc="-10">
                <a:solidFill>
                  <a:srgbClr val="375F92"/>
                </a:solidFill>
                <a:latin typeface="Consolas"/>
                <a:cs typeface="Consolas"/>
              </a:rPr>
              <a:t>&lt;section&gt;</a:t>
            </a:r>
            <a:endParaRPr sz="2000">
              <a:latin typeface="Consolas"/>
              <a:cs typeface="Consolas"/>
            </a:endParaRPr>
          </a:p>
          <a:p>
            <a:pPr marL="298450" marR="5080">
              <a:lnSpc>
                <a:spcPct val="99500"/>
              </a:lnSpc>
              <a:spcBef>
                <a:spcPts val="1055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representa</a:t>
            </a:r>
            <a:r>
              <a:rPr dirty="0" sz="1800" spc="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una</a:t>
            </a:r>
            <a:r>
              <a:rPr dirty="0" sz="1800" spc="5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sección</a:t>
            </a:r>
            <a:r>
              <a:rPr dirty="0" sz="1800" spc="5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del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documento</a:t>
            </a:r>
            <a:r>
              <a:rPr dirty="0" sz="1800" spc="-9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375F92"/>
                </a:solidFill>
                <a:latin typeface="Tahoma"/>
                <a:cs typeface="Tahoma"/>
              </a:rPr>
              <a:t>(un</a:t>
            </a:r>
            <a:r>
              <a:rPr dirty="0" sz="1800" spc="-7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capítulo,</a:t>
            </a:r>
            <a:r>
              <a:rPr dirty="0" sz="1800" spc="-8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un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apartado,</a:t>
            </a:r>
            <a:r>
              <a:rPr dirty="0" sz="1800" spc="-9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375F92"/>
                </a:solidFill>
                <a:latin typeface="Tahoma"/>
                <a:cs typeface="Tahoma"/>
              </a:rPr>
              <a:t>etc)</a:t>
            </a:r>
            <a:r>
              <a:rPr dirty="0" sz="1800" spc="-9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375F92"/>
                </a:solidFill>
                <a:latin typeface="Arial"/>
                <a:cs typeface="Arial"/>
              </a:rPr>
              <a:t>agrupa</a:t>
            </a:r>
            <a:r>
              <a:rPr dirty="0" sz="1800" spc="-40" b="1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75F92"/>
                </a:solidFill>
                <a:latin typeface="Arial"/>
                <a:cs typeface="Arial"/>
              </a:rPr>
              <a:t>una</a:t>
            </a:r>
            <a:r>
              <a:rPr dirty="0" sz="1800" spc="-35" b="1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75F92"/>
                </a:solidFill>
                <a:latin typeface="Arial"/>
                <a:cs typeface="Arial"/>
              </a:rPr>
              <a:t>serie</a:t>
            </a:r>
            <a:r>
              <a:rPr dirty="0" sz="1800" spc="-30" b="1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375F92"/>
                </a:solidFill>
                <a:latin typeface="Arial"/>
                <a:cs typeface="Arial"/>
              </a:rPr>
              <a:t>de </a:t>
            </a:r>
            <a:r>
              <a:rPr dirty="0" sz="1800" b="1">
                <a:solidFill>
                  <a:srgbClr val="375F92"/>
                </a:solidFill>
                <a:latin typeface="Arial"/>
                <a:cs typeface="Arial"/>
              </a:rPr>
              <a:t>contenidos</a:t>
            </a:r>
            <a:r>
              <a:rPr dirty="0" sz="1800" spc="-25" b="1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con</a:t>
            </a:r>
            <a:r>
              <a:rPr dirty="0" sz="1800" spc="-7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una</a:t>
            </a:r>
            <a:r>
              <a:rPr dirty="0" sz="1800" spc="-5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temática común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6162" y="4141800"/>
            <a:ext cx="1787525" cy="1787525"/>
          </a:xfrm>
          <a:prstGeom prst="rect">
            <a:avLst/>
          </a:prstGeom>
        </p:spPr>
      </p:pic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NUEVAS</a:t>
            </a:r>
            <a:r>
              <a:rPr dirty="0" spc="-100"/>
              <a:t> </a:t>
            </a:r>
            <a:r>
              <a:rPr dirty="0" spc="-20"/>
              <a:t>ETIQUETAS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25"/>
              <a:t>PRESENTACIÓN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3024" y="1143000"/>
            <a:ext cx="3118485" cy="2703195"/>
            <a:chOff x="273024" y="1143000"/>
            <a:chExt cx="3118485" cy="2703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" y="1143000"/>
              <a:ext cx="3105277" cy="270268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85724" y="2214499"/>
              <a:ext cx="1929130" cy="1286510"/>
            </a:xfrm>
            <a:custGeom>
              <a:avLst/>
              <a:gdLst/>
              <a:ahLst/>
              <a:cxnLst/>
              <a:rect l="l" t="t" r="r" b="b"/>
              <a:pathLst>
                <a:path w="1929130" h="1286510">
                  <a:moveTo>
                    <a:pt x="1800250" y="0"/>
                  </a:moveTo>
                  <a:lnTo>
                    <a:pt x="128587" y="0"/>
                  </a:lnTo>
                  <a:lnTo>
                    <a:pt x="78534" y="10118"/>
                  </a:lnTo>
                  <a:lnTo>
                    <a:pt x="37661" y="37703"/>
                  </a:lnTo>
                  <a:lnTo>
                    <a:pt x="10104" y="78599"/>
                  </a:lnTo>
                  <a:lnTo>
                    <a:pt x="0" y="128650"/>
                  </a:lnTo>
                  <a:lnTo>
                    <a:pt x="0" y="1157351"/>
                  </a:lnTo>
                  <a:lnTo>
                    <a:pt x="10104" y="1207402"/>
                  </a:lnTo>
                  <a:lnTo>
                    <a:pt x="37661" y="1248298"/>
                  </a:lnTo>
                  <a:lnTo>
                    <a:pt x="78534" y="1275883"/>
                  </a:lnTo>
                  <a:lnTo>
                    <a:pt x="128587" y="1286002"/>
                  </a:lnTo>
                  <a:lnTo>
                    <a:pt x="1800250" y="1286002"/>
                  </a:lnTo>
                  <a:lnTo>
                    <a:pt x="1850282" y="1275883"/>
                  </a:lnTo>
                  <a:lnTo>
                    <a:pt x="1891134" y="1248298"/>
                  </a:lnTo>
                  <a:lnTo>
                    <a:pt x="1918675" y="1207402"/>
                  </a:lnTo>
                  <a:lnTo>
                    <a:pt x="1928774" y="1157351"/>
                  </a:lnTo>
                  <a:lnTo>
                    <a:pt x="1928774" y="128650"/>
                  </a:lnTo>
                  <a:lnTo>
                    <a:pt x="1918675" y="78599"/>
                  </a:lnTo>
                  <a:lnTo>
                    <a:pt x="1891134" y="37703"/>
                  </a:lnTo>
                  <a:lnTo>
                    <a:pt x="1850282" y="10118"/>
                  </a:lnTo>
                  <a:lnTo>
                    <a:pt x="1800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5724" y="2214499"/>
              <a:ext cx="1929130" cy="1286510"/>
            </a:xfrm>
            <a:custGeom>
              <a:avLst/>
              <a:gdLst/>
              <a:ahLst/>
              <a:cxnLst/>
              <a:rect l="l" t="t" r="r" b="b"/>
              <a:pathLst>
                <a:path w="1929130" h="1286510">
                  <a:moveTo>
                    <a:pt x="0" y="128650"/>
                  </a:moveTo>
                  <a:lnTo>
                    <a:pt x="10104" y="78599"/>
                  </a:lnTo>
                  <a:lnTo>
                    <a:pt x="37661" y="37703"/>
                  </a:lnTo>
                  <a:lnTo>
                    <a:pt x="78534" y="10118"/>
                  </a:lnTo>
                  <a:lnTo>
                    <a:pt x="128587" y="0"/>
                  </a:lnTo>
                  <a:lnTo>
                    <a:pt x="1800250" y="0"/>
                  </a:lnTo>
                  <a:lnTo>
                    <a:pt x="1850282" y="10118"/>
                  </a:lnTo>
                  <a:lnTo>
                    <a:pt x="1891134" y="37703"/>
                  </a:lnTo>
                  <a:lnTo>
                    <a:pt x="1918675" y="78599"/>
                  </a:lnTo>
                  <a:lnTo>
                    <a:pt x="1928774" y="128650"/>
                  </a:lnTo>
                  <a:lnTo>
                    <a:pt x="1928774" y="1157351"/>
                  </a:lnTo>
                  <a:lnTo>
                    <a:pt x="1918675" y="1207402"/>
                  </a:lnTo>
                  <a:lnTo>
                    <a:pt x="1891134" y="1248298"/>
                  </a:lnTo>
                  <a:lnTo>
                    <a:pt x="1850282" y="1275883"/>
                  </a:lnTo>
                  <a:lnTo>
                    <a:pt x="1800250" y="1286002"/>
                  </a:lnTo>
                  <a:lnTo>
                    <a:pt x="128587" y="1286002"/>
                  </a:lnTo>
                  <a:lnTo>
                    <a:pt x="78534" y="1275883"/>
                  </a:lnTo>
                  <a:lnTo>
                    <a:pt x="37661" y="1248298"/>
                  </a:lnTo>
                  <a:lnTo>
                    <a:pt x="10104" y="1207402"/>
                  </a:lnTo>
                  <a:lnTo>
                    <a:pt x="0" y="1157351"/>
                  </a:lnTo>
                  <a:lnTo>
                    <a:pt x="0" y="1286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64055" y="3558285"/>
            <a:ext cx="634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&lt;footer&gt;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38729" y="2674365"/>
            <a:ext cx="594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&lt;aside&gt;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29003" y="1205865"/>
            <a:ext cx="1189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&lt;header&gt;</a:t>
            </a:r>
            <a:endParaRPr sz="1200">
              <a:latin typeface="Arial"/>
              <a:cs typeface="Arial"/>
            </a:endParaRPr>
          </a:p>
          <a:p>
            <a:pPr marL="474345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&lt;hgroup&gt;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40891" y="1811528"/>
            <a:ext cx="4641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&lt;nav&gt;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9856" y="2219705"/>
            <a:ext cx="654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&lt;article&gt;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00037" y="2500248"/>
            <a:ext cx="1571625" cy="857250"/>
          </a:xfrm>
          <a:custGeom>
            <a:avLst/>
            <a:gdLst/>
            <a:ahLst/>
            <a:cxnLst/>
            <a:rect l="l" t="t" r="r" b="b"/>
            <a:pathLst>
              <a:path w="1571625" h="857250">
                <a:moveTo>
                  <a:pt x="0" y="142875"/>
                </a:moveTo>
                <a:lnTo>
                  <a:pt x="7284" y="97731"/>
                </a:lnTo>
                <a:lnTo>
                  <a:pt x="27567" y="58512"/>
                </a:lnTo>
                <a:lnTo>
                  <a:pt x="58495" y="27578"/>
                </a:lnTo>
                <a:lnTo>
                  <a:pt x="97716" y="7287"/>
                </a:lnTo>
                <a:lnTo>
                  <a:pt x="142875" y="0"/>
                </a:lnTo>
                <a:lnTo>
                  <a:pt x="1428711" y="0"/>
                </a:lnTo>
                <a:lnTo>
                  <a:pt x="1473904" y="7287"/>
                </a:lnTo>
                <a:lnTo>
                  <a:pt x="1513129" y="27578"/>
                </a:lnTo>
                <a:lnTo>
                  <a:pt x="1544045" y="58512"/>
                </a:lnTo>
                <a:lnTo>
                  <a:pt x="1564311" y="97731"/>
                </a:lnTo>
                <a:lnTo>
                  <a:pt x="1571586" y="142875"/>
                </a:lnTo>
                <a:lnTo>
                  <a:pt x="1571586" y="714375"/>
                </a:lnTo>
                <a:lnTo>
                  <a:pt x="1564311" y="759567"/>
                </a:lnTo>
                <a:lnTo>
                  <a:pt x="1544045" y="798792"/>
                </a:lnTo>
                <a:lnTo>
                  <a:pt x="1513129" y="829708"/>
                </a:lnTo>
                <a:lnTo>
                  <a:pt x="1473904" y="849974"/>
                </a:lnTo>
                <a:lnTo>
                  <a:pt x="1428711" y="857250"/>
                </a:lnTo>
                <a:lnTo>
                  <a:pt x="142875" y="857250"/>
                </a:lnTo>
                <a:lnTo>
                  <a:pt x="97716" y="849974"/>
                </a:lnTo>
                <a:lnTo>
                  <a:pt x="58495" y="829708"/>
                </a:lnTo>
                <a:lnTo>
                  <a:pt x="27567" y="798792"/>
                </a:lnTo>
                <a:lnTo>
                  <a:pt x="7284" y="759567"/>
                </a:lnTo>
                <a:lnTo>
                  <a:pt x="0" y="714375"/>
                </a:lnTo>
                <a:lnTo>
                  <a:pt x="0" y="14287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29436" y="2762758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&lt;section&gt;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162" y="4141800"/>
            <a:ext cx="1787525" cy="1787525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3630548" y="1201674"/>
            <a:ext cx="4812030" cy="4962525"/>
            <a:chOff x="3630548" y="1201674"/>
            <a:chExt cx="4812030" cy="4962525"/>
          </a:xfrm>
        </p:grpSpPr>
        <p:sp>
          <p:nvSpPr>
            <p:cNvPr id="16" name="object 16" descr=""/>
            <p:cNvSpPr/>
            <p:nvPr/>
          </p:nvSpPr>
          <p:spPr>
            <a:xfrm>
              <a:off x="3643248" y="1214374"/>
              <a:ext cx="4786630" cy="4937125"/>
            </a:xfrm>
            <a:custGeom>
              <a:avLst/>
              <a:gdLst/>
              <a:ahLst/>
              <a:cxnLst/>
              <a:rect l="l" t="t" r="r" b="b"/>
              <a:pathLst>
                <a:path w="4786630" h="4937125">
                  <a:moveTo>
                    <a:pt x="4786376" y="0"/>
                  </a:moveTo>
                  <a:lnTo>
                    <a:pt x="0" y="0"/>
                  </a:lnTo>
                  <a:lnTo>
                    <a:pt x="0" y="4670107"/>
                  </a:lnTo>
                  <a:lnTo>
                    <a:pt x="56089" y="4690171"/>
                  </a:lnTo>
                  <a:lnTo>
                    <a:pt x="111302" y="4709356"/>
                  </a:lnTo>
                  <a:lnTo>
                    <a:pt x="165652" y="4727671"/>
                  </a:lnTo>
                  <a:lnTo>
                    <a:pt x="219155" y="4745130"/>
                  </a:lnTo>
                  <a:lnTo>
                    <a:pt x="271823" y="4761744"/>
                  </a:lnTo>
                  <a:lnTo>
                    <a:pt x="323671" y="4777524"/>
                  </a:lnTo>
                  <a:lnTo>
                    <a:pt x="374713" y="4792481"/>
                  </a:lnTo>
                  <a:lnTo>
                    <a:pt x="424963" y="4806628"/>
                  </a:lnTo>
                  <a:lnTo>
                    <a:pt x="474435" y="4819975"/>
                  </a:lnTo>
                  <a:lnTo>
                    <a:pt x="523143" y="4832534"/>
                  </a:lnTo>
                  <a:lnTo>
                    <a:pt x="571100" y="4844316"/>
                  </a:lnTo>
                  <a:lnTo>
                    <a:pt x="618322" y="4855334"/>
                  </a:lnTo>
                  <a:lnTo>
                    <a:pt x="664822" y="4865598"/>
                  </a:lnTo>
                  <a:lnTo>
                    <a:pt x="710613" y="4875120"/>
                  </a:lnTo>
                  <a:lnTo>
                    <a:pt x="755711" y="4883912"/>
                  </a:lnTo>
                  <a:lnTo>
                    <a:pt x="800128" y="4891985"/>
                  </a:lnTo>
                  <a:lnTo>
                    <a:pt x="843880" y="4899351"/>
                  </a:lnTo>
                  <a:lnTo>
                    <a:pt x="886980" y="4906020"/>
                  </a:lnTo>
                  <a:lnTo>
                    <a:pt x="929441" y="4912005"/>
                  </a:lnTo>
                  <a:lnTo>
                    <a:pt x="971279" y="4917317"/>
                  </a:lnTo>
                  <a:lnTo>
                    <a:pt x="1012507" y="4921967"/>
                  </a:lnTo>
                  <a:lnTo>
                    <a:pt x="1053139" y="4925968"/>
                  </a:lnTo>
                  <a:lnTo>
                    <a:pt x="1093190" y="4929330"/>
                  </a:lnTo>
                  <a:lnTo>
                    <a:pt x="1132672" y="4932065"/>
                  </a:lnTo>
                  <a:lnTo>
                    <a:pt x="1171601" y="4934184"/>
                  </a:lnTo>
                  <a:lnTo>
                    <a:pt x="1209990" y="4935700"/>
                  </a:lnTo>
                  <a:lnTo>
                    <a:pt x="1285205" y="4936965"/>
                  </a:lnTo>
                  <a:lnTo>
                    <a:pt x="1322059" y="4936737"/>
                  </a:lnTo>
                  <a:lnTo>
                    <a:pt x="1394329" y="4934619"/>
                  </a:lnTo>
                  <a:lnTo>
                    <a:pt x="1464777" y="4930361"/>
                  </a:lnTo>
                  <a:lnTo>
                    <a:pt x="1533515" y="4924055"/>
                  </a:lnTo>
                  <a:lnTo>
                    <a:pt x="1600654" y="4915792"/>
                  </a:lnTo>
                  <a:lnTo>
                    <a:pt x="1666307" y="4905665"/>
                  </a:lnTo>
                  <a:lnTo>
                    <a:pt x="1730586" y="4893766"/>
                  </a:lnTo>
                  <a:lnTo>
                    <a:pt x="1793604" y="4880186"/>
                  </a:lnTo>
                  <a:lnTo>
                    <a:pt x="1855472" y="4865018"/>
                  </a:lnTo>
                  <a:lnTo>
                    <a:pt x="1916302" y="4848354"/>
                  </a:lnTo>
                  <a:lnTo>
                    <a:pt x="1976207" y="4830284"/>
                  </a:lnTo>
                  <a:lnTo>
                    <a:pt x="2035299" y="4810902"/>
                  </a:lnTo>
                  <a:lnTo>
                    <a:pt x="2093690" y="4790300"/>
                  </a:lnTo>
                  <a:lnTo>
                    <a:pt x="2151491" y="4768569"/>
                  </a:lnTo>
                  <a:lnTo>
                    <a:pt x="2237336" y="4734057"/>
                  </a:lnTo>
                  <a:lnTo>
                    <a:pt x="2294156" y="4709906"/>
                  </a:lnTo>
                  <a:lnTo>
                    <a:pt x="2350781" y="4684949"/>
                  </a:lnTo>
                  <a:lnTo>
                    <a:pt x="2407321" y="4659277"/>
                  </a:lnTo>
                  <a:lnTo>
                    <a:pt x="2492219" y="4619629"/>
                  </a:lnTo>
                  <a:lnTo>
                    <a:pt x="2810168" y="4467278"/>
                  </a:lnTo>
                  <a:lnTo>
                    <a:pt x="2900366" y="4425193"/>
                  </a:lnTo>
                  <a:lnTo>
                    <a:pt x="2961701" y="4397316"/>
                  </a:lnTo>
                  <a:lnTo>
                    <a:pt x="3024129" y="4369689"/>
                  </a:lnTo>
                  <a:lnTo>
                    <a:pt x="3087763" y="4342405"/>
                  </a:lnTo>
                  <a:lnTo>
                    <a:pt x="3152716" y="4315555"/>
                  </a:lnTo>
                  <a:lnTo>
                    <a:pt x="3219098" y="4289232"/>
                  </a:lnTo>
                  <a:lnTo>
                    <a:pt x="3287022" y="4263527"/>
                  </a:lnTo>
                  <a:lnTo>
                    <a:pt x="3356601" y="4238533"/>
                  </a:lnTo>
                  <a:lnTo>
                    <a:pt x="3427946" y="4214341"/>
                  </a:lnTo>
                  <a:lnTo>
                    <a:pt x="3464316" y="4202575"/>
                  </a:lnTo>
                  <a:lnTo>
                    <a:pt x="3501170" y="4191044"/>
                  </a:lnTo>
                  <a:lnTo>
                    <a:pt x="3538522" y="4179759"/>
                  </a:lnTo>
                  <a:lnTo>
                    <a:pt x="3576385" y="4168732"/>
                  </a:lnTo>
                  <a:lnTo>
                    <a:pt x="3614774" y="4157975"/>
                  </a:lnTo>
                  <a:lnTo>
                    <a:pt x="3653703" y="4147499"/>
                  </a:lnTo>
                  <a:lnTo>
                    <a:pt x="3693185" y="4137316"/>
                  </a:lnTo>
                  <a:lnTo>
                    <a:pt x="3733236" y="4127437"/>
                  </a:lnTo>
                  <a:lnTo>
                    <a:pt x="3773868" y="4117873"/>
                  </a:lnTo>
                  <a:lnTo>
                    <a:pt x="3815096" y="4108636"/>
                  </a:lnTo>
                  <a:lnTo>
                    <a:pt x="3856934" y="4099738"/>
                  </a:lnTo>
                  <a:lnTo>
                    <a:pt x="3899395" y="4091189"/>
                  </a:lnTo>
                  <a:lnTo>
                    <a:pt x="3942495" y="4083003"/>
                  </a:lnTo>
                  <a:lnTo>
                    <a:pt x="3986247" y="4075189"/>
                  </a:lnTo>
                  <a:lnTo>
                    <a:pt x="4030664" y="4067760"/>
                  </a:lnTo>
                  <a:lnTo>
                    <a:pt x="4075762" y="4060727"/>
                  </a:lnTo>
                  <a:lnTo>
                    <a:pt x="4121553" y="4054101"/>
                  </a:lnTo>
                  <a:lnTo>
                    <a:pt x="4168053" y="4047894"/>
                  </a:lnTo>
                  <a:lnTo>
                    <a:pt x="4215275" y="4042118"/>
                  </a:lnTo>
                  <a:lnTo>
                    <a:pt x="4263232" y="4036784"/>
                  </a:lnTo>
                  <a:lnTo>
                    <a:pt x="4311940" y="4031903"/>
                  </a:lnTo>
                  <a:lnTo>
                    <a:pt x="4361412" y="4027487"/>
                  </a:lnTo>
                  <a:lnTo>
                    <a:pt x="4411662" y="4023548"/>
                  </a:lnTo>
                  <a:lnTo>
                    <a:pt x="4462704" y="4020096"/>
                  </a:lnTo>
                  <a:lnTo>
                    <a:pt x="4514552" y="4017144"/>
                  </a:lnTo>
                  <a:lnTo>
                    <a:pt x="4567220" y="4014703"/>
                  </a:lnTo>
                  <a:lnTo>
                    <a:pt x="4620723" y="4012785"/>
                  </a:lnTo>
                  <a:lnTo>
                    <a:pt x="4675073" y="4011400"/>
                  </a:lnTo>
                  <a:lnTo>
                    <a:pt x="4730286" y="4010561"/>
                  </a:lnTo>
                  <a:lnTo>
                    <a:pt x="4786376" y="4010279"/>
                  </a:lnTo>
                  <a:lnTo>
                    <a:pt x="47863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43248" y="1214374"/>
              <a:ext cx="4786630" cy="4937125"/>
            </a:xfrm>
            <a:custGeom>
              <a:avLst/>
              <a:gdLst/>
              <a:ahLst/>
              <a:cxnLst/>
              <a:rect l="l" t="t" r="r" b="b"/>
              <a:pathLst>
                <a:path w="4786630" h="4937125">
                  <a:moveTo>
                    <a:pt x="0" y="0"/>
                  </a:moveTo>
                  <a:lnTo>
                    <a:pt x="4786376" y="0"/>
                  </a:lnTo>
                  <a:lnTo>
                    <a:pt x="4786376" y="4010279"/>
                  </a:lnTo>
                  <a:lnTo>
                    <a:pt x="4730286" y="4010561"/>
                  </a:lnTo>
                  <a:lnTo>
                    <a:pt x="4675073" y="4011400"/>
                  </a:lnTo>
                  <a:lnTo>
                    <a:pt x="4620723" y="4012785"/>
                  </a:lnTo>
                  <a:lnTo>
                    <a:pt x="4567220" y="4014703"/>
                  </a:lnTo>
                  <a:lnTo>
                    <a:pt x="4514552" y="4017144"/>
                  </a:lnTo>
                  <a:lnTo>
                    <a:pt x="4462704" y="4020096"/>
                  </a:lnTo>
                  <a:lnTo>
                    <a:pt x="4411662" y="4023548"/>
                  </a:lnTo>
                  <a:lnTo>
                    <a:pt x="4361412" y="4027487"/>
                  </a:lnTo>
                  <a:lnTo>
                    <a:pt x="4311940" y="4031903"/>
                  </a:lnTo>
                  <a:lnTo>
                    <a:pt x="4263232" y="4036784"/>
                  </a:lnTo>
                  <a:lnTo>
                    <a:pt x="4215275" y="4042118"/>
                  </a:lnTo>
                  <a:lnTo>
                    <a:pt x="4168053" y="4047894"/>
                  </a:lnTo>
                  <a:lnTo>
                    <a:pt x="4121553" y="4054101"/>
                  </a:lnTo>
                  <a:lnTo>
                    <a:pt x="4075762" y="4060727"/>
                  </a:lnTo>
                  <a:lnTo>
                    <a:pt x="4030664" y="4067760"/>
                  </a:lnTo>
                  <a:lnTo>
                    <a:pt x="3986247" y="4075189"/>
                  </a:lnTo>
                  <a:lnTo>
                    <a:pt x="3942495" y="4083003"/>
                  </a:lnTo>
                  <a:lnTo>
                    <a:pt x="3899395" y="4091189"/>
                  </a:lnTo>
                  <a:lnTo>
                    <a:pt x="3856934" y="4099738"/>
                  </a:lnTo>
                  <a:lnTo>
                    <a:pt x="3815096" y="4108636"/>
                  </a:lnTo>
                  <a:lnTo>
                    <a:pt x="3773868" y="4117873"/>
                  </a:lnTo>
                  <a:lnTo>
                    <a:pt x="3733236" y="4127437"/>
                  </a:lnTo>
                  <a:lnTo>
                    <a:pt x="3693185" y="4137316"/>
                  </a:lnTo>
                  <a:lnTo>
                    <a:pt x="3653703" y="4147499"/>
                  </a:lnTo>
                  <a:lnTo>
                    <a:pt x="3614774" y="4157975"/>
                  </a:lnTo>
                  <a:lnTo>
                    <a:pt x="3576385" y="4168732"/>
                  </a:lnTo>
                  <a:lnTo>
                    <a:pt x="3538522" y="4179759"/>
                  </a:lnTo>
                  <a:lnTo>
                    <a:pt x="3501170" y="4191044"/>
                  </a:lnTo>
                  <a:lnTo>
                    <a:pt x="3464316" y="4202575"/>
                  </a:lnTo>
                  <a:lnTo>
                    <a:pt x="3427946" y="4214341"/>
                  </a:lnTo>
                  <a:lnTo>
                    <a:pt x="3356601" y="4238533"/>
                  </a:lnTo>
                  <a:lnTo>
                    <a:pt x="3287022" y="4263527"/>
                  </a:lnTo>
                  <a:lnTo>
                    <a:pt x="3219098" y="4289232"/>
                  </a:lnTo>
                  <a:lnTo>
                    <a:pt x="3152716" y="4315555"/>
                  </a:lnTo>
                  <a:lnTo>
                    <a:pt x="3087763" y="4342405"/>
                  </a:lnTo>
                  <a:lnTo>
                    <a:pt x="3024129" y="4369689"/>
                  </a:lnTo>
                  <a:lnTo>
                    <a:pt x="2961701" y="4397316"/>
                  </a:lnTo>
                  <a:lnTo>
                    <a:pt x="2900366" y="4425193"/>
                  </a:lnTo>
                  <a:lnTo>
                    <a:pt x="2840012" y="4453229"/>
                  </a:lnTo>
                  <a:lnTo>
                    <a:pt x="2780528" y="4481332"/>
                  </a:lnTo>
                  <a:lnTo>
                    <a:pt x="2721800" y="4509410"/>
                  </a:lnTo>
                  <a:lnTo>
                    <a:pt x="2663718" y="4537370"/>
                  </a:lnTo>
                  <a:lnTo>
                    <a:pt x="2634884" y="4551278"/>
                  </a:lnTo>
                  <a:lnTo>
                    <a:pt x="2606168" y="4565122"/>
                  </a:lnTo>
                  <a:lnTo>
                    <a:pt x="2549039" y="4592572"/>
                  </a:lnTo>
                  <a:lnTo>
                    <a:pt x="2492219" y="4619629"/>
                  </a:lnTo>
                  <a:lnTo>
                    <a:pt x="2435594" y="4646201"/>
                  </a:lnTo>
                  <a:lnTo>
                    <a:pt x="2379054" y="4672196"/>
                  </a:lnTo>
                  <a:lnTo>
                    <a:pt x="2322486" y="4697523"/>
                  </a:lnTo>
                  <a:lnTo>
                    <a:pt x="2265778" y="4722088"/>
                  </a:lnTo>
                  <a:lnTo>
                    <a:pt x="2208817" y="4745801"/>
                  </a:lnTo>
                  <a:lnTo>
                    <a:pt x="2151491" y="4768569"/>
                  </a:lnTo>
                  <a:lnTo>
                    <a:pt x="2093690" y="4790300"/>
                  </a:lnTo>
                  <a:lnTo>
                    <a:pt x="2035299" y="4810902"/>
                  </a:lnTo>
                  <a:lnTo>
                    <a:pt x="1976207" y="4830284"/>
                  </a:lnTo>
                  <a:lnTo>
                    <a:pt x="1916302" y="4848354"/>
                  </a:lnTo>
                  <a:lnTo>
                    <a:pt x="1855472" y="4865018"/>
                  </a:lnTo>
                  <a:lnTo>
                    <a:pt x="1793604" y="4880186"/>
                  </a:lnTo>
                  <a:lnTo>
                    <a:pt x="1730586" y="4893766"/>
                  </a:lnTo>
                  <a:lnTo>
                    <a:pt x="1666307" y="4905665"/>
                  </a:lnTo>
                  <a:lnTo>
                    <a:pt x="1600654" y="4915792"/>
                  </a:lnTo>
                  <a:lnTo>
                    <a:pt x="1533515" y="4924055"/>
                  </a:lnTo>
                  <a:lnTo>
                    <a:pt x="1464777" y="4930361"/>
                  </a:lnTo>
                  <a:lnTo>
                    <a:pt x="1394329" y="4934619"/>
                  </a:lnTo>
                  <a:lnTo>
                    <a:pt x="1322059" y="4936737"/>
                  </a:lnTo>
                  <a:lnTo>
                    <a:pt x="1285205" y="4936965"/>
                  </a:lnTo>
                  <a:lnTo>
                    <a:pt x="1247853" y="4936623"/>
                  </a:lnTo>
                  <a:lnTo>
                    <a:pt x="1171601" y="4934184"/>
                  </a:lnTo>
                  <a:lnTo>
                    <a:pt x="1132672" y="4932065"/>
                  </a:lnTo>
                  <a:lnTo>
                    <a:pt x="1093190" y="4929330"/>
                  </a:lnTo>
                  <a:lnTo>
                    <a:pt x="1053139" y="4925968"/>
                  </a:lnTo>
                  <a:lnTo>
                    <a:pt x="1012507" y="4921967"/>
                  </a:lnTo>
                  <a:lnTo>
                    <a:pt x="971279" y="4917317"/>
                  </a:lnTo>
                  <a:lnTo>
                    <a:pt x="929441" y="4912005"/>
                  </a:lnTo>
                  <a:lnTo>
                    <a:pt x="886980" y="4906020"/>
                  </a:lnTo>
                  <a:lnTo>
                    <a:pt x="843880" y="4899351"/>
                  </a:lnTo>
                  <a:lnTo>
                    <a:pt x="800128" y="4891985"/>
                  </a:lnTo>
                  <a:lnTo>
                    <a:pt x="755711" y="4883912"/>
                  </a:lnTo>
                  <a:lnTo>
                    <a:pt x="710613" y="4875120"/>
                  </a:lnTo>
                  <a:lnTo>
                    <a:pt x="664822" y="4865598"/>
                  </a:lnTo>
                  <a:lnTo>
                    <a:pt x="618322" y="4855334"/>
                  </a:lnTo>
                  <a:lnTo>
                    <a:pt x="571100" y="4844316"/>
                  </a:lnTo>
                  <a:lnTo>
                    <a:pt x="523143" y="4832534"/>
                  </a:lnTo>
                  <a:lnTo>
                    <a:pt x="474435" y="4819975"/>
                  </a:lnTo>
                  <a:lnTo>
                    <a:pt x="424963" y="4806628"/>
                  </a:lnTo>
                  <a:lnTo>
                    <a:pt x="374713" y="4792481"/>
                  </a:lnTo>
                  <a:lnTo>
                    <a:pt x="323671" y="4777524"/>
                  </a:lnTo>
                  <a:lnTo>
                    <a:pt x="271823" y="4761744"/>
                  </a:lnTo>
                  <a:lnTo>
                    <a:pt x="219155" y="4745130"/>
                  </a:lnTo>
                  <a:lnTo>
                    <a:pt x="165652" y="4727671"/>
                  </a:lnTo>
                  <a:lnTo>
                    <a:pt x="111302" y="4709356"/>
                  </a:lnTo>
                  <a:lnTo>
                    <a:pt x="56089" y="4690171"/>
                  </a:lnTo>
                  <a:lnTo>
                    <a:pt x="0" y="467010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936872" y="1344930"/>
            <a:ext cx="4239260" cy="42329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&lt;article&gt;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&lt;hgroup&gt;</a:t>
            </a:r>
            <a:endParaRPr sz="1200">
              <a:latin typeface="Consolas"/>
              <a:cs typeface="Consolas"/>
            </a:endParaRPr>
          </a:p>
          <a:p>
            <a:pPr marL="69088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&lt;h1&gt;Título</a:t>
            </a:r>
            <a:r>
              <a:rPr dirty="0" sz="1200" spc="-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del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artículo&lt;/h1&gt;</a:t>
            </a:r>
            <a:endParaRPr sz="1200">
              <a:latin typeface="Consolas"/>
              <a:cs typeface="Consolas"/>
            </a:endParaRPr>
          </a:p>
          <a:p>
            <a:pPr marL="69088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&lt;h2&gt;Subtítulo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del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artículo&lt;/h2&gt;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&lt;/hgroup&gt;</a:t>
            </a:r>
            <a:endParaRPr sz="1200">
              <a:latin typeface="Consolas"/>
              <a:cs typeface="Consolas"/>
            </a:endParaRPr>
          </a:p>
          <a:p>
            <a:pPr marL="355600" marR="34226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&lt;p&gt;Lorem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ipsum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dolor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sit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amet,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consectetur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adipiscing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elit.&lt;/p&gt;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&lt;section&gt;</a:t>
            </a:r>
            <a:endParaRPr sz="1200">
              <a:latin typeface="Consolas"/>
              <a:cs typeface="Consolas"/>
            </a:endParaRPr>
          </a:p>
          <a:p>
            <a:pPr marL="69088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&lt;h1&gt;Capítulo</a:t>
            </a:r>
            <a:r>
              <a:rPr dirty="0" sz="1200" spc="3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1&lt;/h1&gt;</a:t>
            </a:r>
            <a:endParaRPr sz="1200">
              <a:latin typeface="Consolas"/>
              <a:cs typeface="Consolas"/>
            </a:endParaRPr>
          </a:p>
          <a:p>
            <a:pPr marL="355600" marR="5080" indent="33528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&lt;p&gt;Lorem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ipsum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dolor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sit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amet,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consectetur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adipiscing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elit.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Integer</a:t>
            </a:r>
            <a:r>
              <a:rPr dirty="0" sz="1200" spc="3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bibendum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scelerisque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neque,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ac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facilisis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neque&lt;/p&gt;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&lt;/section&gt;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&lt;section&gt;</a:t>
            </a:r>
            <a:endParaRPr sz="1200">
              <a:latin typeface="Consolas"/>
              <a:cs typeface="Consolas"/>
            </a:endParaRPr>
          </a:p>
          <a:p>
            <a:pPr marL="72136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&lt;h1&gt;Capítulo</a:t>
            </a:r>
            <a:r>
              <a:rPr dirty="0" sz="1200" spc="3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2&lt;/h1&gt;</a:t>
            </a:r>
            <a:endParaRPr sz="1200">
              <a:latin typeface="Consolas"/>
              <a:cs typeface="Consolas"/>
            </a:endParaRPr>
          </a:p>
          <a:p>
            <a:pPr marL="355600" marR="5080" indent="33528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&lt;p&gt;Lorem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ipsum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dolor sit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amet,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consectetur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adipiscing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elit.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Integer</a:t>
            </a:r>
            <a:r>
              <a:rPr dirty="0" sz="1200" spc="3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bibendum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scelerisque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neque,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ac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facilisis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neque&lt;/p&gt;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&lt;/section&gt;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&lt;/article&gt;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1211" y="1057655"/>
            <a:ext cx="4843272" cy="2743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865626" y="1156817"/>
            <a:ext cx="3308350" cy="115379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2000" spc="-10">
                <a:solidFill>
                  <a:srgbClr val="375F92"/>
                </a:solidFill>
                <a:latin typeface="Consolas"/>
                <a:cs typeface="Consolas"/>
              </a:rPr>
              <a:t>&lt;figure&gt;</a:t>
            </a:r>
            <a:endParaRPr sz="2000">
              <a:latin typeface="Consolas"/>
              <a:cs typeface="Consolas"/>
            </a:endParaRPr>
          </a:p>
          <a:p>
            <a:pPr marL="298450" marR="5080">
              <a:lnSpc>
                <a:spcPts val="2110"/>
              </a:lnSpc>
              <a:spcBef>
                <a:spcPts val="1155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representa</a:t>
            </a:r>
            <a:r>
              <a:rPr dirty="0" sz="18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un</a:t>
            </a:r>
            <a:r>
              <a:rPr dirty="0" sz="1800" spc="-4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diagrama,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una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ilustración,</a:t>
            </a:r>
            <a:r>
              <a:rPr dirty="0" sz="1800" spc="-7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una</a:t>
            </a:r>
            <a:r>
              <a:rPr dirty="0" sz="1800" spc="-6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fotografía,</a:t>
            </a:r>
            <a:r>
              <a:rPr dirty="0" sz="1800" spc="-6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etc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630548" y="4059301"/>
            <a:ext cx="4812030" cy="1647825"/>
            <a:chOff x="3630548" y="4059301"/>
            <a:chExt cx="4812030" cy="1647825"/>
          </a:xfrm>
        </p:grpSpPr>
        <p:sp>
          <p:nvSpPr>
            <p:cNvPr id="5" name="object 5" descr=""/>
            <p:cNvSpPr/>
            <p:nvPr/>
          </p:nvSpPr>
          <p:spPr>
            <a:xfrm>
              <a:off x="3643248" y="4072001"/>
              <a:ext cx="4786630" cy="1622425"/>
            </a:xfrm>
            <a:custGeom>
              <a:avLst/>
              <a:gdLst/>
              <a:ahLst/>
              <a:cxnLst/>
              <a:rect l="l" t="t" r="r" b="b"/>
              <a:pathLst>
                <a:path w="4786630" h="1622425">
                  <a:moveTo>
                    <a:pt x="4786376" y="0"/>
                  </a:moveTo>
                  <a:lnTo>
                    <a:pt x="0" y="0"/>
                  </a:lnTo>
                  <a:lnTo>
                    <a:pt x="0" y="1534388"/>
                  </a:lnTo>
                  <a:lnTo>
                    <a:pt x="68374" y="1542399"/>
                  </a:lnTo>
                  <a:lnTo>
                    <a:pt x="135447" y="1549981"/>
                  </a:lnTo>
                  <a:lnTo>
                    <a:pt x="201243" y="1557139"/>
                  </a:lnTo>
                  <a:lnTo>
                    <a:pt x="265788" y="1563882"/>
                  </a:lnTo>
                  <a:lnTo>
                    <a:pt x="329108" y="1570215"/>
                  </a:lnTo>
                  <a:lnTo>
                    <a:pt x="391228" y="1576146"/>
                  </a:lnTo>
                  <a:lnTo>
                    <a:pt x="452173" y="1581681"/>
                  </a:lnTo>
                  <a:lnTo>
                    <a:pt x="511970" y="1586828"/>
                  </a:lnTo>
                  <a:lnTo>
                    <a:pt x="570643" y="1591593"/>
                  </a:lnTo>
                  <a:lnTo>
                    <a:pt x="628218" y="1595983"/>
                  </a:lnTo>
                  <a:lnTo>
                    <a:pt x="684721" y="1600005"/>
                  </a:lnTo>
                  <a:lnTo>
                    <a:pt x="740178" y="1603666"/>
                  </a:lnTo>
                  <a:lnTo>
                    <a:pt x="794613" y="1606973"/>
                  </a:lnTo>
                  <a:lnTo>
                    <a:pt x="848052" y="1609933"/>
                  </a:lnTo>
                  <a:lnTo>
                    <a:pt x="900521" y="1612552"/>
                  </a:lnTo>
                  <a:lnTo>
                    <a:pt x="952046" y="1614838"/>
                  </a:lnTo>
                  <a:lnTo>
                    <a:pt x="1002652" y="1616797"/>
                  </a:lnTo>
                  <a:lnTo>
                    <a:pt x="1052364" y="1618436"/>
                  </a:lnTo>
                  <a:lnTo>
                    <a:pt x="1101208" y="1619762"/>
                  </a:lnTo>
                  <a:lnTo>
                    <a:pt x="1149209" y="1620782"/>
                  </a:lnTo>
                  <a:lnTo>
                    <a:pt x="1196394" y="1621503"/>
                  </a:lnTo>
                  <a:lnTo>
                    <a:pt x="1242787" y="1621932"/>
                  </a:lnTo>
                  <a:lnTo>
                    <a:pt x="1288414" y="1622075"/>
                  </a:lnTo>
                  <a:lnTo>
                    <a:pt x="1333300" y="1621940"/>
                  </a:lnTo>
                  <a:lnTo>
                    <a:pt x="1377472" y="1621532"/>
                  </a:lnTo>
                  <a:lnTo>
                    <a:pt x="1420955" y="1620861"/>
                  </a:lnTo>
                  <a:lnTo>
                    <a:pt x="1463774" y="1619931"/>
                  </a:lnTo>
                  <a:lnTo>
                    <a:pt x="1505954" y="1618750"/>
                  </a:lnTo>
                  <a:lnTo>
                    <a:pt x="1547522" y="1617325"/>
                  </a:lnTo>
                  <a:lnTo>
                    <a:pt x="1588503" y="1615663"/>
                  </a:lnTo>
                  <a:lnTo>
                    <a:pt x="1628921" y="1613770"/>
                  </a:lnTo>
                  <a:lnTo>
                    <a:pt x="1708176" y="1609321"/>
                  </a:lnTo>
                  <a:lnTo>
                    <a:pt x="1785491" y="1604033"/>
                  </a:lnTo>
                  <a:lnTo>
                    <a:pt x="1861070" y="1597960"/>
                  </a:lnTo>
                  <a:lnTo>
                    <a:pt x="1935116" y="1591159"/>
                  </a:lnTo>
                  <a:lnTo>
                    <a:pt x="2007836" y="1583683"/>
                  </a:lnTo>
                  <a:lnTo>
                    <a:pt x="2079431" y="1575589"/>
                  </a:lnTo>
                  <a:lnTo>
                    <a:pt x="2150108" y="1566930"/>
                  </a:lnTo>
                  <a:lnTo>
                    <a:pt x="2220070" y="1557762"/>
                  </a:lnTo>
                  <a:lnTo>
                    <a:pt x="2324119" y="1543176"/>
                  </a:lnTo>
                  <a:lnTo>
                    <a:pt x="2427709" y="1527755"/>
                  </a:lnTo>
                  <a:lnTo>
                    <a:pt x="2851259" y="1461423"/>
                  </a:lnTo>
                  <a:lnTo>
                    <a:pt x="3000884" y="1439055"/>
                  </a:lnTo>
                  <a:lnTo>
                    <a:pt x="3117571" y="1422652"/>
                  </a:lnTo>
                  <a:lnTo>
                    <a:pt x="3197872" y="1411997"/>
                  </a:lnTo>
                  <a:lnTo>
                    <a:pt x="3280421" y="1401630"/>
                  </a:lnTo>
                  <a:lnTo>
                    <a:pt x="3365420" y="1391608"/>
                  </a:lnTo>
                  <a:lnTo>
                    <a:pt x="3453075" y="1381984"/>
                  </a:lnTo>
                  <a:lnTo>
                    <a:pt x="3543588" y="1372814"/>
                  </a:lnTo>
                  <a:lnTo>
                    <a:pt x="3637166" y="1364152"/>
                  </a:lnTo>
                  <a:lnTo>
                    <a:pt x="3734011" y="1356055"/>
                  </a:lnTo>
                  <a:lnTo>
                    <a:pt x="3834329" y="1348576"/>
                  </a:lnTo>
                  <a:lnTo>
                    <a:pt x="3938323" y="1341771"/>
                  </a:lnTo>
                  <a:lnTo>
                    <a:pt x="4046197" y="1335695"/>
                  </a:lnTo>
                  <a:lnTo>
                    <a:pt x="4158157" y="1330403"/>
                  </a:lnTo>
                  <a:lnTo>
                    <a:pt x="4215732" y="1328068"/>
                  </a:lnTo>
                  <a:lnTo>
                    <a:pt x="4274405" y="1325949"/>
                  </a:lnTo>
                  <a:lnTo>
                    <a:pt x="4334202" y="1324054"/>
                  </a:lnTo>
                  <a:lnTo>
                    <a:pt x="4395147" y="1322390"/>
                  </a:lnTo>
                  <a:lnTo>
                    <a:pt x="4457267" y="1320962"/>
                  </a:lnTo>
                  <a:lnTo>
                    <a:pt x="4520587" y="1319779"/>
                  </a:lnTo>
                  <a:lnTo>
                    <a:pt x="4585132" y="1318847"/>
                  </a:lnTo>
                  <a:lnTo>
                    <a:pt x="4650928" y="1318172"/>
                  </a:lnTo>
                  <a:lnTo>
                    <a:pt x="4718001" y="1317763"/>
                  </a:lnTo>
                  <a:lnTo>
                    <a:pt x="4786376" y="1317625"/>
                  </a:lnTo>
                  <a:lnTo>
                    <a:pt x="47863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43248" y="4072001"/>
              <a:ext cx="4786630" cy="1622425"/>
            </a:xfrm>
            <a:custGeom>
              <a:avLst/>
              <a:gdLst/>
              <a:ahLst/>
              <a:cxnLst/>
              <a:rect l="l" t="t" r="r" b="b"/>
              <a:pathLst>
                <a:path w="4786630" h="1622425">
                  <a:moveTo>
                    <a:pt x="0" y="0"/>
                  </a:moveTo>
                  <a:lnTo>
                    <a:pt x="4786376" y="0"/>
                  </a:lnTo>
                  <a:lnTo>
                    <a:pt x="4786376" y="1317625"/>
                  </a:lnTo>
                  <a:lnTo>
                    <a:pt x="4718001" y="1317763"/>
                  </a:lnTo>
                  <a:lnTo>
                    <a:pt x="4650928" y="1318172"/>
                  </a:lnTo>
                  <a:lnTo>
                    <a:pt x="4585132" y="1318847"/>
                  </a:lnTo>
                  <a:lnTo>
                    <a:pt x="4520587" y="1319779"/>
                  </a:lnTo>
                  <a:lnTo>
                    <a:pt x="4457267" y="1320962"/>
                  </a:lnTo>
                  <a:lnTo>
                    <a:pt x="4395147" y="1322390"/>
                  </a:lnTo>
                  <a:lnTo>
                    <a:pt x="4334202" y="1324054"/>
                  </a:lnTo>
                  <a:lnTo>
                    <a:pt x="4274405" y="1325949"/>
                  </a:lnTo>
                  <a:lnTo>
                    <a:pt x="4215732" y="1328068"/>
                  </a:lnTo>
                  <a:lnTo>
                    <a:pt x="4158157" y="1330403"/>
                  </a:lnTo>
                  <a:lnTo>
                    <a:pt x="4101654" y="1332947"/>
                  </a:lnTo>
                  <a:lnTo>
                    <a:pt x="4046197" y="1335695"/>
                  </a:lnTo>
                  <a:lnTo>
                    <a:pt x="3991762" y="1338638"/>
                  </a:lnTo>
                  <a:lnTo>
                    <a:pt x="3938323" y="1341771"/>
                  </a:lnTo>
                  <a:lnTo>
                    <a:pt x="3885854" y="1345086"/>
                  </a:lnTo>
                  <a:lnTo>
                    <a:pt x="3834329" y="1348576"/>
                  </a:lnTo>
                  <a:lnTo>
                    <a:pt x="3783723" y="1352235"/>
                  </a:lnTo>
                  <a:lnTo>
                    <a:pt x="3734011" y="1356055"/>
                  </a:lnTo>
                  <a:lnTo>
                    <a:pt x="3685167" y="1360030"/>
                  </a:lnTo>
                  <a:lnTo>
                    <a:pt x="3637166" y="1364152"/>
                  </a:lnTo>
                  <a:lnTo>
                    <a:pt x="3589981" y="1368416"/>
                  </a:lnTo>
                  <a:lnTo>
                    <a:pt x="3543588" y="1372814"/>
                  </a:lnTo>
                  <a:lnTo>
                    <a:pt x="3497961" y="1377339"/>
                  </a:lnTo>
                  <a:lnTo>
                    <a:pt x="3453075" y="1381984"/>
                  </a:lnTo>
                  <a:lnTo>
                    <a:pt x="3408903" y="1386743"/>
                  </a:lnTo>
                  <a:lnTo>
                    <a:pt x="3365420" y="1391608"/>
                  </a:lnTo>
                  <a:lnTo>
                    <a:pt x="3322601" y="1396573"/>
                  </a:lnTo>
                  <a:lnTo>
                    <a:pt x="3280421" y="1401630"/>
                  </a:lnTo>
                  <a:lnTo>
                    <a:pt x="3238853" y="1406774"/>
                  </a:lnTo>
                  <a:lnTo>
                    <a:pt x="3197872" y="1411997"/>
                  </a:lnTo>
                  <a:lnTo>
                    <a:pt x="3157454" y="1417292"/>
                  </a:lnTo>
                  <a:lnTo>
                    <a:pt x="3117571" y="1422652"/>
                  </a:lnTo>
                  <a:lnTo>
                    <a:pt x="3078199" y="1428070"/>
                  </a:lnTo>
                  <a:lnTo>
                    <a:pt x="3039311" y="1433540"/>
                  </a:lnTo>
                  <a:lnTo>
                    <a:pt x="3000884" y="1439055"/>
                  </a:lnTo>
                  <a:lnTo>
                    <a:pt x="2962890" y="1444608"/>
                  </a:lnTo>
                  <a:lnTo>
                    <a:pt x="2888103" y="1455799"/>
                  </a:lnTo>
                  <a:lnTo>
                    <a:pt x="2814746" y="1467058"/>
                  </a:lnTo>
                  <a:lnTo>
                    <a:pt x="2742614" y="1478332"/>
                  </a:lnTo>
                  <a:lnTo>
                    <a:pt x="2671503" y="1489564"/>
                  </a:lnTo>
                  <a:lnTo>
                    <a:pt x="2636267" y="1495147"/>
                  </a:lnTo>
                  <a:lnTo>
                    <a:pt x="2601209" y="1500699"/>
                  </a:lnTo>
                  <a:lnTo>
                    <a:pt x="2531528" y="1511683"/>
                  </a:lnTo>
                  <a:lnTo>
                    <a:pt x="2462256" y="1522461"/>
                  </a:lnTo>
                  <a:lnTo>
                    <a:pt x="2393187" y="1532977"/>
                  </a:lnTo>
                  <a:lnTo>
                    <a:pt x="2324119" y="1543176"/>
                  </a:lnTo>
                  <a:lnTo>
                    <a:pt x="2254847" y="1553005"/>
                  </a:lnTo>
                  <a:lnTo>
                    <a:pt x="2185166" y="1562406"/>
                  </a:lnTo>
                  <a:lnTo>
                    <a:pt x="2114872" y="1571326"/>
                  </a:lnTo>
                  <a:lnTo>
                    <a:pt x="2043761" y="1579710"/>
                  </a:lnTo>
                  <a:lnTo>
                    <a:pt x="1971629" y="1587502"/>
                  </a:lnTo>
                  <a:lnTo>
                    <a:pt x="1898272" y="1594647"/>
                  </a:lnTo>
                  <a:lnTo>
                    <a:pt x="1823485" y="1601091"/>
                  </a:lnTo>
                  <a:lnTo>
                    <a:pt x="1785491" y="1604033"/>
                  </a:lnTo>
                  <a:lnTo>
                    <a:pt x="1747064" y="1606778"/>
                  </a:lnTo>
                  <a:lnTo>
                    <a:pt x="1708176" y="1609321"/>
                  </a:lnTo>
                  <a:lnTo>
                    <a:pt x="1668804" y="1611654"/>
                  </a:lnTo>
                  <a:lnTo>
                    <a:pt x="1628921" y="1613770"/>
                  </a:lnTo>
                  <a:lnTo>
                    <a:pt x="1588503" y="1615663"/>
                  </a:lnTo>
                  <a:lnTo>
                    <a:pt x="1547522" y="1617325"/>
                  </a:lnTo>
                  <a:lnTo>
                    <a:pt x="1505954" y="1618750"/>
                  </a:lnTo>
                  <a:lnTo>
                    <a:pt x="1463774" y="1619931"/>
                  </a:lnTo>
                  <a:lnTo>
                    <a:pt x="1420955" y="1620861"/>
                  </a:lnTo>
                  <a:lnTo>
                    <a:pt x="1377472" y="1621532"/>
                  </a:lnTo>
                  <a:lnTo>
                    <a:pt x="1333300" y="1621940"/>
                  </a:lnTo>
                  <a:lnTo>
                    <a:pt x="1288414" y="1622075"/>
                  </a:lnTo>
                  <a:lnTo>
                    <a:pt x="1242787" y="1621932"/>
                  </a:lnTo>
                  <a:lnTo>
                    <a:pt x="1196394" y="1621503"/>
                  </a:lnTo>
                  <a:lnTo>
                    <a:pt x="1149209" y="1620782"/>
                  </a:lnTo>
                  <a:lnTo>
                    <a:pt x="1101208" y="1619762"/>
                  </a:lnTo>
                  <a:lnTo>
                    <a:pt x="1052364" y="1618436"/>
                  </a:lnTo>
                  <a:lnTo>
                    <a:pt x="1002652" y="1616797"/>
                  </a:lnTo>
                  <a:lnTo>
                    <a:pt x="952046" y="1614838"/>
                  </a:lnTo>
                  <a:lnTo>
                    <a:pt x="900521" y="1612552"/>
                  </a:lnTo>
                  <a:lnTo>
                    <a:pt x="848052" y="1609933"/>
                  </a:lnTo>
                  <a:lnTo>
                    <a:pt x="794613" y="1606973"/>
                  </a:lnTo>
                  <a:lnTo>
                    <a:pt x="740178" y="1603666"/>
                  </a:lnTo>
                  <a:lnTo>
                    <a:pt x="684721" y="1600005"/>
                  </a:lnTo>
                  <a:lnTo>
                    <a:pt x="628218" y="1595983"/>
                  </a:lnTo>
                  <a:lnTo>
                    <a:pt x="570643" y="1591593"/>
                  </a:lnTo>
                  <a:lnTo>
                    <a:pt x="511970" y="1586828"/>
                  </a:lnTo>
                  <a:lnTo>
                    <a:pt x="452173" y="1581681"/>
                  </a:lnTo>
                  <a:lnTo>
                    <a:pt x="391228" y="1576146"/>
                  </a:lnTo>
                  <a:lnTo>
                    <a:pt x="329108" y="1570215"/>
                  </a:lnTo>
                  <a:lnTo>
                    <a:pt x="265788" y="1563882"/>
                  </a:lnTo>
                  <a:lnTo>
                    <a:pt x="201243" y="1557139"/>
                  </a:lnTo>
                  <a:lnTo>
                    <a:pt x="135447" y="1549981"/>
                  </a:lnTo>
                  <a:lnTo>
                    <a:pt x="68374" y="1542399"/>
                  </a:lnTo>
                  <a:lnTo>
                    <a:pt x="0" y="153438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65626" y="4274566"/>
            <a:ext cx="4483735" cy="108648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&lt;figure&gt;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&lt;img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src=“javier.jpg"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alt=“Javier</a:t>
            </a:r>
            <a:r>
              <a:rPr dirty="0" sz="1200" spc="3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González"&gt;</a:t>
            </a:r>
            <a:endParaRPr sz="1200">
              <a:latin typeface="Consolas"/>
              <a:cs typeface="Consolas"/>
            </a:endParaRPr>
          </a:p>
          <a:p>
            <a:pPr marL="355600" marR="5080" indent="-17526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&lt;figcaption&gt;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Javier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González</a:t>
            </a:r>
            <a:r>
              <a:rPr dirty="0" sz="1200" spc="3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impartiendo</a:t>
            </a:r>
            <a:r>
              <a:rPr dirty="0" sz="1200" spc="3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seminarios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sobre tecnologías</a:t>
            </a:r>
            <a:r>
              <a:rPr dirty="0" sz="1200" spc="3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web&lt;/figcaption&gt;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&lt;/figure&gt;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3024" y="1143000"/>
            <a:ext cx="3118485" cy="2703195"/>
            <a:chOff x="273024" y="1143000"/>
            <a:chExt cx="3118485" cy="27031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24" y="1143000"/>
              <a:ext cx="3105277" cy="270268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85724" y="2214499"/>
              <a:ext cx="1929130" cy="1286510"/>
            </a:xfrm>
            <a:custGeom>
              <a:avLst/>
              <a:gdLst/>
              <a:ahLst/>
              <a:cxnLst/>
              <a:rect l="l" t="t" r="r" b="b"/>
              <a:pathLst>
                <a:path w="1929130" h="1286510">
                  <a:moveTo>
                    <a:pt x="1800250" y="0"/>
                  </a:moveTo>
                  <a:lnTo>
                    <a:pt x="128587" y="0"/>
                  </a:lnTo>
                  <a:lnTo>
                    <a:pt x="78534" y="10118"/>
                  </a:lnTo>
                  <a:lnTo>
                    <a:pt x="37661" y="37703"/>
                  </a:lnTo>
                  <a:lnTo>
                    <a:pt x="10104" y="78599"/>
                  </a:lnTo>
                  <a:lnTo>
                    <a:pt x="0" y="128650"/>
                  </a:lnTo>
                  <a:lnTo>
                    <a:pt x="0" y="1157351"/>
                  </a:lnTo>
                  <a:lnTo>
                    <a:pt x="10104" y="1207402"/>
                  </a:lnTo>
                  <a:lnTo>
                    <a:pt x="37661" y="1248298"/>
                  </a:lnTo>
                  <a:lnTo>
                    <a:pt x="78534" y="1275883"/>
                  </a:lnTo>
                  <a:lnTo>
                    <a:pt x="128587" y="1286002"/>
                  </a:lnTo>
                  <a:lnTo>
                    <a:pt x="1800250" y="1286002"/>
                  </a:lnTo>
                  <a:lnTo>
                    <a:pt x="1850282" y="1275883"/>
                  </a:lnTo>
                  <a:lnTo>
                    <a:pt x="1891134" y="1248298"/>
                  </a:lnTo>
                  <a:lnTo>
                    <a:pt x="1918675" y="1207402"/>
                  </a:lnTo>
                  <a:lnTo>
                    <a:pt x="1928774" y="1157351"/>
                  </a:lnTo>
                  <a:lnTo>
                    <a:pt x="1928774" y="128650"/>
                  </a:lnTo>
                  <a:lnTo>
                    <a:pt x="1918675" y="78599"/>
                  </a:lnTo>
                  <a:lnTo>
                    <a:pt x="1891134" y="37703"/>
                  </a:lnTo>
                  <a:lnTo>
                    <a:pt x="1850282" y="10118"/>
                  </a:lnTo>
                  <a:lnTo>
                    <a:pt x="18002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85724" y="2214499"/>
              <a:ext cx="1929130" cy="1286510"/>
            </a:xfrm>
            <a:custGeom>
              <a:avLst/>
              <a:gdLst/>
              <a:ahLst/>
              <a:cxnLst/>
              <a:rect l="l" t="t" r="r" b="b"/>
              <a:pathLst>
                <a:path w="1929130" h="1286510">
                  <a:moveTo>
                    <a:pt x="0" y="128650"/>
                  </a:moveTo>
                  <a:lnTo>
                    <a:pt x="10104" y="78599"/>
                  </a:lnTo>
                  <a:lnTo>
                    <a:pt x="37661" y="37703"/>
                  </a:lnTo>
                  <a:lnTo>
                    <a:pt x="78534" y="10118"/>
                  </a:lnTo>
                  <a:lnTo>
                    <a:pt x="128587" y="0"/>
                  </a:lnTo>
                  <a:lnTo>
                    <a:pt x="1800250" y="0"/>
                  </a:lnTo>
                  <a:lnTo>
                    <a:pt x="1850282" y="10118"/>
                  </a:lnTo>
                  <a:lnTo>
                    <a:pt x="1891134" y="37703"/>
                  </a:lnTo>
                  <a:lnTo>
                    <a:pt x="1918675" y="78599"/>
                  </a:lnTo>
                  <a:lnTo>
                    <a:pt x="1928774" y="128650"/>
                  </a:lnTo>
                  <a:lnTo>
                    <a:pt x="1928774" y="1157351"/>
                  </a:lnTo>
                  <a:lnTo>
                    <a:pt x="1918675" y="1207402"/>
                  </a:lnTo>
                  <a:lnTo>
                    <a:pt x="1891134" y="1248298"/>
                  </a:lnTo>
                  <a:lnTo>
                    <a:pt x="1850282" y="1275883"/>
                  </a:lnTo>
                  <a:lnTo>
                    <a:pt x="1800250" y="1286002"/>
                  </a:lnTo>
                  <a:lnTo>
                    <a:pt x="128587" y="1286002"/>
                  </a:lnTo>
                  <a:lnTo>
                    <a:pt x="78534" y="1275883"/>
                  </a:lnTo>
                  <a:lnTo>
                    <a:pt x="37661" y="1248298"/>
                  </a:lnTo>
                  <a:lnTo>
                    <a:pt x="10104" y="1207402"/>
                  </a:lnTo>
                  <a:lnTo>
                    <a:pt x="0" y="1157351"/>
                  </a:lnTo>
                  <a:lnTo>
                    <a:pt x="0" y="12865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464055" y="3558285"/>
            <a:ext cx="634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&lt;footer&gt;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38729" y="2674365"/>
            <a:ext cx="594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&lt;aside&gt;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29003" y="1205865"/>
            <a:ext cx="1189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&lt;header&gt;</a:t>
            </a:r>
            <a:endParaRPr sz="1200">
              <a:latin typeface="Arial"/>
              <a:cs typeface="Arial"/>
            </a:endParaRPr>
          </a:p>
          <a:p>
            <a:pPr marL="474345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&lt;hgroup&gt;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40891" y="1811528"/>
            <a:ext cx="4641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&lt;nav&gt;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79856" y="2219705"/>
            <a:ext cx="654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&lt;article&gt;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500037" y="2500248"/>
            <a:ext cx="1571625" cy="857250"/>
          </a:xfrm>
          <a:custGeom>
            <a:avLst/>
            <a:gdLst/>
            <a:ahLst/>
            <a:cxnLst/>
            <a:rect l="l" t="t" r="r" b="b"/>
            <a:pathLst>
              <a:path w="1571625" h="857250">
                <a:moveTo>
                  <a:pt x="0" y="142875"/>
                </a:moveTo>
                <a:lnTo>
                  <a:pt x="7284" y="97731"/>
                </a:lnTo>
                <a:lnTo>
                  <a:pt x="27567" y="58512"/>
                </a:lnTo>
                <a:lnTo>
                  <a:pt x="58495" y="27578"/>
                </a:lnTo>
                <a:lnTo>
                  <a:pt x="97716" y="7287"/>
                </a:lnTo>
                <a:lnTo>
                  <a:pt x="142875" y="0"/>
                </a:lnTo>
                <a:lnTo>
                  <a:pt x="1428711" y="0"/>
                </a:lnTo>
                <a:lnTo>
                  <a:pt x="1473904" y="7287"/>
                </a:lnTo>
                <a:lnTo>
                  <a:pt x="1513129" y="27578"/>
                </a:lnTo>
                <a:lnTo>
                  <a:pt x="1544045" y="58512"/>
                </a:lnTo>
                <a:lnTo>
                  <a:pt x="1564311" y="97731"/>
                </a:lnTo>
                <a:lnTo>
                  <a:pt x="1571586" y="142875"/>
                </a:lnTo>
                <a:lnTo>
                  <a:pt x="1571586" y="714375"/>
                </a:lnTo>
                <a:lnTo>
                  <a:pt x="1564311" y="759567"/>
                </a:lnTo>
                <a:lnTo>
                  <a:pt x="1544045" y="798792"/>
                </a:lnTo>
                <a:lnTo>
                  <a:pt x="1513129" y="829708"/>
                </a:lnTo>
                <a:lnTo>
                  <a:pt x="1473904" y="849974"/>
                </a:lnTo>
                <a:lnTo>
                  <a:pt x="1428711" y="857250"/>
                </a:lnTo>
                <a:lnTo>
                  <a:pt x="142875" y="857250"/>
                </a:lnTo>
                <a:lnTo>
                  <a:pt x="97716" y="849974"/>
                </a:lnTo>
                <a:lnTo>
                  <a:pt x="58495" y="829708"/>
                </a:lnTo>
                <a:lnTo>
                  <a:pt x="27567" y="798792"/>
                </a:lnTo>
                <a:lnTo>
                  <a:pt x="7284" y="759567"/>
                </a:lnTo>
                <a:lnTo>
                  <a:pt x="0" y="714375"/>
                </a:lnTo>
                <a:lnTo>
                  <a:pt x="0" y="14287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929436" y="2762758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&lt;section&gt;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865626" y="2299929"/>
            <a:ext cx="4283710" cy="115379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000" spc="-10">
                <a:solidFill>
                  <a:srgbClr val="375F92"/>
                </a:solidFill>
                <a:latin typeface="Consolas"/>
                <a:cs typeface="Consolas"/>
              </a:rPr>
              <a:t>&lt;figcaption&gt;</a:t>
            </a:r>
            <a:endParaRPr sz="2000">
              <a:latin typeface="Consolas"/>
              <a:cs typeface="Consolas"/>
            </a:endParaRPr>
          </a:p>
          <a:p>
            <a:pPr marL="298450">
              <a:lnSpc>
                <a:spcPts val="2135"/>
              </a:lnSpc>
              <a:spcBef>
                <a:spcPts val="1040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representa</a:t>
            </a:r>
            <a:r>
              <a:rPr dirty="0" sz="18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la</a:t>
            </a:r>
            <a:r>
              <a:rPr dirty="0" sz="1800" spc="-4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“nota</a:t>
            </a:r>
            <a:r>
              <a:rPr dirty="0" sz="1800" spc="-5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al</a:t>
            </a:r>
            <a:r>
              <a:rPr dirty="0" sz="18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pie”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del</a:t>
            </a:r>
            <a:r>
              <a:rPr dirty="0" sz="1800" spc="-4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elemento</a:t>
            </a:r>
            <a:endParaRPr sz="1800">
              <a:latin typeface="Tahoma"/>
              <a:cs typeface="Tahoma"/>
            </a:endParaRPr>
          </a:p>
          <a:p>
            <a:pPr marL="298450">
              <a:lnSpc>
                <a:spcPts val="2135"/>
              </a:lnSpc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incluido</a:t>
            </a:r>
            <a:r>
              <a:rPr dirty="0" sz="1800" spc="-5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en</a:t>
            </a:r>
            <a:r>
              <a:rPr dirty="0" sz="18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&lt;figure&gt;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15" y="4070362"/>
            <a:ext cx="1596008" cy="19304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NUEVAS</a:t>
            </a:r>
            <a:r>
              <a:rPr dirty="0" spc="-100"/>
              <a:t> </a:t>
            </a:r>
            <a:r>
              <a:rPr dirty="0" spc="-20"/>
              <a:t>ETIQUETAS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25"/>
              <a:t>PRESENTACIÓN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NUEVAS</a:t>
            </a:r>
            <a:r>
              <a:rPr dirty="0" spc="-100"/>
              <a:t> </a:t>
            </a:r>
            <a:r>
              <a:rPr dirty="0" spc="-20"/>
              <a:t>ETIQUETAS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25"/>
              <a:t>PRESENTACIÓN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24" y="1143000"/>
            <a:ext cx="3105785" cy="2703195"/>
            <a:chOff x="285724" y="1143000"/>
            <a:chExt cx="3105785" cy="2703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" y="1143000"/>
              <a:ext cx="3105277" cy="270268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285999" y="2214499"/>
              <a:ext cx="1071880" cy="1286510"/>
            </a:xfrm>
            <a:custGeom>
              <a:avLst/>
              <a:gdLst/>
              <a:ahLst/>
              <a:cxnLst/>
              <a:rect l="l" t="t" r="r" b="b"/>
              <a:pathLst>
                <a:path w="1071879" h="1286510">
                  <a:moveTo>
                    <a:pt x="964438" y="0"/>
                  </a:moveTo>
                  <a:lnTo>
                    <a:pt x="107187" y="0"/>
                  </a:lnTo>
                  <a:lnTo>
                    <a:pt x="65472" y="8425"/>
                  </a:lnTo>
                  <a:lnTo>
                    <a:pt x="31400" y="31400"/>
                  </a:lnTo>
                  <a:lnTo>
                    <a:pt x="8425" y="65472"/>
                  </a:lnTo>
                  <a:lnTo>
                    <a:pt x="0" y="107187"/>
                  </a:lnTo>
                  <a:lnTo>
                    <a:pt x="0" y="1178814"/>
                  </a:lnTo>
                  <a:lnTo>
                    <a:pt x="8425" y="1220529"/>
                  </a:lnTo>
                  <a:lnTo>
                    <a:pt x="31400" y="1254601"/>
                  </a:lnTo>
                  <a:lnTo>
                    <a:pt x="65472" y="1277576"/>
                  </a:lnTo>
                  <a:lnTo>
                    <a:pt x="107187" y="1286002"/>
                  </a:lnTo>
                  <a:lnTo>
                    <a:pt x="964438" y="1286002"/>
                  </a:lnTo>
                  <a:lnTo>
                    <a:pt x="1006133" y="1277576"/>
                  </a:lnTo>
                  <a:lnTo>
                    <a:pt x="1040161" y="1254601"/>
                  </a:lnTo>
                  <a:lnTo>
                    <a:pt x="1063093" y="1220529"/>
                  </a:lnTo>
                  <a:lnTo>
                    <a:pt x="1071499" y="1178814"/>
                  </a:lnTo>
                  <a:lnTo>
                    <a:pt x="1071499" y="107187"/>
                  </a:lnTo>
                  <a:lnTo>
                    <a:pt x="1063093" y="65472"/>
                  </a:lnTo>
                  <a:lnTo>
                    <a:pt x="1040161" y="31400"/>
                  </a:lnTo>
                  <a:lnTo>
                    <a:pt x="1006133" y="8425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285999" y="2214499"/>
              <a:ext cx="1071880" cy="1286510"/>
            </a:xfrm>
            <a:custGeom>
              <a:avLst/>
              <a:gdLst/>
              <a:ahLst/>
              <a:cxnLst/>
              <a:rect l="l" t="t" r="r" b="b"/>
              <a:pathLst>
                <a:path w="1071879" h="1286510">
                  <a:moveTo>
                    <a:pt x="0" y="107187"/>
                  </a:moveTo>
                  <a:lnTo>
                    <a:pt x="8425" y="65472"/>
                  </a:lnTo>
                  <a:lnTo>
                    <a:pt x="31400" y="31400"/>
                  </a:lnTo>
                  <a:lnTo>
                    <a:pt x="65472" y="8425"/>
                  </a:lnTo>
                  <a:lnTo>
                    <a:pt x="107187" y="0"/>
                  </a:lnTo>
                  <a:lnTo>
                    <a:pt x="964438" y="0"/>
                  </a:lnTo>
                  <a:lnTo>
                    <a:pt x="1006133" y="8425"/>
                  </a:lnTo>
                  <a:lnTo>
                    <a:pt x="1040161" y="31400"/>
                  </a:lnTo>
                  <a:lnTo>
                    <a:pt x="1063093" y="65472"/>
                  </a:lnTo>
                  <a:lnTo>
                    <a:pt x="1071499" y="107187"/>
                  </a:lnTo>
                  <a:lnTo>
                    <a:pt x="1071499" y="1178814"/>
                  </a:lnTo>
                  <a:lnTo>
                    <a:pt x="1063093" y="1220529"/>
                  </a:lnTo>
                  <a:lnTo>
                    <a:pt x="1040161" y="1254601"/>
                  </a:lnTo>
                  <a:lnTo>
                    <a:pt x="1006133" y="1277576"/>
                  </a:lnTo>
                  <a:lnTo>
                    <a:pt x="964438" y="1286002"/>
                  </a:lnTo>
                  <a:lnTo>
                    <a:pt x="107187" y="1286002"/>
                  </a:lnTo>
                  <a:lnTo>
                    <a:pt x="65472" y="1277576"/>
                  </a:lnTo>
                  <a:lnTo>
                    <a:pt x="31400" y="1254601"/>
                  </a:lnTo>
                  <a:lnTo>
                    <a:pt x="8425" y="1220529"/>
                  </a:lnTo>
                  <a:lnTo>
                    <a:pt x="0" y="1178814"/>
                  </a:lnTo>
                  <a:lnTo>
                    <a:pt x="0" y="10718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64055" y="3558285"/>
            <a:ext cx="634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&lt;footer&gt;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38729" y="2674365"/>
            <a:ext cx="594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&lt;aside&gt;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29003" y="1205865"/>
            <a:ext cx="1189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&lt;header&gt;</a:t>
            </a:r>
            <a:endParaRPr sz="1200">
              <a:latin typeface="Arial"/>
              <a:cs typeface="Arial"/>
            </a:endParaRPr>
          </a:p>
          <a:p>
            <a:pPr marL="474345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&lt;hgroup&gt;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40891" y="1811528"/>
            <a:ext cx="4641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&lt;nav&gt;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9856" y="2219705"/>
            <a:ext cx="654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&lt;article&gt;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29436" y="2762758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&lt;section&gt;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1211" y="1057655"/>
            <a:ext cx="4843272" cy="217170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3865626" y="1013926"/>
            <a:ext cx="4271645" cy="170180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2000" spc="-10">
                <a:solidFill>
                  <a:srgbClr val="375F92"/>
                </a:solidFill>
                <a:latin typeface="Consolas"/>
                <a:cs typeface="Consolas"/>
              </a:rPr>
              <a:t>&lt;aside&gt;</a:t>
            </a:r>
            <a:endParaRPr sz="2000">
              <a:latin typeface="Consolas"/>
              <a:cs typeface="Consolas"/>
            </a:endParaRPr>
          </a:p>
          <a:p>
            <a:pPr marL="298450" marR="5080">
              <a:lnSpc>
                <a:spcPct val="99300"/>
              </a:lnSpc>
              <a:spcBef>
                <a:spcPts val="1060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representa</a:t>
            </a:r>
            <a:r>
              <a:rPr dirty="0" sz="1800" spc="-3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contenidos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que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no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están directamente</a:t>
            </a:r>
            <a:r>
              <a:rPr dirty="0" sz="1800" spc="2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relacionados</a:t>
            </a:r>
            <a:r>
              <a:rPr dirty="0" sz="1800" spc="6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con</a:t>
            </a:r>
            <a:r>
              <a:rPr dirty="0" sz="1800" spc="1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el</a:t>
            </a:r>
            <a:r>
              <a:rPr dirty="0" sz="1800" spc="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resto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de</a:t>
            </a:r>
            <a:r>
              <a:rPr dirty="0" sz="1800" spc="-5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contenido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de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la</a:t>
            </a:r>
            <a:r>
              <a:rPr dirty="0" sz="1800" spc="-2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página</a:t>
            </a:r>
            <a:r>
              <a:rPr dirty="0" sz="1800" spc="-3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o</a:t>
            </a:r>
            <a:r>
              <a:rPr dirty="0" sz="1800" spc="-3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que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aporta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información</a:t>
            </a:r>
            <a:r>
              <a:rPr dirty="0" sz="1800" spc="-8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adicional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630548" y="3344798"/>
            <a:ext cx="4812030" cy="2987675"/>
            <a:chOff x="3630548" y="3344798"/>
            <a:chExt cx="4812030" cy="2987675"/>
          </a:xfrm>
        </p:grpSpPr>
        <p:sp>
          <p:nvSpPr>
            <p:cNvPr id="16" name="object 16" descr=""/>
            <p:cNvSpPr/>
            <p:nvPr/>
          </p:nvSpPr>
          <p:spPr>
            <a:xfrm>
              <a:off x="3643248" y="3357498"/>
              <a:ext cx="4786630" cy="2962275"/>
            </a:xfrm>
            <a:custGeom>
              <a:avLst/>
              <a:gdLst/>
              <a:ahLst/>
              <a:cxnLst/>
              <a:rect l="l" t="t" r="r" b="b"/>
              <a:pathLst>
                <a:path w="4786630" h="2962275">
                  <a:moveTo>
                    <a:pt x="4786376" y="0"/>
                  </a:moveTo>
                  <a:lnTo>
                    <a:pt x="0" y="0"/>
                  </a:lnTo>
                  <a:lnTo>
                    <a:pt x="0" y="2802102"/>
                  </a:lnTo>
                  <a:lnTo>
                    <a:pt x="62977" y="2815595"/>
                  </a:lnTo>
                  <a:lnTo>
                    <a:pt x="124849" y="2828423"/>
                  </a:lnTo>
                  <a:lnTo>
                    <a:pt x="185637" y="2840594"/>
                  </a:lnTo>
                  <a:lnTo>
                    <a:pt x="245359" y="2852119"/>
                  </a:lnTo>
                  <a:lnTo>
                    <a:pt x="304037" y="2863008"/>
                  </a:lnTo>
                  <a:lnTo>
                    <a:pt x="361690" y="2873270"/>
                  </a:lnTo>
                  <a:lnTo>
                    <a:pt x="418338" y="2882916"/>
                  </a:lnTo>
                  <a:lnTo>
                    <a:pt x="474001" y="2891954"/>
                  </a:lnTo>
                  <a:lnTo>
                    <a:pt x="528698" y="2900395"/>
                  </a:lnTo>
                  <a:lnTo>
                    <a:pt x="582450" y="2908249"/>
                  </a:lnTo>
                  <a:lnTo>
                    <a:pt x="635276" y="2915525"/>
                  </a:lnTo>
                  <a:lnTo>
                    <a:pt x="687197" y="2922233"/>
                  </a:lnTo>
                  <a:lnTo>
                    <a:pt x="738232" y="2928384"/>
                  </a:lnTo>
                  <a:lnTo>
                    <a:pt x="788401" y="2933985"/>
                  </a:lnTo>
                  <a:lnTo>
                    <a:pt x="837725" y="2939049"/>
                  </a:lnTo>
                  <a:lnTo>
                    <a:pt x="886222" y="2943584"/>
                  </a:lnTo>
                  <a:lnTo>
                    <a:pt x="933914" y="2947599"/>
                  </a:lnTo>
                  <a:lnTo>
                    <a:pt x="980819" y="2951106"/>
                  </a:lnTo>
                  <a:lnTo>
                    <a:pt x="1026958" y="2954113"/>
                  </a:lnTo>
                  <a:lnTo>
                    <a:pt x="1072350" y="2956631"/>
                  </a:lnTo>
                  <a:lnTo>
                    <a:pt x="1117016" y="2958669"/>
                  </a:lnTo>
                  <a:lnTo>
                    <a:pt x="1160976" y="2960238"/>
                  </a:lnTo>
                  <a:lnTo>
                    <a:pt x="1204249" y="2961346"/>
                  </a:lnTo>
                  <a:lnTo>
                    <a:pt x="1246855" y="2962003"/>
                  </a:lnTo>
                  <a:lnTo>
                    <a:pt x="1288814" y="2962220"/>
                  </a:lnTo>
                  <a:lnTo>
                    <a:pt x="1330146" y="2962006"/>
                  </a:lnTo>
                  <a:lnTo>
                    <a:pt x="1370872" y="2961372"/>
                  </a:lnTo>
                  <a:lnTo>
                    <a:pt x="1411010" y="2960326"/>
                  </a:lnTo>
                  <a:lnTo>
                    <a:pt x="1450581" y="2958878"/>
                  </a:lnTo>
                  <a:lnTo>
                    <a:pt x="1489604" y="2957039"/>
                  </a:lnTo>
                  <a:lnTo>
                    <a:pt x="1528100" y="2954819"/>
                  </a:lnTo>
                  <a:lnTo>
                    <a:pt x="1603590" y="2949271"/>
                  </a:lnTo>
                  <a:lnTo>
                    <a:pt x="1677208" y="2942313"/>
                  </a:lnTo>
                  <a:lnTo>
                    <a:pt x="1749115" y="2934023"/>
                  </a:lnTo>
                  <a:lnTo>
                    <a:pt x="1819470" y="2924481"/>
                  </a:lnTo>
                  <a:lnTo>
                    <a:pt x="1888431" y="2913763"/>
                  </a:lnTo>
                  <a:lnTo>
                    <a:pt x="1956158" y="2901949"/>
                  </a:lnTo>
                  <a:lnTo>
                    <a:pt x="2022811" y="2889117"/>
                  </a:lnTo>
                  <a:lnTo>
                    <a:pt x="2121122" y="2868131"/>
                  </a:lnTo>
                  <a:lnTo>
                    <a:pt x="2185785" y="2853096"/>
                  </a:lnTo>
                  <a:lnTo>
                    <a:pt x="2249929" y="2837317"/>
                  </a:lnTo>
                  <a:lnTo>
                    <a:pt x="2313716" y="2820872"/>
                  </a:lnTo>
                  <a:lnTo>
                    <a:pt x="2377303" y="2803839"/>
                  </a:lnTo>
                  <a:lnTo>
                    <a:pt x="2472659" y="2777361"/>
                  </a:lnTo>
                  <a:lnTo>
                    <a:pt x="2863936" y="2665278"/>
                  </a:lnTo>
                  <a:lnTo>
                    <a:pt x="2966905" y="2637037"/>
                  </a:lnTo>
                  <a:lnTo>
                    <a:pt x="3037260" y="2618438"/>
                  </a:lnTo>
                  <a:lnTo>
                    <a:pt x="3109167" y="2600113"/>
                  </a:lnTo>
                  <a:lnTo>
                    <a:pt x="3182785" y="2582141"/>
                  </a:lnTo>
                  <a:lnTo>
                    <a:pt x="3258275" y="2564599"/>
                  </a:lnTo>
                  <a:lnTo>
                    <a:pt x="3335794" y="2547567"/>
                  </a:lnTo>
                  <a:lnTo>
                    <a:pt x="3375365" y="2539266"/>
                  </a:lnTo>
                  <a:lnTo>
                    <a:pt x="3415503" y="2531122"/>
                  </a:lnTo>
                  <a:lnTo>
                    <a:pt x="3456229" y="2523144"/>
                  </a:lnTo>
                  <a:lnTo>
                    <a:pt x="3497561" y="2515342"/>
                  </a:lnTo>
                  <a:lnTo>
                    <a:pt x="3539520" y="2507727"/>
                  </a:lnTo>
                  <a:lnTo>
                    <a:pt x="3582126" y="2500307"/>
                  </a:lnTo>
                  <a:lnTo>
                    <a:pt x="3625399" y="2493093"/>
                  </a:lnTo>
                  <a:lnTo>
                    <a:pt x="3669359" y="2486095"/>
                  </a:lnTo>
                  <a:lnTo>
                    <a:pt x="3714025" y="2479321"/>
                  </a:lnTo>
                  <a:lnTo>
                    <a:pt x="3759417" y="2472783"/>
                  </a:lnTo>
                  <a:lnTo>
                    <a:pt x="3805556" y="2466489"/>
                  </a:lnTo>
                  <a:lnTo>
                    <a:pt x="3852461" y="2460450"/>
                  </a:lnTo>
                  <a:lnTo>
                    <a:pt x="3900153" y="2454675"/>
                  </a:lnTo>
                  <a:lnTo>
                    <a:pt x="3948650" y="2449174"/>
                  </a:lnTo>
                  <a:lnTo>
                    <a:pt x="3997974" y="2443957"/>
                  </a:lnTo>
                  <a:lnTo>
                    <a:pt x="4048143" y="2439034"/>
                  </a:lnTo>
                  <a:lnTo>
                    <a:pt x="4099178" y="2434415"/>
                  </a:lnTo>
                  <a:lnTo>
                    <a:pt x="4151099" y="2430108"/>
                  </a:lnTo>
                  <a:lnTo>
                    <a:pt x="4203925" y="2426125"/>
                  </a:lnTo>
                  <a:lnTo>
                    <a:pt x="4257677" y="2422475"/>
                  </a:lnTo>
                  <a:lnTo>
                    <a:pt x="4312374" y="2419167"/>
                  </a:lnTo>
                  <a:lnTo>
                    <a:pt x="4368037" y="2416212"/>
                  </a:lnTo>
                  <a:lnTo>
                    <a:pt x="4424685" y="2413619"/>
                  </a:lnTo>
                  <a:lnTo>
                    <a:pt x="4482338" y="2411399"/>
                  </a:lnTo>
                  <a:lnTo>
                    <a:pt x="4541016" y="2409560"/>
                  </a:lnTo>
                  <a:lnTo>
                    <a:pt x="4600738" y="2408112"/>
                  </a:lnTo>
                  <a:lnTo>
                    <a:pt x="4661526" y="2407066"/>
                  </a:lnTo>
                  <a:lnTo>
                    <a:pt x="4723398" y="2406431"/>
                  </a:lnTo>
                  <a:lnTo>
                    <a:pt x="4786376" y="2406218"/>
                  </a:lnTo>
                  <a:lnTo>
                    <a:pt x="47863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43248" y="3357498"/>
              <a:ext cx="4786630" cy="2962275"/>
            </a:xfrm>
            <a:custGeom>
              <a:avLst/>
              <a:gdLst/>
              <a:ahLst/>
              <a:cxnLst/>
              <a:rect l="l" t="t" r="r" b="b"/>
              <a:pathLst>
                <a:path w="4786630" h="2962275">
                  <a:moveTo>
                    <a:pt x="0" y="0"/>
                  </a:moveTo>
                  <a:lnTo>
                    <a:pt x="4786376" y="0"/>
                  </a:lnTo>
                  <a:lnTo>
                    <a:pt x="4786376" y="2406218"/>
                  </a:lnTo>
                  <a:lnTo>
                    <a:pt x="4723398" y="2406431"/>
                  </a:lnTo>
                  <a:lnTo>
                    <a:pt x="4661526" y="2407066"/>
                  </a:lnTo>
                  <a:lnTo>
                    <a:pt x="4600738" y="2408112"/>
                  </a:lnTo>
                  <a:lnTo>
                    <a:pt x="4541016" y="2409560"/>
                  </a:lnTo>
                  <a:lnTo>
                    <a:pt x="4482338" y="2411399"/>
                  </a:lnTo>
                  <a:lnTo>
                    <a:pt x="4424685" y="2413619"/>
                  </a:lnTo>
                  <a:lnTo>
                    <a:pt x="4368037" y="2416212"/>
                  </a:lnTo>
                  <a:lnTo>
                    <a:pt x="4312374" y="2419167"/>
                  </a:lnTo>
                  <a:lnTo>
                    <a:pt x="4257677" y="2422475"/>
                  </a:lnTo>
                  <a:lnTo>
                    <a:pt x="4203925" y="2426125"/>
                  </a:lnTo>
                  <a:lnTo>
                    <a:pt x="4151099" y="2430108"/>
                  </a:lnTo>
                  <a:lnTo>
                    <a:pt x="4099178" y="2434415"/>
                  </a:lnTo>
                  <a:lnTo>
                    <a:pt x="4048143" y="2439034"/>
                  </a:lnTo>
                  <a:lnTo>
                    <a:pt x="3997974" y="2443957"/>
                  </a:lnTo>
                  <a:lnTo>
                    <a:pt x="3948650" y="2449174"/>
                  </a:lnTo>
                  <a:lnTo>
                    <a:pt x="3900153" y="2454675"/>
                  </a:lnTo>
                  <a:lnTo>
                    <a:pt x="3852461" y="2460450"/>
                  </a:lnTo>
                  <a:lnTo>
                    <a:pt x="3805556" y="2466489"/>
                  </a:lnTo>
                  <a:lnTo>
                    <a:pt x="3759417" y="2472783"/>
                  </a:lnTo>
                  <a:lnTo>
                    <a:pt x="3714025" y="2479321"/>
                  </a:lnTo>
                  <a:lnTo>
                    <a:pt x="3669359" y="2486095"/>
                  </a:lnTo>
                  <a:lnTo>
                    <a:pt x="3625399" y="2493093"/>
                  </a:lnTo>
                  <a:lnTo>
                    <a:pt x="3582126" y="2500307"/>
                  </a:lnTo>
                  <a:lnTo>
                    <a:pt x="3539520" y="2507727"/>
                  </a:lnTo>
                  <a:lnTo>
                    <a:pt x="3497561" y="2515342"/>
                  </a:lnTo>
                  <a:lnTo>
                    <a:pt x="3456229" y="2523144"/>
                  </a:lnTo>
                  <a:lnTo>
                    <a:pt x="3415503" y="2531122"/>
                  </a:lnTo>
                  <a:lnTo>
                    <a:pt x="3375365" y="2539266"/>
                  </a:lnTo>
                  <a:lnTo>
                    <a:pt x="3335794" y="2547567"/>
                  </a:lnTo>
                  <a:lnTo>
                    <a:pt x="3296771" y="2556014"/>
                  </a:lnTo>
                  <a:lnTo>
                    <a:pt x="3258275" y="2564599"/>
                  </a:lnTo>
                  <a:lnTo>
                    <a:pt x="3220286" y="2573311"/>
                  </a:lnTo>
                  <a:lnTo>
                    <a:pt x="3182785" y="2582141"/>
                  </a:lnTo>
                  <a:lnTo>
                    <a:pt x="3109167" y="2600113"/>
                  </a:lnTo>
                  <a:lnTo>
                    <a:pt x="3037260" y="2618438"/>
                  </a:lnTo>
                  <a:lnTo>
                    <a:pt x="2966905" y="2637037"/>
                  </a:lnTo>
                  <a:lnTo>
                    <a:pt x="2897944" y="2655831"/>
                  </a:lnTo>
                  <a:lnTo>
                    <a:pt x="2830217" y="2674743"/>
                  </a:lnTo>
                  <a:lnTo>
                    <a:pt x="2763564" y="2693695"/>
                  </a:lnTo>
                  <a:lnTo>
                    <a:pt x="2697827" y="2712607"/>
                  </a:lnTo>
                  <a:lnTo>
                    <a:pt x="2632847" y="2731402"/>
                  </a:lnTo>
                  <a:lnTo>
                    <a:pt x="2600590" y="2740731"/>
                  </a:lnTo>
                  <a:lnTo>
                    <a:pt x="2536446" y="2759202"/>
                  </a:lnTo>
                  <a:lnTo>
                    <a:pt x="2472659" y="2777361"/>
                  </a:lnTo>
                  <a:lnTo>
                    <a:pt x="2409072" y="2795127"/>
                  </a:lnTo>
                  <a:lnTo>
                    <a:pt x="2345524" y="2812424"/>
                  </a:lnTo>
                  <a:lnTo>
                    <a:pt x="2281857" y="2829173"/>
                  </a:lnTo>
                  <a:lnTo>
                    <a:pt x="2217912" y="2845294"/>
                  </a:lnTo>
                  <a:lnTo>
                    <a:pt x="2153528" y="2860711"/>
                  </a:lnTo>
                  <a:lnTo>
                    <a:pt x="2088548" y="2875345"/>
                  </a:lnTo>
                  <a:lnTo>
                    <a:pt x="2022811" y="2889117"/>
                  </a:lnTo>
                  <a:lnTo>
                    <a:pt x="1956158" y="2901949"/>
                  </a:lnTo>
                  <a:lnTo>
                    <a:pt x="1888431" y="2913763"/>
                  </a:lnTo>
                  <a:lnTo>
                    <a:pt x="1819470" y="2924481"/>
                  </a:lnTo>
                  <a:lnTo>
                    <a:pt x="1749115" y="2934023"/>
                  </a:lnTo>
                  <a:lnTo>
                    <a:pt x="1677208" y="2942313"/>
                  </a:lnTo>
                  <a:lnTo>
                    <a:pt x="1603590" y="2949271"/>
                  </a:lnTo>
                  <a:lnTo>
                    <a:pt x="1528100" y="2954819"/>
                  </a:lnTo>
                  <a:lnTo>
                    <a:pt x="1489604" y="2957039"/>
                  </a:lnTo>
                  <a:lnTo>
                    <a:pt x="1450581" y="2958878"/>
                  </a:lnTo>
                  <a:lnTo>
                    <a:pt x="1411010" y="2960326"/>
                  </a:lnTo>
                  <a:lnTo>
                    <a:pt x="1370872" y="2961372"/>
                  </a:lnTo>
                  <a:lnTo>
                    <a:pt x="1330146" y="2962006"/>
                  </a:lnTo>
                  <a:lnTo>
                    <a:pt x="1288814" y="2962220"/>
                  </a:lnTo>
                  <a:lnTo>
                    <a:pt x="1246855" y="2962003"/>
                  </a:lnTo>
                  <a:lnTo>
                    <a:pt x="1204249" y="2961346"/>
                  </a:lnTo>
                  <a:lnTo>
                    <a:pt x="1160976" y="2960238"/>
                  </a:lnTo>
                  <a:lnTo>
                    <a:pt x="1117016" y="2958669"/>
                  </a:lnTo>
                  <a:lnTo>
                    <a:pt x="1072350" y="2956631"/>
                  </a:lnTo>
                  <a:lnTo>
                    <a:pt x="1026958" y="2954113"/>
                  </a:lnTo>
                  <a:lnTo>
                    <a:pt x="980819" y="2951106"/>
                  </a:lnTo>
                  <a:lnTo>
                    <a:pt x="933914" y="2947599"/>
                  </a:lnTo>
                  <a:lnTo>
                    <a:pt x="886222" y="2943584"/>
                  </a:lnTo>
                  <a:lnTo>
                    <a:pt x="837725" y="2939049"/>
                  </a:lnTo>
                  <a:lnTo>
                    <a:pt x="788401" y="2933985"/>
                  </a:lnTo>
                  <a:lnTo>
                    <a:pt x="738232" y="2928384"/>
                  </a:lnTo>
                  <a:lnTo>
                    <a:pt x="687197" y="2922233"/>
                  </a:lnTo>
                  <a:lnTo>
                    <a:pt x="635276" y="2915525"/>
                  </a:lnTo>
                  <a:lnTo>
                    <a:pt x="582450" y="2908249"/>
                  </a:lnTo>
                  <a:lnTo>
                    <a:pt x="528698" y="2900395"/>
                  </a:lnTo>
                  <a:lnTo>
                    <a:pt x="474001" y="2891954"/>
                  </a:lnTo>
                  <a:lnTo>
                    <a:pt x="418338" y="2882916"/>
                  </a:lnTo>
                  <a:lnTo>
                    <a:pt x="361690" y="2873270"/>
                  </a:lnTo>
                  <a:lnTo>
                    <a:pt x="304037" y="2863008"/>
                  </a:lnTo>
                  <a:lnTo>
                    <a:pt x="245359" y="2852119"/>
                  </a:lnTo>
                  <a:lnTo>
                    <a:pt x="185637" y="2840594"/>
                  </a:lnTo>
                  <a:lnTo>
                    <a:pt x="124849" y="2828423"/>
                  </a:lnTo>
                  <a:lnTo>
                    <a:pt x="62977" y="2815595"/>
                  </a:lnTo>
                  <a:lnTo>
                    <a:pt x="0" y="28021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865626" y="3417189"/>
            <a:ext cx="4471670" cy="222059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&lt;article&gt;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&lt;header&gt;&lt;h1&gt;Tecnologías</a:t>
            </a:r>
            <a:r>
              <a:rPr dirty="0" sz="1200" spc="4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web&lt;/h1&gt;&lt;/header&gt;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&lt;p&gt;bla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bla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bla&lt;/p&gt;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&lt;aside&gt;</a:t>
            </a:r>
            <a:endParaRPr sz="120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290"/>
              </a:spcBef>
            </a:pPr>
            <a:r>
              <a:rPr dirty="0" sz="1200" spc="-20">
                <a:solidFill>
                  <a:srgbClr val="375F92"/>
                </a:solidFill>
                <a:latin typeface="Consolas"/>
                <a:cs typeface="Consolas"/>
              </a:rPr>
              <a:t>&lt;ul&gt;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&lt;li&gt;&lt;a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href=“#”&gt;Links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sobre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HTML5&lt;/a&gt;&lt;/li&gt;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&lt;li&gt;&lt;a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href=“#”&gt;Links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sobre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CSS3&lt;/a&gt;&lt;/li&gt;</a:t>
            </a:r>
            <a:endParaRPr sz="120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&lt;/ul&gt;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&lt;/aside&gt;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&lt;/article&gt;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2912" y="4065308"/>
            <a:ext cx="2221204" cy="2221204"/>
          </a:xfrm>
          <a:prstGeom prst="rect">
            <a:avLst/>
          </a:prstGeom>
        </p:spPr>
      </p:pic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NUEVAS</a:t>
            </a:r>
            <a:r>
              <a:rPr dirty="0" spc="-100"/>
              <a:t> </a:t>
            </a:r>
            <a:r>
              <a:rPr dirty="0" spc="-20"/>
              <a:t>ETIQUETAS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25"/>
              <a:t>PRESENTACIÓN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3024" y="1143000"/>
            <a:ext cx="3118485" cy="2727325"/>
            <a:chOff x="273024" y="1143000"/>
            <a:chExt cx="3118485" cy="2727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" y="1143000"/>
              <a:ext cx="3105277" cy="270268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85724" y="3500501"/>
              <a:ext cx="3072130" cy="357505"/>
            </a:xfrm>
            <a:custGeom>
              <a:avLst/>
              <a:gdLst/>
              <a:ahLst/>
              <a:cxnLst/>
              <a:rect l="l" t="t" r="r" b="b"/>
              <a:pathLst>
                <a:path w="3072129" h="357504">
                  <a:moveTo>
                    <a:pt x="3036087" y="0"/>
                  </a:moveTo>
                  <a:lnTo>
                    <a:pt x="35712" y="0"/>
                  </a:lnTo>
                  <a:lnTo>
                    <a:pt x="21811" y="2790"/>
                  </a:lnTo>
                  <a:lnTo>
                    <a:pt x="10460" y="10413"/>
                  </a:lnTo>
                  <a:lnTo>
                    <a:pt x="2806" y="21752"/>
                  </a:lnTo>
                  <a:lnTo>
                    <a:pt x="0" y="35687"/>
                  </a:lnTo>
                  <a:lnTo>
                    <a:pt x="0" y="321437"/>
                  </a:lnTo>
                  <a:lnTo>
                    <a:pt x="2806" y="335317"/>
                  </a:lnTo>
                  <a:lnTo>
                    <a:pt x="10460" y="346662"/>
                  </a:lnTo>
                  <a:lnTo>
                    <a:pt x="21811" y="354316"/>
                  </a:lnTo>
                  <a:lnTo>
                    <a:pt x="35712" y="357124"/>
                  </a:lnTo>
                  <a:lnTo>
                    <a:pt x="3036087" y="357124"/>
                  </a:lnTo>
                  <a:lnTo>
                    <a:pt x="3050021" y="354316"/>
                  </a:lnTo>
                  <a:lnTo>
                    <a:pt x="3061360" y="346662"/>
                  </a:lnTo>
                  <a:lnTo>
                    <a:pt x="3068984" y="335317"/>
                  </a:lnTo>
                  <a:lnTo>
                    <a:pt x="3071774" y="321437"/>
                  </a:lnTo>
                  <a:lnTo>
                    <a:pt x="3071774" y="35687"/>
                  </a:lnTo>
                  <a:lnTo>
                    <a:pt x="3068984" y="21752"/>
                  </a:lnTo>
                  <a:lnTo>
                    <a:pt x="3061360" y="10413"/>
                  </a:lnTo>
                  <a:lnTo>
                    <a:pt x="3050021" y="2790"/>
                  </a:lnTo>
                  <a:lnTo>
                    <a:pt x="30360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5724" y="3500501"/>
              <a:ext cx="3072130" cy="357505"/>
            </a:xfrm>
            <a:custGeom>
              <a:avLst/>
              <a:gdLst/>
              <a:ahLst/>
              <a:cxnLst/>
              <a:rect l="l" t="t" r="r" b="b"/>
              <a:pathLst>
                <a:path w="3072129" h="357504">
                  <a:moveTo>
                    <a:pt x="0" y="35687"/>
                  </a:moveTo>
                  <a:lnTo>
                    <a:pt x="2806" y="21752"/>
                  </a:lnTo>
                  <a:lnTo>
                    <a:pt x="10460" y="10413"/>
                  </a:lnTo>
                  <a:lnTo>
                    <a:pt x="21811" y="2790"/>
                  </a:lnTo>
                  <a:lnTo>
                    <a:pt x="35712" y="0"/>
                  </a:lnTo>
                  <a:lnTo>
                    <a:pt x="3036087" y="0"/>
                  </a:lnTo>
                  <a:lnTo>
                    <a:pt x="3050021" y="2790"/>
                  </a:lnTo>
                  <a:lnTo>
                    <a:pt x="3061360" y="10413"/>
                  </a:lnTo>
                  <a:lnTo>
                    <a:pt x="3068984" y="21752"/>
                  </a:lnTo>
                  <a:lnTo>
                    <a:pt x="3071774" y="35687"/>
                  </a:lnTo>
                  <a:lnTo>
                    <a:pt x="3071774" y="321437"/>
                  </a:lnTo>
                  <a:lnTo>
                    <a:pt x="3068984" y="335317"/>
                  </a:lnTo>
                  <a:lnTo>
                    <a:pt x="3061360" y="346662"/>
                  </a:lnTo>
                  <a:lnTo>
                    <a:pt x="3050021" y="354316"/>
                  </a:lnTo>
                  <a:lnTo>
                    <a:pt x="3036087" y="357124"/>
                  </a:lnTo>
                  <a:lnTo>
                    <a:pt x="35712" y="357124"/>
                  </a:lnTo>
                  <a:lnTo>
                    <a:pt x="21811" y="354316"/>
                  </a:lnTo>
                  <a:lnTo>
                    <a:pt x="10460" y="346662"/>
                  </a:lnTo>
                  <a:lnTo>
                    <a:pt x="2806" y="335317"/>
                  </a:lnTo>
                  <a:lnTo>
                    <a:pt x="0" y="321437"/>
                  </a:lnTo>
                  <a:lnTo>
                    <a:pt x="0" y="35687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538729" y="2674365"/>
            <a:ext cx="594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&lt;aside&gt;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29003" y="1205865"/>
            <a:ext cx="1189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&lt;header&gt;</a:t>
            </a:r>
            <a:endParaRPr sz="1200">
              <a:latin typeface="Arial"/>
              <a:cs typeface="Arial"/>
            </a:endParaRPr>
          </a:p>
          <a:p>
            <a:pPr marL="474345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&lt;hgroup&gt;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40891" y="1811528"/>
            <a:ext cx="4641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&lt;nav&gt;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9856" y="2219705"/>
            <a:ext cx="654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&lt;article&gt;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29436" y="2762758"/>
            <a:ext cx="738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&lt;section&gt;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1211" y="1057655"/>
            <a:ext cx="4843272" cy="217170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865626" y="1156817"/>
            <a:ext cx="3901440" cy="143383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2000" spc="-10">
                <a:solidFill>
                  <a:srgbClr val="375F92"/>
                </a:solidFill>
                <a:latin typeface="Consolas"/>
                <a:cs typeface="Consolas"/>
              </a:rPr>
              <a:t>&lt;footer&gt;</a:t>
            </a:r>
            <a:endParaRPr sz="2000">
              <a:latin typeface="Consolas"/>
              <a:cs typeface="Consolas"/>
            </a:endParaRPr>
          </a:p>
          <a:p>
            <a:pPr marL="298450" marR="5080">
              <a:lnSpc>
                <a:spcPct val="100000"/>
              </a:lnSpc>
              <a:spcBef>
                <a:spcPts val="1045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representa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el</a:t>
            </a:r>
            <a:r>
              <a:rPr dirty="0" sz="1800" spc="1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pie de</a:t>
            </a:r>
            <a:r>
              <a:rPr dirty="0" sz="1800" spc="1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una sección</a:t>
            </a:r>
            <a:r>
              <a:rPr dirty="0" sz="1800" spc="1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375F92"/>
                </a:solidFill>
                <a:latin typeface="Tahoma"/>
                <a:cs typeface="Tahoma"/>
              </a:rPr>
              <a:t>o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página.</a:t>
            </a:r>
            <a:r>
              <a:rPr dirty="0" sz="1800" spc="1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Suele</a:t>
            </a:r>
            <a:r>
              <a:rPr dirty="0" sz="1800" spc="3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contener</a:t>
            </a:r>
            <a:r>
              <a:rPr dirty="0" sz="1800" spc="2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información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sobre</a:t>
            </a:r>
            <a:r>
              <a:rPr dirty="0" sz="1800" spc="-5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el</a:t>
            </a:r>
            <a:r>
              <a:rPr dirty="0" sz="1800" spc="-5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45">
                <a:solidFill>
                  <a:srgbClr val="375F92"/>
                </a:solidFill>
                <a:latin typeface="Tahoma"/>
                <a:cs typeface="Tahoma"/>
              </a:rPr>
              <a:t>autor,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copyright,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 etc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630548" y="3344798"/>
            <a:ext cx="4812030" cy="1295400"/>
            <a:chOff x="3630548" y="3344798"/>
            <a:chExt cx="4812030" cy="1295400"/>
          </a:xfrm>
        </p:grpSpPr>
        <p:sp>
          <p:nvSpPr>
            <p:cNvPr id="15" name="object 15" descr=""/>
            <p:cNvSpPr/>
            <p:nvPr/>
          </p:nvSpPr>
          <p:spPr>
            <a:xfrm>
              <a:off x="3643248" y="3357498"/>
              <a:ext cx="4786630" cy="1270000"/>
            </a:xfrm>
            <a:custGeom>
              <a:avLst/>
              <a:gdLst/>
              <a:ahLst/>
              <a:cxnLst/>
              <a:rect l="l" t="t" r="r" b="b"/>
              <a:pathLst>
                <a:path w="4786630" h="1270000">
                  <a:moveTo>
                    <a:pt x="4786376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69702" y="1207301"/>
                  </a:lnTo>
                  <a:lnTo>
                    <a:pt x="205074" y="1219038"/>
                  </a:lnTo>
                  <a:lnTo>
                    <a:pt x="335251" y="1229422"/>
                  </a:lnTo>
                  <a:lnTo>
                    <a:pt x="460448" y="1238498"/>
                  </a:lnTo>
                  <a:lnTo>
                    <a:pt x="580882" y="1246312"/>
                  </a:lnTo>
                  <a:lnTo>
                    <a:pt x="696770" y="1252911"/>
                  </a:lnTo>
                  <a:lnTo>
                    <a:pt x="808328" y="1258339"/>
                  </a:lnTo>
                  <a:lnTo>
                    <a:pt x="915773" y="1262642"/>
                  </a:lnTo>
                  <a:lnTo>
                    <a:pt x="1019320" y="1265866"/>
                  </a:lnTo>
                  <a:lnTo>
                    <a:pt x="1119188" y="1268057"/>
                  </a:lnTo>
                  <a:lnTo>
                    <a:pt x="1215591" y="1269260"/>
                  </a:lnTo>
                  <a:lnTo>
                    <a:pt x="1308747" y="1269520"/>
                  </a:lnTo>
                  <a:lnTo>
                    <a:pt x="1398872" y="1268884"/>
                  </a:lnTo>
                  <a:lnTo>
                    <a:pt x="1486182" y="1267397"/>
                  </a:lnTo>
                  <a:lnTo>
                    <a:pt x="1570895" y="1265105"/>
                  </a:lnTo>
                  <a:lnTo>
                    <a:pt x="1653226" y="1262054"/>
                  </a:lnTo>
                  <a:lnTo>
                    <a:pt x="1733392" y="1258288"/>
                  </a:lnTo>
                  <a:lnTo>
                    <a:pt x="1811610" y="1253854"/>
                  </a:lnTo>
                  <a:lnTo>
                    <a:pt x="1888096" y="1248797"/>
                  </a:lnTo>
                  <a:lnTo>
                    <a:pt x="1963066" y="1243164"/>
                  </a:lnTo>
                  <a:lnTo>
                    <a:pt x="2036738" y="1236999"/>
                  </a:lnTo>
                  <a:lnTo>
                    <a:pt x="2109327" y="1230348"/>
                  </a:lnTo>
                  <a:lnTo>
                    <a:pt x="2181050" y="1223257"/>
                  </a:lnTo>
                  <a:lnTo>
                    <a:pt x="2287484" y="1211895"/>
                  </a:lnTo>
                  <a:lnTo>
                    <a:pt x="2428386" y="1195632"/>
                  </a:lnTo>
                  <a:lnTo>
                    <a:pt x="2823309" y="1147166"/>
                  </a:lnTo>
                  <a:lnTo>
                    <a:pt x="3013644" y="1124843"/>
                  </a:lnTo>
                  <a:lnTo>
                    <a:pt x="3133149" y="1111795"/>
                  </a:lnTo>
                  <a:lnTo>
                    <a:pt x="3257525" y="1099195"/>
                  </a:lnTo>
                  <a:lnTo>
                    <a:pt x="3343510" y="1091119"/>
                  </a:lnTo>
                  <a:lnTo>
                    <a:pt x="3432200" y="1083357"/>
                  </a:lnTo>
                  <a:lnTo>
                    <a:pt x="3523814" y="1075953"/>
                  </a:lnTo>
                  <a:lnTo>
                    <a:pt x="3618566" y="1068954"/>
                  </a:lnTo>
                  <a:lnTo>
                    <a:pt x="3716675" y="1062404"/>
                  </a:lnTo>
                  <a:lnTo>
                    <a:pt x="3818355" y="1056350"/>
                  </a:lnTo>
                  <a:lnTo>
                    <a:pt x="3923824" y="1050838"/>
                  </a:lnTo>
                  <a:lnTo>
                    <a:pt x="4033298" y="1045912"/>
                  </a:lnTo>
                  <a:lnTo>
                    <a:pt x="4146994" y="1041619"/>
                  </a:lnTo>
                  <a:lnTo>
                    <a:pt x="4265128" y="1038004"/>
                  </a:lnTo>
                  <a:lnTo>
                    <a:pt x="4387917" y="1035113"/>
                  </a:lnTo>
                  <a:lnTo>
                    <a:pt x="4515577" y="1032992"/>
                  </a:lnTo>
                  <a:lnTo>
                    <a:pt x="4648324" y="1031685"/>
                  </a:lnTo>
                  <a:lnTo>
                    <a:pt x="4786376" y="1031239"/>
                  </a:lnTo>
                  <a:lnTo>
                    <a:pt x="47863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643248" y="3357498"/>
              <a:ext cx="4786630" cy="1270000"/>
            </a:xfrm>
            <a:custGeom>
              <a:avLst/>
              <a:gdLst/>
              <a:ahLst/>
              <a:cxnLst/>
              <a:rect l="l" t="t" r="r" b="b"/>
              <a:pathLst>
                <a:path w="4786630" h="1270000">
                  <a:moveTo>
                    <a:pt x="0" y="0"/>
                  </a:moveTo>
                  <a:lnTo>
                    <a:pt x="4786376" y="0"/>
                  </a:lnTo>
                  <a:lnTo>
                    <a:pt x="4786376" y="1031239"/>
                  </a:lnTo>
                  <a:lnTo>
                    <a:pt x="4716673" y="1031352"/>
                  </a:lnTo>
                  <a:lnTo>
                    <a:pt x="4648324" y="1031685"/>
                  </a:lnTo>
                  <a:lnTo>
                    <a:pt x="4581301" y="1032234"/>
                  </a:lnTo>
                  <a:lnTo>
                    <a:pt x="4515577" y="1032992"/>
                  </a:lnTo>
                  <a:lnTo>
                    <a:pt x="4451124" y="1033953"/>
                  </a:lnTo>
                  <a:lnTo>
                    <a:pt x="4387917" y="1035113"/>
                  </a:lnTo>
                  <a:lnTo>
                    <a:pt x="4325927" y="1036465"/>
                  </a:lnTo>
                  <a:lnTo>
                    <a:pt x="4265128" y="1038004"/>
                  </a:lnTo>
                  <a:lnTo>
                    <a:pt x="4205493" y="1039724"/>
                  </a:lnTo>
                  <a:lnTo>
                    <a:pt x="4146994" y="1041619"/>
                  </a:lnTo>
                  <a:lnTo>
                    <a:pt x="4089605" y="1043684"/>
                  </a:lnTo>
                  <a:lnTo>
                    <a:pt x="4033298" y="1045912"/>
                  </a:lnTo>
                  <a:lnTo>
                    <a:pt x="3978047" y="1048299"/>
                  </a:lnTo>
                  <a:lnTo>
                    <a:pt x="3923824" y="1050838"/>
                  </a:lnTo>
                  <a:lnTo>
                    <a:pt x="3870602" y="1053523"/>
                  </a:lnTo>
                  <a:lnTo>
                    <a:pt x="3818355" y="1056350"/>
                  </a:lnTo>
                  <a:lnTo>
                    <a:pt x="3767055" y="1059312"/>
                  </a:lnTo>
                  <a:lnTo>
                    <a:pt x="3716675" y="1062404"/>
                  </a:lnTo>
                  <a:lnTo>
                    <a:pt x="3667187" y="1065620"/>
                  </a:lnTo>
                  <a:lnTo>
                    <a:pt x="3618566" y="1068954"/>
                  </a:lnTo>
                  <a:lnTo>
                    <a:pt x="3570784" y="1072400"/>
                  </a:lnTo>
                  <a:lnTo>
                    <a:pt x="3523814" y="1075953"/>
                  </a:lnTo>
                  <a:lnTo>
                    <a:pt x="3477628" y="1079607"/>
                  </a:lnTo>
                  <a:lnTo>
                    <a:pt x="3432200" y="1083357"/>
                  </a:lnTo>
                  <a:lnTo>
                    <a:pt x="3387503" y="1087196"/>
                  </a:lnTo>
                  <a:lnTo>
                    <a:pt x="3343510" y="1091119"/>
                  </a:lnTo>
                  <a:lnTo>
                    <a:pt x="3300193" y="1095121"/>
                  </a:lnTo>
                  <a:lnTo>
                    <a:pt x="3257525" y="1099195"/>
                  </a:lnTo>
                  <a:lnTo>
                    <a:pt x="3215480" y="1103336"/>
                  </a:lnTo>
                  <a:lnTo>
                    <a:pt x="3174030" y="1107538"/>
                  </a:lnTo>
                  <a:lnTo>
                    <a:pt x="3133149" y="1111795"/>
                  </a:lnTo>
                  <a:lnTo>
                    <a:pt x="3092809" y="1116102"/>
                  </a:lnTo>
                  <a:lnTo>
                    <a:pt x="3052983" y="1120454"/>
                  </a:lnTo>
                  <a:lnTo>
                    <a:pt x="3013644" y="1124843"/>
                  </a:lnTo>
                  <a:lnTo>
                    <a:pt x="2974765" y="1129265"/>
                  </a:lnTo>
                  <a:lnTo>
                    <a:pt x="2936319" y="1133714"/>
                  </a:lnTo>
                  <a:lnTo>
                    <a:pt x="2898279" y="1138185"/>
                  </a:lnTo>
                  <a:lnTo>
                    <a:pt x="2823309" y="1147166"/>
                  </a:lnTo>
                  <a:lnTo>
                    <a:pt x="2749637" y="1156164"/>
                  </a:lnTo>
                  <a:lnTo>
                    <a:pt x="2677048" y="1165132"/>
                  </a:lnTo>
                  <a:lnTo>
                    <a:pt x="2641092" y="1169591"/>
                  </a:lnTo>
                  <a:lnTo>
                    <a:pt x="2605325" y="1174026"/>
                  </a:lnTo>
                  <a:lnTo>
                    <a:pt x="2534252" y="1182799"/>
                  </a:lnTo>
                  <a:lnTo>
                    <a:pt x="2463611" y="1191405"/>
                  </a:lnTo>
                  <a:lnTo>
                    <a:pt x="2393188" y="1199800"/>
                  </a:lnTo>
                  <a:lnTo>
                    <a:pt x="2322764" y="1207938"/>
                  </a:lnTo>
                  <a:lnTo>
                    <a:pt x="2252123" y="1215772"/>
                  </a:lnTo>
                  <a:lnTo>
                    <a:pt x="2181050" y="1223257"/>
                  </a:lnTo>
                  <a:lnTo>
                    <a:pt x="2109327" y="1230348"/>
                  </a:lnTo>
                  <a:lnTo>
                    <a:pt x="2036738" y="1236999"/>
                  </a:lnTo>
                  <a:lnTo>
                    <a:pt x="1963066" y="1243164"/>
                  </a:lnTo>
                  <a:lnTo>
                    <a:pt x="1888096" y="1248797"/>
                  </a:lnTo>
                  <a:lnTo>
                    <a:pt x="1850056" y="1251401"/>
                  </a:lnTo>
                  <a:lnTo>
                    <a:pt x="1811610" y="1253854"/>
                  </a:lnTo>
                  <a:lnTo>
                    <a:pt x="1772731" y="1256152"/>
                  </a:lnTo>
                  <a:lnTo>
                    <a:pt x="1733392" y="1258288"/>
                  </a:lnTo>
                  <a:lnTo>
                    <a:pt x="1693566" y="1260257"/>
                  </a:lnTo>
                  <a:lnTo>
                    <a:pt x="1653226" y="1262054"/>
                  </a:lnTo>
                  <a:lnTo>
                    <a:pt x="1612345" y="1263672"/>
                  </a:lnTo>
                  <a:lnTo>
                    <a:pt x="1570895" y="1265105"/>
                  </a:lnTo>
                  <a:lnTo>
                    <a:pt x="1528850" y="1266349"/>
                  </a:lnTo>
                  <a:lnTo>
                    <a:pt x="1486182" y="1267397"/>
                  </a:lnTo>
                  <a:lnTo>
                    <a:pt x="1442865" y="1268244"/>
                  </a:lnTo>
                  <a:lnTo>
                    <a:pt x="1398872" y="1268884"/>
                  </a:lnTo>
                  <a:lnTo>
                    <a:pt x="1354175" y="1269311"/>
                  </a:lnTo>
                  <a:lnTo>
                    <a:pt x="1308747" y="1269520"/>
                  </a:lnTo>
                  <a:lnTo>
                    <a:pt x="1262561" y="1269505"/>
                  </a:lnTo>
                  <a:lnTo>
                    <a:pt x="1215591" y="1269260"/>
                  </a:lnTo>
                  <a:lnTo>
                    <a:pt x="1167809" y="1268779"/>
                  </a:lnTo>
                  <a:lnTo>
                    <a:pt x="1119188" y="1268057"/>
                  </a:lnTo>
                  <a:lnTo>
                    <a:pt x="1069700" y="1267088"/>
                  </a:lnTo>
                  <a:lnTo>
                    <a:pt x="1019320" y="1265866"/>
                  </a:lnTo>
                  <a:lnTo>
                    <a:pt x="968020" y="1264386"/>
                  </a:lnTo>
                  <a:lnTo>
                    <a:pt x="915773" y="1262642"/>
                  </a:lnTo>
                  <a:lnTo>
                    <a:pt x="862551" y="1260628"/>
                  </a:lnTo>
                  <a:lnTo>
                    <a:pt x="808328" y="1258339"/>
                  </a:lnTo>
                  <a:lnTo>
                    <a:pt x="753077" y="1255768"/>
                  </a:lnTo>
                  <a:lnTo>
                    <a:pt x="696770" y="1252911"/>
                  </a:lnTo>
                  <a:lnTo>
                    <a:pt x="639381" y="1249761"/>
                  </a:lnTo>
                  <a:lnTo>
                    <a:pt x="580882" y="1246312"/>
                  </a:lnTo>
                  <a:lnTo>
                    <a:pt x="521247" y="1242560"/>
                  </a:lnTo>
                  <a:lnTo>
                    <a:pt x="460448" y="1238498"/>
                  </a:lnTo>
                  <a:lnTo>
                    <a:pt x="398458" y="1234120"/>
                  </a:lnTo>
                  <a:lnTo>
                    <a:pt x="335251" y="1229422"/>
                  </a:lnTo>
                  <a:lnTo>
                    <a:pt x="270798" y="1224396"/>
                  </a:lnTo>
                  <a:lnTo>
                    <a:pt x="205074" y="1219038"/>
                  </a:lnTo>
                  <a:lnTo>
                    <a:pt x="138051" y="1213342"/>
                  </a:lnTo>
                  <a:lnTo>
                    <a:pt x="69702" y="1207301"/>
                  </a:lnTo>
                  <a:lnTo>
                    <a:pt x="0" y="120091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865626" y="3417189"/>
            <a:ext cx="2800350" cy="68389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&lt;footer&gt;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&lt;p&gt;©</a:t>
            </a:r>
            <a:r>
              <a:rPr dirty="0" sz="1200" spc="-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2012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Bla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bla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bla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bla&lt;/p&gt;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&lt;/footer&gt;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464055" y="3558285"/>
            <a:ext cx="634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&lt;footer&gt;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27" y="1342644"/>
            <a:ext cx="8243316" cy="431444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50240" y="1518284"/>
            <a:ext cx="7792084" cy="1177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Lienzo</a:t>
            </a:r>
            <a:r>
              <a:rPr dirty="0" sz="1800" spc="-6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utilizado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para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representar</a:t>
            </a:r>
            <a:r>
              <a:rPr dirty="0" sz="1800" spc="-5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imágenes,</a:t>
            </a:r>
            <a:r>
              <a:rPr dirty="0" sz="1800" spc="-5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gráficos,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dibujos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y/o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elementos</a:t>
            </a:r>
            <a:r>
              <a:rPr dirty="0" sz="1800" spc="-5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visuales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“al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vuelo”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con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Javascript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No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requiere plugins,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ni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codecs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0240" y="3054858"/>
            <a:ext cx="3105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Mapa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 bits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(no hay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reescalado)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0240" y="3713479"/>
            <a:ext cx="3104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contenido</a:t>
            </a:r>
            <a:r>
              <a:rPr dirty="0" sz="1800" spc="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no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se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añade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al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DOM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0240" y="4371847"/>
            <a:ext cx="1952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Puede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ser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exportado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0240" y="5039614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0">
                <a:solidFill>
                  <a:srgbClr val="E36C09"/>
                </a:solidFill>
                <a:latin typeface="Tahoma"/>
                <a:cs typeface="Tahoma"/>
              </a:rPr>
              <a:t>•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987925" y="2416175"/>
            <a:ext cx="3954779" cy="2494280"/>
            <a:chOff x="4987925" y="2416175"/>
            <a:chExt cx="3954779" cy="2494280"/>
          </a:xfrm>
        </p:grpSpPr>
        <p:sp>
          <p:nvSpPr>
            <p:cNvPr id="9" name="object 9" descr=""/>
            <p:cNvSpPr/>
            <p:nvPr/>
          </p:nvSpPr>
          <p:spPr>
            <a:xfrm>
              <a:off x="5000625" y="2428875"/>
              <a:ext cx="3929379" cy="2468880"/>
            </a:xfrm>
            <a:custGeom>
              <a:avLst/>
              <a:gdLst/>
              <a:ahLst/>
              <a:cxnLst/>
              <a:rect l="l" t="t" r="r" b="b"/>
              <a:pathLst>
                <a:path w="3929379" h="2468879">
                  <a:moveTo>
                    <a:pt x="3929126" y="0"/>
                  </a:moveTo>
                  <a:lnTo>
                    <a:pt x="0" y="0"/>
                  </a:lnTo>
                  <a:lnTo>
                    <a:pt x="0" y="2335022"/>
                  </a:lnTo>
                  <a:lnTo>
                    <a:pt x="62696" y="2348611"/>
                  </a:lnTo>
                  <a:lnTo>
                    <a:pt x="124059" y="2361384"/>
                  </a:lnTo>
                  <a:lnTo>
                    <a:pt x="184118" y="2373355"/>
                  </a:lnTo>
                  <a:lnTo>
                    <a:pt x="242901" y="2384539"/>
                  </a:lnTo>
                  <a:lnTo>
                    <a:pt x="300439" y="2394951"/>
                  </a:lnTo>
                  <a:lnTo>
                    <a:pt x="356761" y="2404604"/>
                  </a:lnTo>
                  <a:lnTo>
                    <a:pt x="411896" y="2413514"/>
                  </a:lnTo>
                  <a:lnTo>
                    <a:pt x="465873" y="2421696"/>
                  </a:lnTo>
                  <a:lnTo>
                    <a:pt x="518722" y="2429163"/>
                  </a:lnTo>
                  <a:lnTo>
                    <a:pt x="570471" y="2435931"/>
                  </a:lnTo>
                  <a:lnTo>
                    <a:pt x="621151" y="2442014"/>
                  </a:lnTo>
                  <a:lnTo>
                    <a:pt x="670791" y="2447427"/>
                  </a:lnTo>
                  <a:lnTo>
                    <a:pt x="719419" y="2452184"/>
                  </a:lnTo>
                  <a:lnTo>
                    <a:pt x="767065" y="2456300"/>
                  </a:lnTo>
                  <a:lnTo>
                    <a:pt x="813759" y="2459791"/>
                  </a:lnTo>
                  <a:lnTo>
                    <a:pt x="859530" y="2462669"/>
                  </a:lnTo>
                  <a:lnTo>
                    <a:pt x="904406" y="2464951"/>
                  </a:lnTo>
                  <a:lnTo>
                    <a:pt x="948418" y="2466650"/>
                  </a:lnTo>
                  <a:lnTo>
                    <a:pt x="991595" y="2467782"/>
                  </a:lnTo>
                  <a:lnTo>
                    <a:pt x="1033966" y="2468360"/>
                  </a:lnTo>
                  <a:lnTo>
                    <a:pt x="1075560" y="2468400"/>
                  </a:lnTo>
                  <a:lnTo>
                    <a:pt x="1116407" y="2467916"/>
                  </a:lnTo>
                  <a:lnTo>
                    <a:pt x="1156535" y="2466924"/>
                  </a:lnTo>
                  <a:lnTo>
                    <a:pt x="1195975" y="2465436"/>
                  </a:lnTo>
                  <a:lnTo>
                    <a:pt x="1234756" y="2463469"/>
                  </a:lnTo>
                  <a:lnTo>
                    <a:pt x="1272906" y="2461036"/>
                  </a:lnTo>
                  <a:lnTo>
                    <a:pt x="1347434" y="2454834"/>
                  </a:lnTo>
                  <a:lnTo>
                    <a:pt x="1419792" y="2446946"/>
                  </a:lnTo>
                  <a:lnTo>
                    <a:pt x="1490216" y="2437490"/>
                  </a:lnTo>
                  <a:lnTo>
                    <a:pt x="1558941" y="2426583"/>
                  </a:lnTo>
                  <a:lnTo>
                    <a:pt x="1626199" y="2414342"/>
                  </a:lnTo>
                  <a:lnTo>
                    <a:pt x="1692227" y="2400884"/>
                  </a:lnTo>
                  <a:lnTo>
                    <a:pt x="1757259" y="2386326"/>
                  </a:lnTo>
                  <a:lnTo>
                    <a:pt x="1821528" y="2370785"/>
                  </a:lnTo>
                  <a:lnTo>
                    <a:pt x="1885270" y="2354378"/>
                  </a:lnTo>
                  <a:lnTo>
                    <a:pt x="1948719" y="2337223"/>
                  </a:lnTo>
                  <a:lnTo>
                    <a:pt x="2043855" y="2310342"/>
                  </a:lnTo>
                  <a:lnTo>
                    <a:pt x="2302926" y="2234719"/>
                  </a:lnTo>
                  <a:lnTo>
                    <a:pt x="2404349" y="2206010"/>
                  </a:lnTo>
                  <a:lnTo>
                    <a:pt x="2473894" y="2187081"/>
                  </a:lnTo>
                  <a:lnTo>
                    <a:pt x="2545256" y="2168457"/>
                  </a:lnTo>
                  <a:lnTo>
                    <a:pt x="2618669" y="2150255"/>
                  </a:lnTo>
                  <a:lnTo>
                    <a:pt x="2656219" y="2141349"/>
                  </a:lnTo>
                  <a:lnTo>
                    <a:pt x="2694369" y="2132593"/>
                  </a:lnTo>
                  <a:lnTo>
                    <a:pt x="2733150" y="2124001"/>
                  </a:lnTo>
                  <a:lnTo>
                    <a:pt x="2772590" y="2115587"/>
                  </a:lnTo>
                  <a:lnTo>
                    <a:pt x="2812718" y="2107367"/>
                  </a:lnTo>
                  <a:lnTo>
                    <a:pt x="2853565" y="2099355"/>
                  </a:lnTo>
                  <a:lnTo>
                    <a:pt x="2895159" y="2091565"/>
                  </a:lnTo>
                  <a:lnTo>
                    <a:pt x="2937530" y="2084013"/>
                  </a:lnTo>
                  <a:lnTo>
                    <a:pt x="2980707" y="2076713"/>
                  </a:lnTo>
                  <a:lnTo>
                    <a:pt x="3024719" y="2069679"/>
                  </a:lnTo>
                  <a:lnTo>
                    <a:pt x="3069595" y="2062927"/>
                  </a:lnTo>
                  <a:lnTo>
                    <a:pt x="3115366" y="2056470"/>
                  </a:lnTo>
                  <a:lnTo>
                    <a:pt x="3162060" y="2050324"/>
                  </a:lnTo>
                  <a:lnTo>
                    <a:pt x="3209706" y="2044503"/>
                  </a:lnTo>
                  <a:lnTo>
                    <a:pt x="3258334" y="2039022"/>
                  </a:lnTo>
                  <a:lnTo>
                    <a:pt x="3307974" y="2033895"/>
                  </a:lnTo>
                  <a:lnTo>
                    <a:pt x="3358654" y="2029137"/>
                  </a:lnTo>
                  <a:lnTo>
                    <a:pt x="3410403" y="2024763"/>
                  </a:lnTo>
                  <a:lnTo>
                    <a:pt x="3463252" y="2020787"/>
                  </a:lnTo>
                  <a:lnTo>
                    <a:pt x="3517229" y="2017224"/>
                  </a:lnTo>
                  <a:lnTo>
                    <a:pt x="3572364" y="2014089"/>
                  </a:lnTo>
                  <a:lnTo>
                    <a:pt x="3628686" y="2011396"/>
                  </a:lnTo>
                  <a:lnTo>
                    <a:pt x="3686224" y="2009160"/>
                  </a:lnTo>
                  <a:lnTo>
                    <a:pt x="3745007" y="2007395"/>
                  </a:lnTo>
                  <a:lnTo>
                    <a:pt x="3805066" y="2006116"/>
                  </a:lnTo>
                  <a:lnTo>
                    <a:pt x="3866429" y="2005338"/>
                  </a:lnTo>
                  <a:lnTo>
                    <a:pt x="3929126" y="2005076"/>
                  </a:lnTo>
                  <a:lnTo>
                    <a:pt x="39291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00625" y="2428875"/>
              <a:ext cx="3929379" cy="2468880"/>
            </a:xfrm>
            <a:custGeom>
              <a:avLst/>
              <a:gdLst/>
              <a:ahLst/>
              <a:cxnLst/>
              <a:rect l="l" t="t" r="r" b="b"/>
              <a:pathLst>
                <a:path w="3929379" h="2468879">
                  <a:moveTo>
                    <a:pt x="0" y="0"/>
                  </a:moveTo>
                  <a:lnTo>
                    <a:pt x="3929126" y="0"/>
                  </a:lnTo>
                  <a:lnTo>
                    <a:pt x="3929126" y="2005076"/>
                  </a:lnTo>
                  <a:lnTo>
                    <a:pt x="3866429" y="2005338"/>
                  </a:lnTo>
                  <a:lnTo>
                    <a:pt x="3805066" y="2006116"/>
                  </a:lnTo>
                  <a:lnTo>
                    <a:pt x="3745007" y="2007395"/>
                  </a:lnTo>
                  <a:lnTo>
                    <a:pt x="3686224" y="2009160"/>
                  </a:lnTo>
                  <a:lnTo>
                    <a:pt x="3628686" y="2011396"/>
                  </a:lnTo>
                  <a:lnTo>
                    <a:pt x="3572364" y="2014089"/>
                  </a:lnTo>
                  <a:lnTo>
                    <a:pt x="3517229" y="2017224"/>
                  </a:lnTo>
                  <a:lnTo>
                    <a:pt x="3463252" y="2020787"/>
                  </a:lnTo>
                  <a:lnTo>
                    <a:pt x="3410403" y="2024763"/>
                  </a:lnTo>
                  <a:lnTo>
                    <a:pt x="3358654" y="2029137"/>
                  </a:lnTo>
                  <a:lnTo>
                    <a:pt x="3307974" y="2033895"/>
                  </a:lnTo>
                  <a:lnTo>
                    <a:pt x="3258334" y="2039022"/>
                  </a:lnTo>
                  <a:lnTo>
                    <a:pt x="3209706" y="2044503"/>
                  </a:lnTo>
                  <a:lnTo>
                    <a:pt x="3162060" y="2050324"/>
                  </a:lnTo>
                  <a:lnTo>
                    <a:pt x="3115366" y="2056470"/>
                  </a:lnTo>
                  <a:lnTo>
                    <a:pt x="3069595" y="2062927"/>
                  </a:lnTo>
                  <a:lnTo>
                    <a:pt x="3024719" y="2069679"/>
                  </a:lnTo>
                  <a:lnTo>
                    <a:pt x="2980707" y="2076713"/>
                  </a:lnTo>
                  <a:lnTo>
                    <a:pt x="2937530" y="2084013"/>
                  </a:lnTo>
                  <a:lnTo>
                    <a:pt x="2895159" y="2091565"/>
                  </a:lnTo>
                  <a:lnTo>
                    <a:pt x="2853565" y="2099355"/>
                  </a:lnTo>
                  <a:lnTo>
                    <a:pt x="2812718" y="2107367"/>
                  </a:lnTo>
                  <a:lnTo>
                    <a:pt x="2772590" y="2115587"/>
                  </a:lnTo>
                  <a:lnTo>
                    <a:pt x="2733150" y="2124001"/>
                  </a:lnTo>
                  <a:lnTo>
                    <a:pt x="2694369" y="2132593"/>
                  </a:lnTo>
                  <a:lnTo>
                    <a:pt x="2656219" y="2141349"/>
                  </a:lnTo>
                  <a:lnTo>
                    <a:pt x="2618669" y="2150255"/>
                  </a:lnTo>
                  <a:lnTo>
                    <a:pt x="2545256" y="2168457"/>
                  </a:lnTo>
                  <a:lnTo>
                    <a:pt x="2473894" y="2187081"/>
                  </a:lnTo>
                  <a:lnTo>
                    <a:pt x="2404349" y="2206010"/>
                  </a:lnTo>
                  <a:lnTo>
                    <a:pt x="2336386" y="2225127"/>
                  </a:lnTo>
                  <a:lnTo>
                    <a:pt x="2269772" y="2244315"/>
                  </a:lnTo>
                  <a:lnTo>
                    <a:pt x="2204272" y="2263457"/>
                  </a:lnTo>
                  <a:lnTo>
                    <a:pt x="2139651" y="2282436"/>
                  </a:lnTo>
                  <a:lnTo>
                    <a:pt x="2107597" y="2291828"/>
                  </a:lnTo>
                  <a:lnTo>
                    <a:pt x="2043855" y="2310342"/>
                  </a:lnTo>
                  <a:lnTo>
                    <a:pt x="1980406" y="2328401"/>
                  </a:lnTo>
                  <a:lnTo>
                    <a:pt x="1917016" y="2345887"/>
                  </a:lnTo>
                  <a:lnTo>
                    <a:pt x="1853450" y="2362682"/>
                  </a:lnTo>
                  <a:lnTo>
                    <a:pt x="1789474" y="2378671"/>
                  </a:lnTo>
                  <a:lnTo>
                    <a:pt x="1724853" y="2393735"/>
                  </a:lnTo>
                  <a:lnTo>
                    <a:pt x="1659353" y="2407758"/>
                  </a:lnTo>
                  <a:lnTo>
                    <a:pt x="1592739" y="2420622"/>
                  </a:lnTo>
                  <a:lnTo>
                    <a:pt x="1524776" y="2432211"/>
                  </a:lnTo>
                  <a:lnTo>
                    <a:pt x="1455231" y="2442407"/>
                  </a:lnTo>
                  <a:lnTo>
                    <a:pt x="1383869" y="2451093"/>
                  </a:lnTo>
                  <a:lnTo>
                    <a:pt x="1310456" y="2458153"/>
                  </a:lnTo>
                  <a:lnTo>
                    <a:pt x="1234756" y="2463469"/>
                  </a:lnTo>
                  <a:lnTo>
                    <a:pt x="1195975" y="2465436"/>
                  </a:lnTo>
                  <a:lnTo>
                    <a:pt x="1156535" y="2466924"/>
                  </a:lnTo>
                  <a:lnTo>
                    <a:pt x="1116407" y="2467916"/>
                  </a:lnTo>
                  <a:lnTo>
                    <a:pt x="1075560" y="2468400"/>
                  </a:lnTo>
                  <a:lnTo>
                    <a:pt x="1033966" y="2468360"/>
                  </a:lnTo>
                  <a:lnTo>
                    <a:pt x="991595" y="2467782"/>
                  </a:lnTo>
                  <a:lnTo>
                    <a:pt x="948418" y="2466650"/>
                  </a:lnTo>
                  <a:lnTo>
                    <a:pt x="904406" y="2464951"/>
                  </a:lnTo>
                  <a:lnTo>
                    <a:pt x="859530" y="2462669"/>
                  </a:lnTo>
                  <a:lnTo>
                    <a:pt x="813759" y="2459791"/>
                  </a:lnTo>
                  <a:lnTo>
                    <a:pt x="767065" y="2456300"/>
                  </a:lnTo>
                  <a:lnTo>
                    <a:pt x="719419" y="2452184"/>
                  </a:lnTo>
                  <a:lnTo>
                    <a:pt x="670791" y="2447427"/>
                  </a:lnTo>
                  <a:lnTo>
                    <a:pt x="621151" y="2442014"/>
                  </a:lnTo>
                  <a:lnTo>
                    <a:pt x="570471" y="2435931"/>
                  </a:lnTo>
                  <a:lnTo>
                    <a:pt x="518722" y="2429163"/>
                  </a:lnTo>
                  <a:lnTo>
                    <a:pt x="465873" y="2421696"/>
                  </a:lnTo>
                  <a:lnTo>
                    <a:pt x="411896" y="2413514"/>
                  </a:lnTo>
                  <a:lnTo>
                    <a:pt x="356761" y="2404604"/>
                  </a:lnTo>
                  <a:lnTo>
                    <a:pt x="300439" y="2394951"/>
                  </a:lnTo>
                  <a:lnTo>
                    <a:pt x="242901" y="2384539"/>
                  </a:lnTo>
                  <a:lnTo>
                    <a:pt x="184118" y="2373355"/>
                  </a:lnTo>
                  <a:lnTo>
                    <a:pt x="124059" y="2361384"/>
                  </a:lnTo>
                  <a:lnTo>
                    <a:pt x="62696" y="2348611"/>
                  </a:lnTo>
                  <a:lnTo>
                    <a:pt x="0" y="233502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151501" y="2596083"/>
            <a:ext cx="3481704" cy="18916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&lt;canvas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id="miLienzo"</a:t>
            </a:r>
            <a:r>
              <a:rPr dirty="0" sz="1200" spc="-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width="360"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height="240"&gt;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&lt;p&gt;Tu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navegador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no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soporta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canvas&lt;/p&gt;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&lt;/canvas&gt;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&lt;script&gt;</a:t>
            </a:r>
            <a:endParaRPr sz="1200">
              <a:latin typeface="Consolas"/>
              <a:cs typeface="Consolas"/>
            </a:endParaRPr>
          </a:p>
          <a:p>
            <a:pPr marL="12700" marR="51435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var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lienzo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50">
                <a:solidFill>
                  <a:srgbClr val="375F92"/>
                </a:solidFill>
                <a:latin typeface="Consolas"/>
                <a:cs typeface="Consolas"/>
              </a:rPr>
              <a:t>=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document.getElementById(‘miLienzo’)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var context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=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lienzo.getContext('2d');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&lt;/script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45591" y="4974335"/>
            <a:ext cx="466725" cy="466725"/>
            <a:chOff x="545591" y="4974335"/>
            <a:chExt cx="466725" cy="4667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591" y="4974335"/>
              <a:ext cx="466344" cy="4663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74" y="5000624"/>
              <a:ext cx="360045" cy="360044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3896867" y="5719571"/>
            <a:ext cx="330835" cy="607060"/>
            <a:chOff x="3896867" y="5719571"/>
            <a:chExt cx="330835" cy="60706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6867" y="5719571"/>
              <a:ext cx="330708" cy="3307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3918" y="5746203"/>
              <a:ext cx="223812" cy="2238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2107" y="6021285"/>
              <a:ext cx="304800" cy="30480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037640" y="5053710"/>
            <a:ext cx="4363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solidFill>
                  <a:srgbClr val="244060"/>
                </a:solidFill>
                <a:latin typeface="Tahoma"/>
                <a:cs typeface="Tahoma"/>
                <a:hlinkClick r:id="rId8"/>
              </a:rPr>
              <a:t>http://www.whatwg.org/specs/web-</a:t>
            </a:r>
            <a:r>
              <a:rPr dirty="0" sz="1200" spc="-20">
                <a:solidFill>
                  <a:srgbClr val="244060"/>
                </a:solidFill>
                <a:latin typeface="Tahoma"/>
                <a:cs typeface="Tahoma"/>
                <a:hlinkClick r:id="rId8"/>
              </a:rPr>
              <a:t>apps/current-</a:t>
            </a:r>
            <a:r>
              <a:rPr dirty="0" sz="1200" spc="-10">
                <a:solidFill>
                  <a:srgbClr val="244060"/>
                </a:solidFill>
                <a:latin typeface="Tahoma"/>
                <a:cs typeface="Tahoma"/>
                <a:hlinkClick r:id="rId8"/>
              </a:rPr>
              <a:t>work/#2dcontext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4328540" y="5743752"/>
            <a:ext cx="3220085" cy="527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5F92"/>
                </a:solidFill>
                <a:latin typeface="Tahoma"/>
                <a:cs typeface="Tahoma"/>
                <a:hlinkClick r:id="rId9"/>
              </a:rPr>
              <a:t>http://code.google.com/p/explorercanvas/</a:t>
            </a:r>
            <a:endParaRPr sz="1200">
              <a:latin typeface="Tahoma"/>
              <a:cs typeface="Tahoma"/>
            </a:endParaRPr>
          </a:p>
          <a:p>
            <a:pPr marL="35560">
              <a:lnSpc>
                <a:spcPct val="100000"/>
              </a:lnSpc>
              <a:spcBef>
                <a:spcPts val="1065"/>
              </a:spcBef>
            </a:pPr>
            <a:r>
              <a:rPr dirty="0" sz="1200" spc="-25">
                <a:solidFill>
                  <a:srgbClr val="467AB8"/>
                </a:solidFill>
                <a:latin typeface="Tahoma"/>
                <a:cs typeface="Tahoma"/>
                <a:hlinkClick r:id="rId10"/>
              </a:rPr>
              <a:t>http://billmill.org/static/canvastutorial/index.html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829303" y="143382"/>
            <a:ext cx="1413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CANVAS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0967" y="6464529"/>
            <a:ext cx="148590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HTML</a:t>
            </a:r>
            <a:r>
              <a:rPr dirty="0" sz="1600" spc="-5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5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/</a:t>
            </a:r>
            <a:r>
              <a:rPr dirty="0" sz="1600" spc="-2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CSS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9016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OFFLINE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835150"/>
            <a:ext cx="2143125" cy="6022975"/>
            <a:chOff x="0" y="835150"/>
            <a:chExt cx="2143125" cy="60229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5150"/>
              <a:ext cx="1930908" cy="60228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24712"/>
              <a:ext cx="2143125" cy="283463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2732532" y="4038600"/>
            <a:ext cx="5100955" cy="2147570"/>
            <a:chOff x="2732532" y="4038600"/>
            <a:chExt cx="5100955" cy="214757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2532" y="4038600"/>
              <a:ext cx="5100828" cy="214731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771775" y="4077080"/>
              <a:ext cx="4968875" cy="2016760"/>
            </a:xfrm>
            <a:custGeom>
              <a:avLst/>
              <a:gdLst/>
              <a:ahLst/>
              <a:cxnLst/>
              <a:rect l="l" t="t" r="r" b="b"/>
              <a:pathLst>
                <a:path w="4968875" h="2016760">
                  <a:moveTo>
                    <a:pt x="4792345" y="0"/>
                  </a:moveTo>
                  <a:lnTo>
                    <a:pt x="176275" y="0"/>
                  </a:lnTo>
                  <a:lnTo>
                    <a:pt x="129395" y="6292"/>
                  </a:lnTo>
                  <a:lnTo>
                    <a:pt x="87281" y="24054"/>
                  </a:lnTo>
                  <a:lnTo>
                    <a:pt x="51609" y="51609"/>
                  </a:lnTo>
                  <a:lnTo>
                    <a:pt x="24054" y="87281"/>
                  </a:lnTo>
                  <a:lnTo>
                    <a:pt x="6292" y="129395"/>
                  </a:lnTo>
                  <a:lnTo>
                    <a:pt x="0" y="176276"/>
                  </a:lnTo>
                  <a:lnTo>
                    <a:pt x="0" y="1839976"/>
                  </a:lnTo>
                  <a:lnTo>
                    <a:pt x="6292" y="1886826"/>
                  </a:lnTo>
                  <a:lnTo>
                    <a:pt x="24054" y="1928926"/>
                  </a:lnTo>
                  <a:lnTo>
                    <a:pt x="51609" y="1964594"/>
                  </a:lnTo>
                  <a:lnTo>
                    <a:pt x="87281" y="1992152"/>
                  </a:lnTo>
                  <a:lnTo>
                    <a:pt x="129395" y="2009918"/>
                  </a:lnTo>
                  <a:lnTo>
                    <a:pt x="176275" y="2016213"/>
                  </a:lnTo>
                  <a:lnTo>
                    <a:pt x="4792345" y="2016213"/>
                  </a:lnTo>
                  <a:lnTo>
                    <a:pt x="4839180" y="2009918"/>
                  </a:lnTo>
                  <a:lnTo>
                    <a:pt x="4881282" y="1992152"/>
                  </a:lnTo>
                  <a:lnTo>
                    <a:pt x="4916963" y="1964594"/>
                  </a:lnTo>
                  <a:lnTo>
                    <a:pt x="4944538" y="1928926"/>
                  </a:lnTo>
                  <a:lnTo>
                    <a:pt x="4962319" y="1886826"/>
                  </a:lnTo>
                  <a:lnTo>
                    <a:pt x="4968621" y="1839976"/>
                  </a:lnTo>
                  <a:lnTo>
                    <a:pt x="4968621" y="176276"/>
                  </a:lnTo>
                  <a:lnTo>
                    <a:pt x="4962319" y="129395"/>
                  </a:lnTo>
                  <a:lnTo>
                    <a:pt x="4944538" y="87281"/>
                  </a:lnTo>
                  <a:lnTo>
                    <a:pt x="4916963" y="51609"/>
                  </a:lnTo>
                  <a:lnTo>
                    <a:pt x="4881282" y="24054"/>
                  </a:lnTo>
                  <a:lnTo>
                    <a:pt x="4839180" y="6292"/>
                  </a:lnTo>
                  <a:lnTo>
                    <a:pt x="4792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71775" y="4077080"/>
              <a:ext cx="4968875" cy="2016760"/>
            </a:xfrm>
            <a:custGeom>
              <a:avLst/>
              <a:gdLst/>
              <a:ahLst/>
              <a:cxnLst/>
              <a:rect l="l" t="t" r="r" b="b"/>
              <a:pathLst>
                <a:path w="4968875" h="2016760">
                  <a:moveTo>
                    <a:pt x="0" y="176276"/>
                  </a:moveTo>
                  <a:lnTo>
                    <a:pt x="6292" y="129395"/>
                  </a:lnTo>
                  <a:lnTo>
                    <a:pt x="24054" y="87281"/>
                  </a:lnTo>
                  <a:lnTo>
                    <a:pt x="51609" y="51609"/>
                  </a:lnTo>
                  <a:lnTo>
                    <a:pt x="87281" y="24054"/>
                  </a:lnTo>
                  <a:lnTo>
                    <a:pt x="129395" y="6292"/>
                  </a:lnTo>
                  <a:lnTo>
                    <a:pt x="176275" y="0"/>
                  </a:lnTo>
                  <a:lnTo>
                    <a:pt x="4792345" y="0"/>
                  </a:lnTo>
                  <a:lnTo>
                    <a:pt x="4839180" y="6292"/>
                  </a:lnTo>
                  <a:lnTo>
                    <a:pt x="4881282" y="24054"/>
                  </a:lnTo>
                  <a:lnTo>
                    <a:pt x="4916963" y="51609"/>
                  </a:lnTo>
                  <a:lnTo>
                    <a:pt x="4944538" y="87281"/>
                  </a:lnTo>
                  <a:lnTo>
                    <a:pt x="4962319" y="129395"/>
                  </a:lnTo>
                  <a:lnTo>
                    <a:pt x="4968621" y="176276"/>
                  </a:lnTo>
                  <a:lnTo>
                    <a:pt x="4968621" y="1839976"/>
                  </a:lnTo>
                  <a:lnTo>
                    <a:pt x="4962319" y="1886826"/>
                  </a:lnTo>
                  <a:lnTo>
                    <a:pt x="4944538" y="1928926"/>
                  </a:lnTo>
                  <a:lnTo>
                    <a:pt x="4916963" y="1964594"/>
                  </a:lnTo>
                  <a:lnTo>
                    <a:pt x="4881282" y="1992152"/>
                  </a:lnTo>
                  <a:lnTo>
                    <a:pt x="4839180" y="2009918"/>
                  </a:lnTo>
                  <a:lnTo>
                    <a:pt x="4792345" y="2016213"/>
                  </a:lnTo>
                  <a:lnTo>
                    <a:pt x="176275" y="2016213"/>
                  </a:lnTo>
                  <a:lnTo>
                    <a:pt x="129395" y="2009918"/>
                  </a:lnTo>
                  <a:lnTo>
                    <a:pt x="87281" y="1992152"/>
                  </a:lnTo>
                  <a:lnTo>
                    <a:pt x="51609" y="1964594"/>
                  </a:lnTo>
                  <a:lnTo>
                    <a:pt x="24054" y="1928926"/>
                  </a:lnTo>
                  <a:lnTo>
                    <a:pt x="6292" y="1886826"/>
                  </a:lnTo>
                  <a:lnTo>
                    <a:pt x="0" y="1839976"/>
                  </a:lnTo>
                  <a:lnTo>
                    <a:pt x="0" y="176276"/>
                  </a:lnTo>
                  <a:close/>
                </a:path>
              </a:pathLst>
            </a:custGeom>
            <a:ln w="25400">
              <a:solidFill>
                <a:srgbClr val="C5D9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9811" y="4077068"/>
              <a:ext cx="4695825" cy="199072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0" y="1124711"/>
            <a:ext cx="1929130" cy="28384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115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Offline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8831" y="1675993"/>
            <a:ext cx="1270000" cy="69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7300"/>
              </a:lnSpc>
              <a:spcBef>
                <a:spcPts val="95"/>
              </a:spcBef>
            </a:pPr>
            <a:r>
              <a:rPr dirty="0" sz="1400" spc="-10">
                <a:latin typeface="Calibri"/>
                <a:cs typeface="Calibri"/>
              </a:rPr>
              <a:t>Conectividad </a:t>
            </a:r>
            <a:r>
              <a:rPr dirty="0" sz="1400">
                <a:latin typeface="Calibri"/>
                <a:cs typeface="Calibri"/>
              </a:rPr>
              <a:t>Acceso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ficheros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8831" y="2469007"/>
            <a:ext cx="7734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Semántica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98831" y="2804541"/>
            <a:ext cx="9372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Audio/Video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8831" y="3140201"/>
            <a:ext cx="8826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3D/Gráficos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8831" y="3353846"/>
            <a:ext cx="962025" cy="697230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400" spc="-10">
                <a:latin typeface="Calibri"/>
                <a:cs typeface="Calibri"/>
              </a:rPr>
              <a:t>Presentación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 spc="-10">
                <a:latin typeface="Calibri"/>
                <a:cs typeface="Calibri"/>
              </a:rPr>
              <a:t>Rendimiento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87417" y="1298955"/>
            <a:ext cx="1391920" cy="1391920"/>
            <a:chOff x="4487417" y="1298955"/>
            <a:chExt cx="1391920" cy="139192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7417" y="1298955"/>
              <a:ext cx="1391539" cy="139153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4827015" y="1599183"/>
              <a:ext cx="738505" cy="953769"/>
            </a:xfrm>
            <a:custGeom>
              <a:avLst/>
              <a:gdLst/>
              <a:ahLst/>
              <a:cxnLst/>
              <a:rect l="l" t="t" r="r" b="b"/>
              <a:pathLst>
                <a:path w="738504" h="953769">
                  <a:moveTo>
                    <a:pt x="685292" y="0"/>
                  </a:moveTo>
                  <a:lnTo>
                    <a:pt x="369188" y="421513"/>
                  </a:lnTo>
                  <a:lnTo>
                    <a:pt x="53086" y="0"/>
                  </a:lnTo>
                  <a:lnTo>
                    <a:pt x="0" y="39750"/>
                  </a:lnTo>
                  <a:lnTo>
                    <a:pt x="327787" y="476757"/>
                  </a:lnTo>
                  <a:lnTo>
                    <a:pt x="0" y="913764"/>
                  </a:lnTo>
                  <a:lnTo>
                    <a:pt x="53086" y="953515"/>
                  </a:lnTo>
                  <a:lnTo>
                    <a:pt x="369188" y="532002"/>
                  </a:lnTo>
                  <a:lnTo>
                    <a:pt x="685292" y="953515"/>
                  </a:lnTo>
                  <a:lnTo>
                    <a:pt x="738378" y="913764"/>
                  </a:lnTo>
                  <a:lnTo>
                    <a:pt x="410591" y="476757"/>
                  </a:lnTo>
                  <a:lnTo>
                    <a:pt x="738378" y="39750"/>
                  </a:lnTo>
                  <a:lnTo>
                    <a:pt x="685292" y="0"/>
                  </a:lnTo>
                  <a:close/>
                </a:path>
              </a:pathLst>
            </a:custGeom>
            <a:solidFill>
              <a:srgbClr val="C00000">
                <a:alpha val="7882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827015" y="1599183"/>
              <a:ext cx="738505" cy="953769"/>
            </a:xfrm>
            <a:custGeom>
              <a:avLst/>
              <a:gdLst/>
              <a:ahLst/>
              <a:cxnLst/>
              <a:rect l="l" t="t" r="r" b="b"/>
              <a:pathLst>
                <a:path w="738504" h="953769">
                  <a:moveTo>
                    <a:pt x="0" y="39750"/>
                  </a:moveTo>
                  <a:lnTo>
                    <a:pt x="53086" y="0"/>
                  </a:lnTo>
                  <a:lnTo>
                    <a:pt x="369188" y="421513"/>
                  </a:lnTo>
                  <a:lnTo>
                    <a:pt x="685292" y="0"/>
                  </a:lnTo>
                  <a:lnTo>
                    <a:pt x="738378" y="39750"/>
                  </a:lnTo>
                  <a:lnTo>
                    <a:pt x="410591" y="476757"/>
                  </a:lnTo>
                  <a:lnTo>
                    <a:pt x="738378" y="913764"/>
                  </a:lnTo>
                  <a:lnTo>
                    <a:pt x="685292" y="953515"/>
                  </a:lnTo>
                  <a:lnTo>
                    <a:pt x="369188" y="532002"/>
                  </a:lnTo>
                  <a:lnTo>
                    <a:pt x="53086" y="953515"/>
                  </a:lnTo>
                  <a:lnTo>
                    <a:pt x="0" y="913764"/>
                  </a:lnTo>
                  <a:lnTo>
                    <a:pt x="327787" y="476757"/>
                  </a:lnTo>
                  <a:lnTo>
                    <a:pt x="0" y="39750"/>
                  </a:lnTo>
                  <a:close/>
                </a:path>
              </a:pathLst>
            </a:custGeom>
            <a:ln w="222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98831" y="1461896"/>
            <a:ext cx="12541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Almacenamiento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272663" y="2777807"/>
            <a:ext cx="3871595" cy="935355"/>
            <a:chOff x="3272663" y="2777807"/>
            <a:chExt cx="3871595" cy="935355"/>
          </a:xfrm>
        </p:grpSpPr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5838" y="2780982"/>
              <a:ext cx="3864991" cy="928687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3275838" y="2780982"/>
              <a:ext cx="3865245" cy="929005"/>
            </a:xfrm>
            <a:custGeom>
              <a:avLst/>
              <a:gdLst/>
              <a:ahLst/>
              <a:cxnLst/>
              <a:rect l="l" t="t" r="r" b="b"/>
              <a:pathLst>
                <a:path w="3865245" h="929004">
                  <a:moveTo>
                    <a:pt x="0" y="928687"/>
                  </a:moveTo>
                  <a:lnTo>
                    <a:pt x="3864991" y="928687"/>
                  </a:lnTo>
                  <a:lnTo>
                    <a:pt x="3864991" y="0"/>
                  </a:lnTo>
                  <a:lnTo>
                    <a:pt x="0" y="0"/>
                  </a:lnTo>
                  <a:lnTo>
                    <a:pt x="0" y="928687"/>
                  </a:lnTo>
                  <a:close/>
                </a:path>
              </a:pathLst>
            </a:custGeom>
            <a:ln w="6350">
              <a:solidFill>
                <a:srgbClr val="F0A4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345941" y="1630172"/>
            <a:ext cx="4243070" cy="1483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9220" algn="l"/>
              </a:tabLst>
            </a:pPr>
            <a:r>
              <a:rPr dirty="0" sz="4000" spc="-25">
                <a:latin typeface="Calibri"/>
                <a:cs typeface="Calibri"/>
              </a:rPr>
              <a:t>WEB</a:t>
            </a:r>
            <a:r>
              <a:rPr dirty="0" sz="4000">
                <a:latin typeface="Calibri"/>
                <a:cs typeface="Calibri"/>
              </a:rPr>
              <a:t>	</a:t>
            </a:r>
            <a:r>
              <a:rPr dirty="0" sz="4000" spc="-10">
                <a:latin typeface="Calibri"/>
                <a:cs typeface="Calibri"/>
              </a:rPr>
              <a:t>ONLINE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>
              <a:latin typeface="Calibri"/>
              <a:cs typeface="Calibri"/>
            </a:endParaRPr>
          </a:p>
          <a:p>
            <a:pPr marL="342265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Permite</a:t>
            </a:r>
            <a:r>
              <a:rPr dirty="0" sz="1400" spc="2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realizar</a:t>
            </a:r>
            <a:r>
              <a:rPr dirty="0" sz="1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aplicaciones</a:t>
            </a:r>
            <a:r>
              <a:rPr dirty="0" sz="1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offline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688334" y="3172205"/>
            <a:ext cx="11664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 indent="-79375">
              <a:lnSpc>
                <a:spcPct val="100000"/>
              </a:lnSpc>
              <a:spcBef>
                <a:spcPts val="100"/>
              </a:spcBef>
              <a:buChar char="-"/>
              <a:tabLst>
                <a:tab pos="7937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cache</a:t>
            </a:r>
            <a:endParaRPr sz="1200">
              <a:latin typeface="Calibri"/>
              <a:cs typeface="Calibri"/>
            </a:endParaRPr>
          </a:p>
          <a:p>
            <a:pPr marL="78740" indent="-79375">
              <a:lnSpc>
                <a:spcPct val="100000"/>
              </a:lnSpc>
              <a:buChar char="-"/>
              <a:tabLst>
                <a:tab pos="79375" algn="l"/>
              </a:tabLst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localStorage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312409" y="3165475"/>
            <a:ext cx="13760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 indent="-79375">
              <a:lnSpc>
                <a:spcPct val="100000"/>
              </a:lnSpc>
              <a:spcBef>
                <a:spcPts val="100"/>
              </a:spcBef>
              <a:buChar char="-"/>
              <a:tabLst>
                <a:tab pos="7937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BBDD</a:t>
            </a:r>
            <a:endParaRPr sz="1200">
              <a:latin typeface="Calibri"/>
              <a:cs typeface="Calibri"/>
            </a:endParaRPr>
          </a:p>
          <a:p>
            <a:pPr marL="78740" indent="-79375">
              <a:lnSpc>
                <a:spcPct val="100000"/>
              </a:lnSpc>
              <a:buChar char="-"/>
              <a:tabLst>
                <a:tab pos="79375" algn="l"/>
              </a:tabLst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online/offline</a:t>
            </a:r>
            <a:r>
              <a:rPr dirty="0" sz="12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events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2155" y="4869218"/>
            <a:ext cx="1738249" cy="173824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95541" y="1196733"/>
            <a:ext cx="1152525" cy="4537075"/>
            <a:chOff x="395541" y="1196733"/>
            <a:chExt cx="1152525" cy="45370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541" y="3429012"/>
              <a:ext cx="1152131" cy="11521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41" y="1196733"/>
              <a:ext cx="1152131" cy="1152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541" y="2276856"/>
              <a:ext cx="1147191" cy="11471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541" y="4581118"/>
              <a:ext cx="1152131" cy="115213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44009" y="3645039"/>
            <a:ext cx="1152131" cy="1152131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4644009" y="1196733"/>
            <a:ext cx="1152525" cy="2232660"/>
            <a:chOff x="4644009" y="1196733"/>
            <a:chExt cx="1152525" cy="223266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4009" y="1196733"/>
              <a:ext cx="1152131" cy="11521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44009" y="2276868"/>
              <a:ext cx="1152131" cy="1152131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554607" y="1721942"/>
            <a:ext cx="1250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375F92"/>
                </a:solidFill>
                <a:latin typeface="Calibri"/>
                <a:cs typeface="Calibri"/>
              </a:rPr>
              <a:t>width</a:t>
            </a:r>
            <a:r>
              <a:rPr dirty="0" sz="16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375F92"/>
                </a:solidFill>
                <a:latin typeface="Calibri"/>
                <a:cs typeface="Calibri"/>
              </a:rPr>
              <a:t>&amp;</a:t>
            </a:r>
            <a:r>
              <a:rPr dirty="0" sz="16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75F92"/>
                </a:solidFill>
                <a:latin typeface="Calibri"/>
                <a:cs typeface="Calibri"/>
              </a:rPr>
              <a:t>height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54607" y="2892679"/>
            <a:ext cx="7435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75F92"/>
                </a:solidFill>
                <a:latin typeface="Calibri"/>
                <a:cs typeface="Calibri"/>
              </a:rPr>
              <a:t>autoplay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54607" y="4063365"/>
            <a:ext cx="3930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375F92"/>
                </a:solidFill>
                <a:latin typeface="Calibri"/>
                <a:cs typeface="Calibri"/>
              </a:rPr>
              <a:t>loop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54607" y="5234177"/>
            <a:ext cx="5721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75F92"/>
                </a:solidFill>
                <a:latin typeface="Calibri"/>
                <a:cs typeface="Calibri"/>
              </a:rPr>
              <a:t>source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947917" y="1721942"/>
            <a:ext cx="555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75F92"/>
                </a:solidFill>
                <a:latin typeface="Calibri"/>
                <a:cs typeface="Calibri"/>
              </a:rPr>
              <a:t>poster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947917" y="2892679"/>
            <a:ext cx="689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375F92"/>
                </a:solidFill>
                <a:latin typeface="Calibri"/>
                <a:cs typeface="Calibri"/>
              </a:rPr>
              <a:t>controls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947917" y="4013987"/>
            <a:ext cx="927735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600" spc="-10">
                <a:solidFill>
                  <a:srgbClr val="375F92"/>
                </a:solidFill>
                <a:latin typeface="Calibri"/>
                <a:cs typeface="Calibri"/>
              </a:rPr>
              <a:t>Autobuffer preload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355972" y="1196721"/>
            <a:ext cx="0" cy="4464685"/>
          </a:xfrm>
          <a:custGeom>
            <a:avLst/>
            <a:gdLst/>
            <a:ahLst/>
            <a:cxnLst/>
            <a:rect l="l" t="t" r="r" b="b"/>
            <a:pathLst>
              <a:path w="0" h="4464685">
                <a:moveTo>
                  <a:pt x="0" y="0"/>
                </a:moveTo>
                <a:lnTo>
                  <a:pt x="0" y="4464532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987800" y="143382"/>
            <a:ext cx="10966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VIDEO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1649" y="1416430"/>
            <a:ext cx="7741284" cy="2635250"/>
            <a:chOff x="701649" y="1416430"/>
            <a:chExt cx="7741284" cy="2635250"/>
          </a:xfrm>
        </p:grpSpPr>
        <p:sp>
          <p:nvSpPr>
            <p:cNvPr id="3" name="object 3" descr=""/>
            <p:cNvSpPr/>
            <p:nvPr/>
          </p:nvSpPr>
          <p:spPr>
            <a:xfrm>
              <a:off x="714349" y="1429130"/>
              <a:ext cx="7715884" cy="2609850"/>
            </a:xfrm>
            <a:custGeom>
              <a:avLst/>
              <a:gdLst/>
              <a:ahLst/>
              <a:cxnLst/>
              <a:rect l="l" t="t" r="r" b="b"/>
              <a:pathLst>
                <a:path w="7715884" h="2609850">
                  <a:moveTo>
                    <a:pt x="7715275" y="0"/>
                  </a:moveTo>
                  <a:lnTo>
                    <a:pt x="0" y="0"/>
                  </a:lnTo>
                  <a:lnTo>
                    <a:pt x="0" y="2468499"/>
                  </a:lnTo>
                  <a:lnTo>
                    <a:pt x="68478" y="2476558"/>
                  </a:lnTo>
                  <a:lnTo>
                    <a:pt x="203013" y="2491880"/>
                  </a:lnTo>
                  <a:lnTo>
                    <a:pt x="334385" y="2506156"/>
                  </a:lnTo>
                  <a:lnTo>
                    <a:pt x="462672" y="2519408"/>
                  </a:lnTo>
                  <a:lnTo>
                    <a:pt x="587952" y="2531657"/>
                  </a:lnTo>
                  <a:lnTo>
                    <a:pt x="710303" y="2542922"/>
                  </a:lnTo>
                  <a:lnTo>
                    <a:pt x="829804" y="2553227"/>
                  </a:lnTo>
                  <a:lnTo>
                    <a:pt x="946531" y="2562590"/>
                  </a:lnTo>
                  <a:lnTo>
                    <a:pt x="1060565" y="2571035"/>
                  </a:lnTo>
                  <a:lnTo>
                    <a:pt x="1171981" y="2578580"/>
                  </a:lnTo>
                  <a:lnTo>
                    <a:pt x="1280860" y="2585248"/>
                  </a:lnTo>
                  <a:lnTo>
                    <a:pt x="1387278" y="2591060"/>
                  </a:lnTo>
                  <a:lnTo>
                    <a:pt x="1491314" y="2596036"/>
                  </a:lnTo>
                  <a:lnTo>
                    <a:pt x="1593046" y="2600198"/>
                  </a:lnTo>
                  <a:lnTo>
                    <a:pt x="1692552" y="2603566"/>
                  </a:lnTo>
                  <a:lnTo>
                    <a:pt x="1789911" y="2606161"/>
                  </a:lnTo>
                  <a:lnTo>
                    <a:pt x="1885199" y="2608005"/>
                  </a:lnTo>
                  <a:lnTo>
                    <a:pt x="1978496" y="2609119"/>
                  </a:lnTo>
                  <a:lnTo>
                    <a:pt x="2069880" y="2609522"/>
                  </a:lnTo>
                  <a:lnTo>
                    <a:pt x="2159428" y="2609238"/>
                  </a:lnTo>
                  <a:lnTo>
                    <a:pt x="2247218" y="2608285"/>
                  </a:lnTo>
                  <a:lnTo>
                    <a:pt x="2333330" y="2606687"/>
                  </a:lnTo>
                  <a:lnTo>
                    <a:pt x="2417840" y="2604462"/>
                  </a:lnTo>
                  <a:lnTo>
                    <a:pt x="2500827" y="2601633"/>
                  </a:lnTo>
                  <a:lnTo>
                    <a:pt x="2582370" y="2598221"/>
                  </a:lnTo>
                  <a:lnTo>
                    <a:pt x="2662546" y="2594246"/>
                  </a:lnTo>
                  <a:lnTo>
                    <a:pt x="2741432" y="2589729"/>
                  </a:lnTo>
                  <a:lnTo>
                    <a:pt x="2819109" y="2584692"/>
                  </a:lnTo>
                  <a:lnTo>
                    <a:pt x="2895653" y="2579155"/>
                  </a:lnTo>
                  <a:lnTo>
                    <a:pt x="2971142" y="2573140"/>
                  </a:lnTo>
                  <a:lnTo>
                    <a:pt x="3045655" y="2566667"/>
                  </a:lnTo>
                  <a:lnTo>
                    <a:pt x="3155765" y="2556146"/>
                  </a:lnTo>
                  <a:lnTo>
                    <a:pt x="3264118" y="2544713"/>
                  </a:lnTo>
                  <a:lnTo>
                    <a:pt x="3370977" y="2532440"/>
                  </a:lnTo>
                  <a:lnTo>
                    <a:pt x="3476606" y="2519397"/>
                  </a:lnTo>
                  <a:lnTo>
                    <a:pt x="3615986" y="2500932"/>
                  </a:lnTo>
                  <a:lnTo>
                    <a:pt x="3754273" y="2481392"/>
                  </a:lnTo>
                  <a:lnTo>
                    <a:pt x="3926546" y="2455712"/>
                  </a:lnTo>
                  <a:lnTo>
                    <a:pt x="4523227" y="2362227"/>
                  </a:lnTo>
                  <a:lnTo>
                    <a:pt x="4781767" y="2323090"/>
                  </a:lnTo>
                  <a:lnTo>
                    <a:pt x="4973858" y="2295667"/>
                  </a:lnTo>
                  <a:lnTo>
                    <a:pt x="5132920" y="2274299"/>
                  </a:lnTo>
                  <a:lnTo>
                    <a:pt x="5255770" y="2258717"/>
                  </a:lnTo>
                  <a:lnTo>
                    <a:pt x="5381959" y="2243593"/>
                  </a:lnTo>
                  <a:lnTo>
                    <a:pt x="5511751" y="2228999"/>
                  </a:lnTo>
                  <a:lnTo>
                    <a:pt x="5645408" y="2215006"/>
                  </a:lnTo>
                  <a:lnTo>
                    <a:pt x="5783195" y="2201683"/>
                  </a:lnTo>
                  <a:lnTo>
                    <a:pt x="5877477" y="2193210"/>
                  </a:lnTo>
                  <a:lnTo>
                    <a:pt x="5973790" y="2185087"/>
                  </a:lnTo>
                  <a:lnTo>
                    <a:pt x="6072212" y="2177336"/>
                  </a:lnTo>
                  <a:lnTo>
                    <a:pt x="6172821" y="2169978"/>
                  </a:lnTo>
                  <a:lnTo>
                    <a:pt x="6275695" y="2163034"/>
                  </a:lnTo>
                  <a:lnTo>
                    <a:pt x="6380911" y="2156525"/>
                  </a:lnTo>
                  <a:lnTo>
                    <a:pt x="6488549" y="2150472"/>
                  </a:lnTo>
                  <a:lnTo>
                    <a:pt x="6598686" y="2144895"/>
                  </a:lnTo>
                  <a:lnTo>
                    <a:pt x="6711401" y="2139816"/>
                  </a:lnTo>
                  <a:lnTo>
                    <a:pt x="6826771" y="2135257"/>
                  </a:lnTo>
                  <a:lnTo>
                    <a:pt x="6944875" y="2131237"/>
                  </a:lnTo>
                  <a:lnTo>
                    <a:pt x="7065790" y="2127777"/>
                  </a:lnTo>
                  <a:lnTo>
                    <a:pt x="7189595" y="2124900"/>
                  </a:lnTo>
                  <a:lnTo>
                    <a:pt x="7316368" y="2122626"/>
                  </a:lnTo>
                  <a:lnTo>
                    <a:pt x="7446187" y="2120975"/>
                  </a:lnTo>
                  <a:lnTo>
                    <a:pt x="7579130" y="2119969"/>
                  </a:lnTo>
                  <a:lnTo>
                    <a:pt x="7715275" y="2119630"/>
                  </a:lnTo>
                  <a:lnTo>
                    <a:pt x="77152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14349" y="1429130"/>
              <a:ext cx="7715884" cy="2609850"/>
            </a:xfrm>
            <a:custGeom>
              <a:avLst/>
              <a:gdLst/>
              <a:ahLst/>
              <a:cxnLst/>
              <a:rect l="l" t="t" r="r" b="b"/>
              <a:pathLst>
                <a:path w="7715884" h="2609850">
                  <a:moveTo>
                    <a:pt x="0" y="0"/>
                  </a:moveTo>
                  <a:lnTo>
                    <a:pt x="7715275" y="0"/>
                  </a:lnTo>
                  <a:lnTo>
                    <a:pt x="7715275" y="2119630"/>
                  </a:lnTo>
                  <a:lnTo>
                    <a:pt x="7646797" y="2119715"/>
                  </a:lnTo>
                  <a:lnTo>
                    <a:pt x="7579130" y="2119969"/>
                  </a:lnTo>
                  <a:lnTo>
                    <a:pt x="7512263" y="2120390"/>
                  </a:lnTo>
                  <a:lnTo>
                    <a:pt x="7446187" y="2120975"/>
                  </a:lnTo>
                  <a:lnTo>
                    <a:pt x="7380892" y="2121721"/>
                  </a:lnTo>
                  <a:lnTo>
                    <a:pt x="7316368" y="2122626"/>
                  </a:lnTo>
                  <a:lnTo>
                    <a:pt x="7252605" y="2123686"/>
                  </a:lnTo>
                  <a:lnTo>
                    <a:pt x="7189595" y="2124900"/>
                  </a:lnTo>
                  <a:lnTo>
                    <a:pt x="7127326" y="2126265"/>
                  </a:lnTo>
                  <a:lnTo>
                    <a:pt x="7065790" y="2127777"/>
                  </a:lnTo>
                  <a:lnTo>
                    <a:pt x="7004976" y="2129436"/>
                  </a:lnTo>
                  <a:lnTo>
                    <a:pt x="6944875" y="2131237"/>
                  </a:lnTo>
                  <a:lnTo>
                    <a:pt x="6885476" y="2133178"/>
                  </a:lnTo>
                  <a:lnTo>
                    <a:pt x="6826771" y="2135257"/>
                  </a:lnTo>
                  <a:lnTo>
                    <a:pt x="6768749" y="2137470"/>
                  </a:lnTo>
                  <a:lnTo>
                    <a:pt x="6711401" y="2139816"/>
                  </a:lnTo>
                  <a:lnTo>
                    <a:pt x="6654717" y="2142292"/>
                  </a:lnTo>
                  <a:lnTo>
                    <a:pt x="6598686" y="2144895"/>
                  </a:lnTo>
                  <a:lnTo>
                    <a:pt x="6543301" y="2147622"/>
                  </a:lnTo>
                  <a:lnTo>
                    <a:pt x="6488549" y="2150472"/>
                  </a:lnTo>
                  <a:lnTo>
                    <a:pt x="6434423" y="2153440"/>
                  </a:lnTo>
                  <a:lnTo>
                    <a:pt x="6380911" y="2156525"/>
                  </a:lnTo>
                  <a:lnTo>
                    <a:pt x="6328005" y="2159724"/>
                  </a:lnTo>
                  <a:lnTo>
                    <a:pt x="6275695" y="2163034"/>
                  </a:lnTo>
                  <a:lnTo>
                    <a:pt x="6223970" y="2166453"/>
                  </a:lnTo>
                  <a:lnTo>
                    <a:pt x="6172821" y="2169978"/>
                  </a:lnTo>
                  <a:lnTo>
                    <a:pt x="6122238" y="2173607"/>
                  </a:lnTo>
                  <a:lnTo>
                    <a:pt x="6072212" y="2177336"/>
                  </a:lnTo>
                  <a:lnTo>
                    <a:pt x="6022733" y="2181164"/>
                  </a:lnTo>
                  <a:lnTo>
                    <a:pt x="5973790" y="2185087"/>
                  </a:lnTo>
                  <a:lnTo>
                    <a:pt x="5925375" y="2189103"/>
                  </a:lnTo>
                  <a:lnTo>
                    <a:pt x="5877477" y="2193210"/>
                  </a:lnTo>
                  <a:lnTo>
                    <a:pt x="5830087" y="2197404"/>
                  </a:lnTo>
                  <a:lnTo>
                    <a:pt x="5783195" y="2201683"/>
                  </a:lnTo>
                  <a:lnTo>
                    <a:pt x="5736791" y="2206045"/>
                  </a:lnTo>
                  <a:lnTo>
                    <a:pt x="5690865" y="2210487"/>
                  </a:lnTo>
                  <a:lnTo>
                    <a:pt x="5645408" y="2215006"/>
                  </a:lnTo>
                  <a:lnTo>
                    <a:pt x="5600410" y="2219599"/>
                  </a:lnTo>
                  <a:lnTo>
                    <a:pt x="5555860" y="2224264"/>
                  </a:lnTo>
                  <a:lnTo>
                    <a:pt x="5511751" y="2228999"/>
                  </a:lnTo>
                  <a:lnTo>
                    <a:pt x="5468070" y="2233801"/>
                  </a:lnTo>
                  <a:lnTo>
                    <a:pt x="5424810" y="2238666"/>
                  </a:lnTo>
                  <a:lnTo>
                    <a:pt x="5381959" y="2243593"/>
                  </a:lnTo>
                  <a:lnTo>
                    <a:pt x="5339509" y="2248579"/>
                  </a:lnTo>
                  <a:lnTo>
                    <a:pt x="5297449" y="2253621"/>
                  </a:lnTo>
                  <a:lnTo>
                    <a:pt x="5255770" y="2258717"/>
                  </a:lnTo>
                  <a:lnTo>
                    <a:pt x="5214462" y="2263864"/>
                  </a:lnTo>
                  <a:lnTo>
                    <a:pt x="5173516" y="2269059"/>
                  </a:lnTo>
                  <a:lnTo>
                    <a:pt x="5132920" y="2274299"/>
                  </a:lnTo>
                  <a:lnTo>
                    <a:pt x="5092667" y="2279583"/>
                  </a:lnTo>
                  <a:lnTo>
                    <a:pt x="5052745" y="2284907"/>
                  </a:lnTo>
                  <a:lnTo>
                    <a:pt x="5013146" y="2290269"/>
                  </a:lnTo>
                  <a:lnTo>
                    <a:pt x="4973858" y="2295667"/>
                  </a:lnTo>
                  <a:lnTo>
                    <a:pt x="4934874" y="2301097"/>
                  </a:lnTo>
                  <a:lnTo>
                    <a:pt x="4896182" y="2306557"/>
                  </a:lnTo>
                  <a:lnTo>
                    <a:pt x="4857774" y="2312044"/>
                  </a:lnTo>
                  <a:lnTo>
                    <a:pt x="4819639" y="2317556"/>
                  </a:lnTo>
                  <a:lnTo>
                    <a:pt x="4781767" y="2323090"/>
                  </a:lnTo>
                  <a:lnTo>
                    <a:pt x="4706776" y="2334214"/>
                  </a:lnTo>
                  <a:lnTo>
                    <a:pt x="4632722" y="2345395"/>
                  </a:lnTo>
                  <a:lnTo>
                    <a:pt x="4559527" y="2356611"/>
                  </a:lnTo>
                  <a:lnTo>
                    <a:pt x="4487113" y="2367843"/>
                  </a:lnTo>
                  <a:lnTo>
                    <a:pt x="4415402" y="2379069"/>
                  </a:lnTo>
                  <a:lnTo>
                    <a:pt x="4344316" y="2390267"/>
                  </a:lnTo>
                  <a:lnTo>
                    <a:pt x="4273777" y="2401417"/>
                  </a:lnTo>
                  <a:lnTo>
                    <a:pt x="4238687" y="2406968"/>
                  </a:lnTo>
                  <a:lnTo>
                    <a:pt x="4203706" y="2412499"/>
                  </a:lnTo>
                  <a:lnTo>
                    <a:pt x="4134025" y="2423490"/>
                  </a:lnTo>
                  <a:lnTo>
                    <a:pt x="4064657" y="2434370"/>
                  </a:lnTo>
                  <a:lnTo>
                    <a:pt x="3995524" y="2445118"/>
                  </a:lnTo>
                  <a:lnTo>
                    <a:pt x="3926546" y="2455712"/>
                  </a:lnTo>
                  <a:lnTo>
                    <a:pt x="3857647" y="2466133"/>
                  </a:lnTo>
                  <a:lnTo>
                    <a:pt x="3788747" y="2476359"/>
                  </a:lnTo>
                  <a:lnTo>
                    <a:pt x="3719770" y="2486368"/>
                  </a:lnTo>
                  <a:lnTo>
                    <a:pt x="3650636" y="2496141"/>
                  </a:lnTo>
                  <a:lnTo>
                    <a:pt x="3581268" y="2505655"/>
                  </a:lnTo>
                  <a:lnTo>
                    <a:pt x="3511588" y="2514890"/>
                  </a:lnTo>
                  <a:lnTo>
                    <a:pt x="3441517" y="2523826"/>
                  </a:lnTo>
                  <a:lnTo>
                    <a:pt x="3370977" y="2532440"/>
                  </a:lnTo>
                  <a:lnTo>
                    <a:pt x="3299891" y="2540712"/>
                  </a:lnTo>
                  <a:lnTo>
                    <a:pt x="3228179" y="2548621"/>
                  </a:lnTo>
                  <a:lnTo>
                    <a:pt x="3155765" y="2556146"/>
                  </a:lnTo>
                  <a:lnTo>
                    <a:pt x="3082570" y="2563266"/>
                  </a:lnTo>
                  <a:lnTo>
                    <a:pt x="3008516" y="2569959"/>
                  </a:lnTo>
                  <a:lnTo>
                    <a:pt x="2933524" y="2576206"/>
                  </a:lnTo>
                  <a:lnTo>
                    <a:pt x="2857517" y="2581985"/>
                  </a:lnTo>
                  <a:lnTo>
                    <a:pt x="2819109" y="2584692"/>
                  </a:lnTo>
                  <a:lnTo>
                    <a:pt x="2780417" y="2587274"/>
                  </a:lnTo>
                  <a:lnTo>
                    <a:pt x="2741432" y="2589729"/>
                  </a:lnTo>
                  <a:lnTo>
                    <a:pt x="2702145" y="2592054"/>
                  </a:lnTo>
                  <a:lnTo>
                    <a:pt x="2662546" y="2594246"/>
                  </a:lnTo>
                  <a:lnTo>
                    <a:pt x="2622624" y="2596302"/>
                  </a:lnTo>
                  <a:lnTo>
                    <a:pt x="2582370" y="2598221"/>
                  </a:lnTo>
                  <a:lnTo>
                    <a:pt x="2541774" y="2599999"/>
                  </a:lnTo>
                  <a:lnTo>
                    <a:pt x="2500827" y="2601633"/>
                  </a:lnTo>
                  <a:lnTo>
                    <a:pt x="2459519" y="2603122"/>
                  </a:lnTo>
                  <a:lnTo>
                    <a:pt x="2417840" y="2604462"/>
                  </a:lnTo>
                  <a:lnTo>
                    <a:pt x="2375780" y="2605651"/>
                  </a:lnTo>
                  <a:lnTo>
                    <a:pt x="2333330" y="2606687"/>
                  </a:lnTo>
                  <a:lnTo>
                    <a:pt x="2290479" y="2607565"/>
                  </a:lnTo>
                  <a:lnTo>
                    <a:pt x="2247218" y="2608285"/>
                  </a:lnTo>
                  <a:lnTo>
                    <a:pt x="2203538" y="2608844"/>
                  </a:lnTo>
                  <a:lnTo>
                    <a:pt x="2159428" y="2609238"/>
                  </a:lnTo>
                  <a:lnTo>
                    <a:pt x="2114878" y="2609465"/>
                  </a:lnTo>
                  <a:lnTo>
                    <a:pt x="2069880" y="2609522"/>
                  </a:lnTo>
                  <a:lnTo>
                    <a:pt x="2024422" y="2609408"/>
                  </a:lnTo>
                  <a:lnTo>
                    <a:pt x="1978496" y="2609119"/>
                  </a:lnTo>
                  <a:lnTo>
                    <a:pt x="1932092" y="2608652"/>
                  </a:lnTo>
                  <a:lnTo>
                    <a:pt x="1885199" y="2608005"/>
                  </a:lnTo>
                  <a:lnTo>
                    <a:pt x="1837809" y="2607176"/>
                  </a:lnTo>
                  <a:lnTo>
                    <a:pt x="1789911" y="2606161"/>
                  </a:lnTo>
                  <a:lnTo>
                    <a:pt x="1741495" y="2604959"/>
                  </a:lnTo>
                  <a:lnTo>
                    <a:pt x="1692552" y="2603566"/>
                  </a:lnTo>
                  <a:lnTo>
                    <a:pt x="1643073" y="2601980"/>
                  </a:lnTo>
                  <a:lnTo>
                    <a:pt x="1593046" y="2600198"/>
                  </a:lnTo>
                  <a:lnTo>
                    <a:pt x="1542463" y="2598217"/>
                  </a:lnTo>
                  <a:lnTo>
                    <a:pt x="1491314" y="2596036"/>
                  </a:lnTo>
                  <a:lnTo>
                    <a:pt x="1439589" y="2593651"/>
                  </a:lnTo>
                  <a:lnTo>
                    <a:pt x="1387278" y="2591060"/>
                  </a:lnTo>
                  <a:lnTo>
                    <a:pt x="1334372" y="2588260"/>
                  </a:lnTo>
                  <a:lnTo>
                    <a:pt x="1280860" y="2585248"/>
                  </a:lnTo>
                  <a:lnTo>
                    <a:pt x="1226733" y="2582023"/>
                  </a:lnTo>
                  <a:lnTo>
                    <a:pt x="1171981" y="2578580"/>
                  </a:lnTo>
                  <a:lnTo>
                    <a:pt x="1116595" y="2574918"/>
                  </a:lnTo>
                  <a:lnTo>
                    <a:pt x="1060565" y="2571035"/>
                  </a:lnTo>
                  <a:lnTo>
                    <a:pt x="1003880" y="2566926"/>
                  </a:lnTo>
                  <a:lnTo>
                    <a:pt x="946531" y="2562590"/>
                  </a:lnTo>
                  <a:lnTo>
                    <a:pt x="888509" y="2558025"/>
                  </a:lnTo>
                  <a:lnTo>
                    <a:pt x="829804" y="2553227"/>
                  </a:lnTo>
                  <a:lnTo>
                    <a:pt x="770405" y="2548193"/>
                  </a:lnTo>
                  <a:lnTo>
                    <a:pt x="710303" y="2542922"/>
                  </a:lnTo>
                  <a:lnTo>
                    <a:pt x="649489" y="2537411"/>
                  </a:lnTo>
                  <a:lnTo>
                    <a:pt x="587952" y="2531657"/>
                  </a:lnTo>
                  <a:lnTo>
                    <a:pt x="525683" y="2525656"/>
                  </a:lnTo>
                  <a:lnTo>
                    <a:pt x="462672" y="2519408"/>
                  </a:lnTo>
                  <a:lnTo>
                    <a:pt x="398909" y="2512909"/>
                  </a:lnTo>
                  <a:lnTo>
                    <a:pt x="334385" y="2506156"/>
                  </a:lnTo>
                  <a:lnTo>
                    <a:pt x="269089" y="2499148"/>
                  </a:lnTo>
                  <a:lnTo>
                    <a:pt x="203013" y="2491880"/>
                  </a:lnTo>
                  <a:lnTo>
                    <a:pt x="136146" y="2484351"/>
                  </a:lnTo>
                  <a:lnTo>
                    <a:pt x="68478" y="2476558"/>
                  </a:lnTo>
                  <a:lnTo>
                    <a:pt x="0" y="24684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864819" y="1487932"/>
            <a:ext cx="4220210" cy="68453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&lt;video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controls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width="360"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height="240"&gt;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&lt;source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src="movie.mp4"&gt;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&lt;source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src="movie.ogv"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type="video/ogg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27101" y="1963928"/>
            <a:ext cx="2127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codecs='theora,</a:t>
            </a:r>
            <a:r>
              <a:rPr dirty="0" sz="1200" spc="4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vorbis'"&gt;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4819" y="2146808"/>
            <a:ext cx="6322695" cy="15621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&lt;source</a:t>
            </a:r>
            <a:r>
              <a:rPr dirty="0" sz="1200" spc="3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src="movie.webm"</a:t>
            </a:r>
            <a:r>
              <a:rPr dirty="0" sz="1200" spc="3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type="video/webm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codecs='vp8,</a:t>
            </a:r>
            <a:r>
              <a:rPr dirty="0" sz="1200" spc="3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vorbis'"&gt;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&lt;object</a:t>
            </a:r>
            <a:r>
              <a:rPr dirty="0" sz="1200" spc="8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type="application/x-shockwave-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flash"</a:t>
            </a:r>
            <a:endParaRPr sz="1200">
              <a:latin typeface="Consolas"/>
              <a:cs typeface="Consolas"/>
            </a:endParaRPr>
          </a:p>
          <a:p>
            <a:pPr marL="109474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width="360"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height="240"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data="player.swf?file=movie.mp4"&gt;</a:t>
            </a:r>
            <a:endParaRPr sz="1200">
              <a:latin typeface="Consolas"/>
              <a:cs typeface="Consolas"/>
            </a:endParaRPr>
          </a:p>
          <a:p>
            <a:pPr marL="13462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&lt;param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name="movie"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value="player.swf?file=movie.mp4"&gt;</a:t>
            </a:r>
            <a:endParaRPr sz="1200">
              <a:latin typeface="Consolas"/>
              <a:cs typeface="Consolas"/>
            </a:endParaRPr>
          </a:p>
          <a:p>
            <a:pPr marL="13462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&lt;a</a:t>
            </a:r>
            <a:r>
              <a:rPr dirty="0" sz="1200" spc="3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href="movie.mp4"&gt;Descargar</a:t>
            </a:r>
            <a:r>
              <a:rPr dirty="0" sz="1200" spc="3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vídeo&lt;/a&gt;</a:t>
            </a:r>
            <a:endParaRPr sz="1200">
              <a:latin typeface="Consolas"/>
              <a:cs typeface="Consolas"/>
            </a:endParaRPr>
          </a:p>
          <a:p>
            <a:pPr marL="1010919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&lt;/object&gt;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&lt;/video&gt;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0" y="2857880"/>
            <a:ext cx="1219200" cy="1219200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652016" y="4326635"/>
            <a:ext cx="6036945" cy="1428115"/>
            <a:chOff x="1652016" y="4326635"/>
            <a:chExt cx="6036945" cy="142811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016" y="4326635"/>
              <a:ext cx="6036563" cy="142798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691640" y="4365116"/>
              <a:ext cx="5904865" cy="1296670"/>
            </a:xfrm>
            <a:custGeom>
              <a:avLst/>
              <a:gdLst/>
              <a:ahLst/>
              <a:cxnLst/>
              <a:rect l="l" t="t" r="r" b="b"/>
              <a:pathLst>
                <a:path w="5904865" h="1296670">
                  <a:moveTo>
                    <a:pt x="5791454" y="0"/>
                  </a:moveTo>
                  <a:lnTo>
                    <a:pt x="113284" y="0"/>
                  </a:lnTo>
                  <a:lnTo>
                    <a:pt x="69222" y="8895"/>
                  </a:lnTo>
                  <a:lnTo>
                    <a:pt x="33210" y="33162"/>
                  </a:lnTo>
                  <a:lnTo>
                    <a:pt x="8913" y="69169"/>
                  </a:lnTo>
                  <a:lnTo>
                    <a:pt x="0" y="113283"/>
                  </a:lnTo>
                  <a:lnTo>
                    <a:pt x="0" y="1182877"/>
                  </a:lnTo>
                  <a:lnTo>
                    <a:pt x="8913" y="1226951"/>
                  </a:lnTo>
                  <a:lnTo>
                    <a:pt x="33210" y="1262953"/>
                  </a:lnTo>
                  <a:lnTo>
                    <a:pt x="69222" y="1287232"/>
                  </a:lnTo>
                  <a:lnTo>
                    <a:pt x="113284" y="1296136"/>
                  </a:lnTo>
                  <a:lnTo>
                    <a:pt x="5791454" y="1296136"/>
                  </a:lnTo>
                  <a:lnTo>
                    <a:pt x="5835515" y="1287232"/>
                  </a:lnTo>
                  <a:lnTo>
                    <a:pt x="5871527" y="1262953"/>
                  </a:lnTo>
                  <a:lnTo>
                    <a:pt x="5895824" y="1226951"/>
                  </a:lnTo>
                  <a:lnTo>
                    <a:pt x="5904738" y="1182877"/>
                  </a:lnTo>
                  <a:lnTo>
                    <a:pt x="5904738" y="113283"/>
                  </a:lnTo>
                  <a:lnTo>
                    <a:pt x="5895824" y="69169"/>
                  </a:lnTo>
                  <a:lnTo>
                    <a:pt x="5871527" y="33162"/>
                  </a:lnTo>
                  <a:lnTo>
                    <a:pt x="5835515" y="8895"/>
                  </a:lnTo>
                  <a:lnTo>
                    <a:pt x="57914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91640" y="4365116"/>
              <a:ext cx="5904865" cy="1296670"/>
            </a:xfrm>
            <a:custGeom>
              <a:avLst/>
              <a:gdLst/>
              <a:ahLst/>
              <a:cxnLst/>
              <a:rect l="l" t="t" r="r" b="b"/>
              <a:pathLst>
                <a:path w="5904865" h="1296670">
                  <a:moveTo>
                    <a:pt x="0" y="113283"/>
                  </a:moveTo>
                  <a:lnTo>
                    <a:pt x="8913" y="69169"/>
                  </a:lnTo>
                  <a:lnTo>
                    <a:pt x="33210" y="33162"/>
                  </a:lnTo>
                  <a:lnTo>
                    <a:pt x="69222" y="8895"/>
                  </a:lnTo>
                  <a:lnTo>
                    <a:pt x="113284" y="0"/>
                  </a:lnTo>
                  <a:lnTo>
                    <a:pt x="5791454" y="0"/>
                  </a:lnTo>
                  <a:lnTo>
                    <a:pt x="5835515" y="8895"/>
                  </a:lnTo>
                  <a:lnTo>
                    <a:pt x="5871527" y="33162"/>
                  </a:lnTo>
                  <a:lnTo>
                    <a:pt x="5895824" y="69169"/>
                  </a:lnTo>
                  <a:lnTo>
                    <a:pt x="5904738" y="113283"/>
                  </a:lnTo>
                  <a:lnTo>
                    <a:pt x="5904738" y="1182877"/>
                  </a:lnTo>
                  <a:lnTo>
                    <a:pt x="5895824" y="1226951"/>
                  </a:lnTo>
                  <a:lnTo>
                    <a:pt x="5871527" y="1262953"/>
                  </a:lnTo>
                  <a:lnTo>
                    <a:pt x="5835515" y="1287232"/>
                  </a:lnTo>
                  <a:lnTo>
                    <a:pt x="5791454" y="1296136"/>
                  </a:lnTo>
                  <a:lnTo>
                    <a:pt x="113284" y="1296136"/>
                  </a:lnTo>
                  <a:lnTo>
                    <a:pt x="69222" y="1287232"/>
                  </a:lnTo>
                  <a:lnTo>
                    <a:pt x="33210" y="1262953"/>
                  </a:lnTo>
                  <a:lnTo>
                    <a:pt x="8913" y="1226951"/>
                  </a:lnTo>
                  <a:lnTo>
                    <a:pt x="0" y="1182877"/>
                  </a:lnTo>
                  <a:lnTo>
                    <a:pt x="0" y="113283"/>
                  </a:lnTo>
                  <a:close/>
                </a:path>
              </a:pathLst>
            </a:custGeom>
            <a:ln w="25400">
              <a:solidFill>
                <a:srgbClr val="C5D9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976" y="4570272"/>
              <a:ext cx="5612257" cy="1018971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987800" y="143382"/>
            <a:ext cx="10966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VIDEO</a:t>
            </a: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0983" y="5919660"/>
            <a:ext cx="304800" cy="30479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4168521" y="5949492"/>
            <a:ext cx="1188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EB4E2"/>
                </a:solidFill>
                <a:latin typeface="Tahoma"/>
                <a:cs typeface="Tahoma"/>
              </a:rPr>
              <a:t>Ejemplo</a:t>
            </a:r>
            <a:r>
              <a:rPr dirty="0" sz="1200" spc="-65">
                <a:solidFill>
                  <a:srgbClr val="8EB4E2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8EB4E2"/>
                </a:solidFill>
                <a:latin typeface="Tahoma"/>
                <a:cs typeface="Tahoma"/>
              </a:rPr>
              <a:t>de</a:t>
            </a:r>
            <a:r>
              <a:rPr dirty="0" sz="1200" spc="-5">
                <a:solidFill>
                  <a:srgbClr val="8EB4E2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8EB4E2"/>
                </a:solidFill>
                <a:latin typeface="Tahoma"/>
                <a:cs typeface="Tahoma"/>
              </a:rPr>
              <a:t>video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87266" y="1214754"/>
            <a:ext cx="1017905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autoplay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240099"/>
              </a:lnSpc>
            </a:pP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source 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loop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autobuffer controls preload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41" y="3284944"/>
            <a:ext cx="2592324" cy="2592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1223" y="143382"/>
            <a:ext cx="11696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AUDIO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1649" y="1256030"/>
            <a:ext cx="7741284" cy="2353310"/>
            <a:chOff x="701649" y="1256030"/>
            <a:chExt cx="7741284" cy="2353310"/>
          </a:xfrm>
        </p:grpSpPr>
        <p:sp>
          <p:nvSpPr>
            <p:cNvPr id="3" name="object 3" descr=""/>
            <p:cNvSpPr/>
            <p:nvPr/>
          </p:nvSpPr>
          <p:spPr>
            <a:xfrm>
              <a:off x="714349" y="1268730"/>
              <a:ext cx="7715884" cy="2327910"/>
            </a:xfrm>
            <a:custGeom>
              <a:avLst/>
              <a:gdLst/>
              <a:ahLst/>
              <a:cxnLst/>
              <a:rect l="l" t="t" r="r" b="b"/>
              <a:pathLst>
                <a:path w="7715884" h="2327910">
                  <a:moveTo>
                    <a:pt x="7715275" y="0"/>
                  </a:moveTo>
                  <a:lnTo>
                    <a:pt x="0" y="0"/>
                  </a:lnTo>
                  <a:lnTo>
                    <a:pt x="0" y="2201672"/>
                  </a:lnTo>
                  <a:lnTo>
                    <a:pt x="137766" y="2215973"/>
                  </a:lnTo>
                  <a:lnTo>
                    <a:pt x="272254" y="2229310"/>
                  </a:lnTo>
                  <a:lnTo>
                    <a:pt x="403544" y="2241702"/>
                  </a:lnTo>
                  <a:lnTo>
                    <a:pt x="531717" y="2253169"/>
                  </a:lnTo>
                  <a:lnTo>
                    <a:pt x="656854" y="2263729"/>
                  </a:lnTo>
                  <a:lnTo>
                    <a:pt x="779036" y="2273403"/>
                  </a:lnTo>
                  <a:lnTo>
                    <a:pt x="898344" y="2282210"/>
                  </a:lnTo>
                  <a:lnTo>
                    <a:pt x="1014859" y="2290168"/>
                  </a:lnTo>
                  <a:lnTo>
                    <a:pt x="1128661" y="2297298"/>
                  </a:lnTo>
                  <a:lnTo>
                    <a:pt x="1239832" y="2303619"/>
                  </a:lnTo>
                  <a:lnTo>
                    <a:pt x="1348454" y="2309151"/>
                  </a:lnTo>
                  <a:lnTo>
                    <a:pt x="1454606" y="2313912"/>
                  </a:lnTo>
                  <a:lnTo>
                    <a:pt x="1558369" y="2317922"/>
                  </a:lnTo>
                  <a:lnTo>
                    <a:pt x="1659825" y="2321201"/>
                  </a:lnTo>
                  <a:lnTo>
                    <a:pt x="1759055" y="2323768"/>
                  </a:lnTo>
                  <a:lnTo>
                    <a:pt x="1856139" y="2325642"/>
                  </a:lnTo>
                  <a:lnTo>
                    <a:pt x="1951159" y="2326843"/>
                  </a:lnTo>
                  <a:lnTo>
                    <a:pt x="2044196" y="2327391"/>
                  </a:lnTo>
                  <a:lnTo>
                    <a:pt x="2135329" y="2327303"/>
                  </a:lnTo>
                  <a:lnTo>
                    <a:pt x="2224642" y="2326601"/>
                  </a:lnTo>
                  <a:lnTo>
                    <a:pt x="2312213" y="2325304"/>
                  </a:lnTo>
                  <a:lnTo>
                    <a:pt x="2398125" y="2323430"/>
                  </a:lnTo>
                  <a:lnTo>
                    <a:pt x="2482458" y="2321000"/>
                  </a:lnTo>
                  <a:lnTo>
                    <a:pt x="2565294" y="2318032"/>
                  </a:lnTo>
                  <a:lnTo>
                    <a:pt x="2646712" y="2314546"/>
                  </a:lnTo>
                  <a:lnTo>
                    <a:pt x="2726795" y="2310562"/>
                  </a:lnTo>
                  <a:lnTo>
                    <a:pt x="2805623" y="2306099"/>
                  </a:lnTo>
                  <a:lnTo>
                    <a:pt x="2883277" y="2301176"/>
                  </a:lnTo>
                  <a:lnTo>
                    <a:pt x="2997733" y="2292972"/>
                  </a:lnTo>
                  <a:lnTo>
                    <a:pt x="3110004" y="2283844"/>
                  </a:lnTo>
                  <a:lnTo>
                    <a:pt x="3220363" y="2273855"/>
                  </a:lnTo>
                  <a:lnTo>
                    <a:pt x="3329081" y="2263073"/>
                  </a:lnTo>
                  <a:lnTo>
                    <a:pt x="3436434" y="2251562"/>
                  </a:lnTo>
                  <a:lnTo>
                    <a:pt x="3577918" y="2235195"/>
                  </a:lnTo>
                  <a:lnTo>
                    <a:pt x="3718106" y="2217803"/>
                  </a:lnTo>
                  <a:lnTo>
                    <a:pt x="3892507" y="2194862"/>
                  </a:lnTo>
                  <a:lnTo>
                    <a:pt x="4679906" y="2085493"/>
                  </a:lnTo>
                  <a:lnTo>
                    <a:pt x="4909668" y="2055524"/>
                  </a:lnTo>
                  <a:lnTo>
                    <a:pt x="5068578" y="2036029"/>
                  </a:lnTo>
                  <a:lnTo>
                    <a:pt x="5232832" y="2017102"/>
                  </a:lnTo>
                  <a:lnTo>
                    <a:pt x="5359918" y="2003373"/>
                  </a:lnTo>
                  <a:lnTo>
                    <a:pt x="5490647" y="1990117"/>
                  </a:lnTo>
                  <a:lnTo>
                    <a:pt x="5625292" y="1977398"/>
                  </a:lnTo>
                  <a:lnTo>
                    <a:pt x="5764128" y="1965284"/>
                  </a:lnTo>
                  <a:lnTo>
                    <a:pt x="5907426" y="1953839"/>
                  </a:lnTo>
                  <a:lnTo>
                    <a:pt x="6055460" y="1943128"/>
                  </a:lnTo>
                  <a:lnTo>
                    <a:pt x="6156915" y="1936428"/>
                  </a:lnTo>
                  <a:lnTo>
                    <a:pt x="6260678" y="1930103"/>
                  </a:lnTo>
                  <a:lnTo>
                    <a:pt x="6366830" y="1924172"/>
                  </a:lnTo>
                  <a:lnTo>
                    <a:pt x="6475450" y="1918656"/>
                  </a:lnTo>
                  <a:lnTo>
                    <a:pt x="6586621" y="1913572"/>
                  </a:lnTo>
                  <a:lnTo>
                    <a:pt x="6700423" y="1908941"/>
                  </a:lnTo>
                  <a:lnTo>
                    <a:pt x="6816937" y="1904783"/>
                  </a:lnTo>
                  <a:lnTo>
                    <a:pt x="6936244" y="1901116"/>
                  </a:lnTo>
                  <a:lnTo>
                    <a:pt x="7058425" y="1897959"/>
                  </a:lnTo>
                  <a:lnTo>
                    <a:pt x="7183561" y="1895334"/>
                  </a:lnTo>
                  <a:lnTo>
                    <a:pt x="7311733" y="1893257"/>
                  </a:lnTo>
                  <a:lnTo>
                    <a:pt x="7443022" y="1891750"/>
                  </a:lnTo>
                  <a:lnTo>
                    <a:pt x="7577509" y="1890832"/>
                  </a:lnTo>
                  <a:lnTo>
                    <a:pt x="7715275" y="1890522"/>
                  </a:lnTo>
                  <a:lnTo>
                    <a:pt x="77152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14349" y="1268730"/>
              <a:ext cx="7715884" cy="2327910"/>
            </a:xfrm>
            <a:custGeom>
              <a:avLst/>
              <a:gdLst/>
              <a:ahLst/>
              <a:cxnLst/>
              <a:rect l="l" t="t" r="r" b="b"/>
              <a:pathLst>
                <a:path w="7715884" h="2327910">
                  <a:moveTo>
                    <a:pt x="0" y="0"/>
                  </a:moveTo>
                  <a:lnTo>
                    <a:pt x="7715275" y="0"/>
                  </a:lnTo>
                  <a:lnTo>
                    <a:pt x="7715275" y="1890522"/>
                  </a:lnTo>
                  <a:lnTo>
                    <a:pt x="7645977" y="1890600"/>
                  </a:lnTo>
                  <a:lnTo>
                    <a:pt x="7577509" y="1890832"/>
                  </a:lnTo>
                  <a:lnTo>
                    <a:pt x="7509861" y="1891216"/>
                  </a:lnTo>
                  <a:lnTo>
                    <a:pt x="7443022" y="1891750"/>
                  </a:lnTo>
                  <a:lnTo>
                    <a:pt x="7376983" y="1892432"/>
                  </a:lnTo>
                  <a:lnTo>
                    <a:pt x="7311733" y="1893257"/>
                  </a:lnTo>
                  <a:lnTo>
                    <a:pt x="7247262" y="1894226"/>
                  </a:lnTo>
                  <a:lnTo>
                    <a:pt x="7183561" y="1895334"/>
                  </a:lnTo>
                  <a:lnTo>
                    <a:pt x="7120618" y="1896579"/>
                  </a:lnTo>
                  <a:lnTo>
                    <a:pt x="7058425" y="1897959"/>
                  </a:lnTo>
                  <a:lnTo>
                    <a:pt x="6996970" y="1899472"/>
                  </a:lnTo>
                  <a:lnTo>
                    <a:pt x="6936244" y="1901116"/>
                  </a:lnTo>
                  <a:lnTo>
                    <a:pt x="6876236" y="1902887"/>
                  </a:lnTo>
                  <a:lnTo>
                    <a:pt x="6816937" y="1904783"/>
                  </a:lnTo>
                  <a:lnTo>
                    <a:pt x="6758335" y="1906802"/>
                  </a:lnTo>
                  <a:lnTo>
                    <a:pt x="6700423" y="1908941"/>
                  </a:lnTo>
                  <a:lnTo>
                    <a:pt x="6643188" y="1911199"/>
                  </a:lnTo>
                  <a:lnTo>
                    <a:pt x="6586621" y="1913572"/>
                  </a:lnTo>
                  <a:lnTo>
                    <a:pt x="6530711" y="1916058"/>
                  </a:lnTo>
                  <a:lnTo>
                    <a:pt x="6475450" y="1918656"/>
                  </a:lnTo>
                  <a:lnTo>
                    <a:pt x="6420826" y="1921361"/>
                  </a:lnTo>
                  <a:lnTo>
                    <a:pt x="6366830" y="1924172"/>
                  </a:lnTo>
                  <a:lnTo>
                    <a:pt x="6313450" y="1927087"/>
                  </a:lnTo>
                  <a:lnTo>
                    <a:pt x="6260678" y="1930103"/>
                  </a:lnTo>
                  <a:lnTo>
                    <a:pt x="6208503" y="1933217"/>
                  </a:lnTo>
                  <a:lnTo>
                    <a:pt x="6156915" y="1936428"/>
                  </a:lnTo>
                  <a:lnTo>
                    <a:pt x="6105904" y="1939732"/>
                  </a:lnTo>
                  <a:lnTo>
                    <a:pt x="6055460" y="1943128"/>
                  </a:lnTo>
                  <a:lnTo>
                    <a:pt x="6005572" y="1946612"/>
                  </a:lnTo>
                  <a:lnTo>
                    <a:pt x="5956231" y="1950183"/>
                  </a:lnTo>
                  <a:lnTo>
                    <a:pt x="5907426" y="1953839"/>
                  </a:lnTo>
                  <a:lnTo>
                    <a:pt x="5859147" y="1957575"/>
                  </a:lnTo>
                  <a:lnTo>
                    <a:pt x="5811384" y="1961391"/>
                  </a:lnTo>
                  <a:lnTo>
                    <a:pt x="5764128" y="1965284"/>
                  </a:lnTo>
                  <a:lnTo>
                    <a:pt x="5717367" y="1969251"/>
                  </a:lnTo>
                  <a:lnTo>
                    <a:pt x="5671092" y="1973290"/>
                  </a:lnTo>
                  <a:lnTo>
                    <a:pt x="5625292" y="1977398"/>
                  </a:lnTo>
                  <a:lnTo>
                    <a:pt x="5579958" y="1981574"/>
                  </a:lnTo>
                  <a:lnTo>
                    <a:pt x="5535080" y="1985814"/>
                  </a:lnTo>
                  <a:lnTo>
                    <a:pt x="5490647" y="1990117"/>
                  </a:lnTo>
                  <a:lnTo>
                    <a:pt x="5446649" y="1994479"/>
                  </a:lnTo>
                  <a:lnTo>
                    <a:pt x="5403076" y="1998898"/>
                  </a:lnTo>
                  <a:lnTo>
                    <a:pt x="5359918" y="2003373"/>
                  </a:lnTo>
                  <a:lnTo>
                    <a:pt x="5317164" y="2007900"/>
                  </a:lnTo>
                  <a:lnTo>
                    <a:pt x="5274806" y="2012477"/>
                  </a:lnTo>
                  <a:lnTo>
                    <a:pt x="5232832" y="2017102"/>
                  </a:lnTo>
                  <a:lnTo>
                    <a:pt x="5191232" y="2021772"/>
                  </a:lnTo>
                  <a:lnTo>
                    <a:pt x="5149997" y="2026484"/>
                  </a:lnTo>
                  <a:lnTo>
                    <a:pt x="5109115" y="2031238"/>
                  </a:lnTo>
                  <a:lnTo>
                    <a:pt x="5068578" y="2036029"/>
                  </a:lnTo>
                  <a:lnTo>
                    <a:pt x="5028375" y="2040855"/>
                  </a:lnTo>
                  <a:lnTo>
                    <a:pt x="4988496" y="2045715"/>
                  </a:lnTo>
                  <a:lnTo>
                    <a:pt x="4948930" y="2050605"/>
                  </a:lnTo>
                  <a:lnTo>
                    <a:pt x="4909668" y="2055524"/>
                  </a:lnTo>
                  <a:lnTo>
                    <a:pt x="4870700" y="2060469"/>
                  </a:lnTo>
                  <a:lnTo>
                    <a:pt x="4832015" y="2065436"/>
                  </a:lnTo>
                  <a:lnTo>
                    <a:pt x="4793603" y="2070425"/>
                  </a:lnTo>
                  <a:lnTo>
                    <a:pt x="4755454" y="2075433"/>
                  </a:lnTo>
                  <a:lnTo>
                    <a:pt x="4717558" y="2080456"/>
                  </a:lnTo>
                  <a:lnTo>
                    <a:pt x="4642485" y="2090542"/>
                  </a:lnTo>
                  <a:lnTo>
                    <a:pt x="4568303" y="2100662"/>
                  </a:lnTo>
                  <a:lnTo>
                    <a:pt x="4494930" y="2110799"/>
                  </a:lnTo>
                  <a:lnTo>
                    <a:pt x="4422286" y="2120933"/>
                  </a:lnTo>
                  <a:lnTo>
                    <a:pt x="4350289" y="2131043"/>
                  </a:lnTo>
                  <a:lnTo>
                    <a:pt x="4278859" y="2141111"/>
                  </a:lnTo>
                  <a:lnTo>
                    <a:pt x="4243331" y="2146123"/>
                  </a:lnTo>
                  <a:lnTo>
                    <a:pt x="4207915" y="2151118"/>
                  </a:lnTo>
                  <a:lnTo>
                    <a:pt x="4137376" y="2161043"/>
                  </a:lnTo>
                  <a:lnTo>
                    <a:pt x="4067160" y="2170868"/>
                  </a:lnTo>
                  <a:lnTo>
                    <a:pt x="3997187" y="2180572"/>
                  </a:lnTo>
                  <a:lnTo>
                    <a:pt x="3927377" y="2190138"/>
                  </a:lnTo>
                  <a:lnTo>
                    <a:pt x="3857647" y="2199544"/>
                  </a:lnTo>
                  <a:lnTo>
                    <a:pt x="3787917" y="2208773"/>
                  </a:lnTo>
                  <a:lnTo>
                    <a:pt x="3718106" y="2217803"/>
                  </a:lnTo>
                  <a:lnTo>
                    <a:pt x="3648133" y="2226617"/>
                  </a:lnTo>
                  <a:lnTo>
                    <a:pt x="3577918" y="2235195"/>
                  </a:lnTo>
                  <a:lnTo>
                    <a:pt x="3507378" y="2243516"/>
                  </a:lnTo>
                  <a:lnTo>
                    <a:pt x="3436434" y="2251562"/>
                  </a:lnTo>
                  <a:lnTo>
                    <a:pt x="3365004" y="2259314"/>
                  </a:lnTo>
                  <a:lnTo>
                    <a:pt x="3293007" y="2266751"/>
                  </a:lnTo>
                  <a:lnTo>
                    <a:pt x="3220363" y="2273855"/>
                  </a:lnTo>
                  <a:lnTo>
                    <a:pt x="3146989" y="2280607"/>
                  </a:lnTo>
                  <a:lnTo>
                    <a:pt x="3072807" y="2286985"/>
                  </a:lnTo>
                  <a:lnTo>
                    <a:pt x="2997733" y="2292972"/>
                  </a:lnTo>
                  <a:lnTo>
                    <a:pt x="2921689" y="2298548"/>
                  </a:lnTo>
                  <a:lnTo>
                    <a:pt x="2883277" y="2301176"/>
                  </a:lnTo>
                  <a:lnTo>
                    <a:pt x="2844591" y="2303694"/>
                  </a:lnTo>
                  <a:lnTo>
                    <a:pt x="2805623" y="2306099"/>
                  </a:lnTo>
                  <a:lnTo>
                    <a:pt x="2766361" y="2308389"/>
                  </a:lnTo>
                  <a:lnTo>
                    <a:pt x="2726795" y="2310562"/>
                  </a:lnTo>
                  <a:lnTo>
                    <a:pt x="2686915" y="2312615"/>
                  </a:lnTo>
                  <a:lnTo>
                    <a:pt x="2646712" y="2314546"/>
                  </a:lnTo>
                  <a:lnTo>
                    <a:pt x="2606175" y="2316353"/>
                  </a:lnTo>
                  <a:lnTo>
                    <a:pt x="2565294" y="2318032"/>
                  </a:lnTo>
                  <a:lnTo>
                    <a:pt x="2524058" y="2319582"/>
                  </a:lnTo>
                  <a:lnTo>
                    <a:pt x="2482458" y="2321000"/>
                  </a:lnTo>
                  <a:lnTo>
                    <a:pt x="2440484" y="2322283"/>
                  </a:lnTo>
                  <a:lnTo>
                    <a:pt x="2398125" y="2323430"/>
                  </a:lnTo>
                  <a:lnTo>
                    <a:pt x="2355371" y="2324438"/>
                  </a:lnTo>
                  <a:lnTo>
                    <a:pt x="2312213" y="2325304"/>
                  </a:lnTo>
                  <a:lnTo>
                    <a:pt x="2268640" y="2326026"/>
                  </a:lnTo>
                  <a:lnTo>
                    <a:pt x="2224642" y="2326601"/>
                  </a:lnTo>
                  <a:lnTo>
                    <a:pt x="2180208" y="2327028"/>
                  </a:lnTo>
                  <a:lnTo>
                    <a:pt x="2135329" y="2327303"/>
                  </a:lnTo>
                  <a:lnTo>
                    <a:pt x="2089995" y="2327425"/>
                  </a:lnTo>
                  <a:lnTo>
                    <a:pt x="2044196" y="2327391"/>
                  </a:lnTo>
                  <a:lnTo>
                    <a:pt x="1997920" y="2327197"/>
                  </a:lnTo>
                  <a:lnTo>
                    <a:pt x="1951159" y="2326843"/>
                  </a:lnTo>
                  <a:lnTo>
                    <a:pt x="1903902" y="2326326"/>
                  </a:lnTo>
                  <a:lnTo>
                    <a:pt x="1856139" y="2325642"/>
                  </a:lnTo>
                  <a:lnTo>
                    <a:pt x="1807860" y="2324790"/>
                  </a:lnTo>
                  <a:lnTo>
                    <a:pt x="1759055" y="2323768"/>
                  </a:lnTo>
                  <a:lnTo>
                    <a:pt x="1709713" y="2322572"/>
                  </a:lnTo>
                  <a:lnTo>
                    <a:pt x="1659825" y="2321201"/>
                  </a:lnTo>
                  <a:lnTo>
                    <a:pt x="1609381" y="2319652"/>
                  </a:lnTo>
                  <a:lnTo>
                    <a:pt x="1558369" y="2317922"/>
                  </a:lnTo>
                  <a:lnTo>
                    <a:pt x="1506781" y="2316010"/>
                  </a:lnTo>
                  <a:lnTo>
                    <a:pt x="1454606" y="2313912"/>
                  </a:lnTo>
                  <a:lnTo>
                    <a:pt x="1401833" y="2311626"/>
                  </a:lnTo>
                  <a:lnTo>
                    <a:pt x="1348454" y="2309151"/>
                  </a:lnTo>
                  <a:lnTo>
                    <a:pt x="1294457" y="2306483"/>
                  </a:lnTo>
                  <a:lnTo>
                    <a:pt x="1239832" y="2303619"/>
                  </a:lnTo>
                  <a:lnTo>
                    <a:pt x="1184571" y="2300559"/>
                  </a:lnTo>
                  <a:lnTo>
                    <a:pt x="1128661" y="2297298"/>
                  </a:lnTo>
                  <a:lnTo>
                    <a:pt x="1072094" y="2293836"/>
                  </a:lnTo>
                  <a:lnTo>
                    <a:pt x="1014859" y="2290168"/>
                  </a:lnTo>
                  <a:lnTo>
                    <a:pt x="956945" y="2286294"/>
                  </a:lnTo>
                  <a:lnTo>
                    <a:pt x="898344" y="2282210"/>
                  </a:lnTo>
                  <a:lnTo>
                    <a:pt x="839044" y="2277914"/>
                  </a:lnTo>
                  <a:lnTo>
                    <a:pt x="779036" y="2273403"/>
                  </a:lnTo>
                  <a:lnTo>
                    <a:pt x="718309" y="2268676"/>
                  </a:lnTo>
                  <a:lnTo>
                    <a:pt x="656854" y="2263729"/>
                  </a:lnTo>
                  <a:lnTo>
                    <a:pt x="594660" y="2258561"/>
                  </a:lnTo>
                  <a:lnTo>
                    <a:pt x="531717" y="2253169"/>
                  </a:lnTo>
                  <a:lnTo>
                    <a:pt x="468015" y="2247550"/>
                  </a:lnTo>
                  <a:lnTo>
                    <a:pt x="403544" y="2241702"/>
                  </a:lnTo>
                  <a:lnTo>
                    <a:pt x="338294" y="2235623"/>
                  </a:lnTo>
                  <a:lnTo>
                    <a:pt x="272254" y="2229310"/>
                  </a:lnTo>
                  <a:lnTo>
                    <a:pt x="205415" y="2222761"/>
                  </a:lnTo>
                  <a:lnTo>
                    <a:pt x="137766" y="2215973"/>
                  </a:lnTo>
                  <a:lnTo>
                    <a:pt x="69298" y="2208944"/>
                  </a:lnTo>
                  <a:lnTo>
                    <a:pt x="0" y="220167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1925" rIns="0" bIns="0" rtlCol="0" vert="horz">
            <a:spAutoFit/>
          </a:bodyPr>
          <a:lstStyle/>
          <a:p>
            <a:pPr marL="295275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Consolas"/>
                <a:cs typeface="Consolas"/>
              </a:rPr>
              <a:t>&lt;audio </a:t>
            </a:r>
            <a:r>
              <a:rPr dirty="0" sz="1200" spc="-10">
                <a:latin typeface="Consolas"/>
                <a:cs typeface="Consolas"/>
              </a:rPr>
              <a:t>controls&gt;</a:t>
            </a:r>
            <a:endParaRPr sz="1200">
              <a:latin typeface="Consolas"/>
              <a:cs typeface="Consolas"/>
            </a:endParaRPr>
          </a:p>
          <a:p>
            <a:pPr marL="63817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latin typeface="Consolas"/>
                <a:cs typeface="Consolas"/>
              </a:rPr>
              <a:t>&lt;source</a:t>
            </a:r>
            <a:r>
              <a:rPr dirty="0" sz="1200" spc="2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src="song.ogg"</a:t>
            </a:r>
            <a:r>
              <a:rPr dirty="0" sz="1200" spc="2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type="audio/ogg"</a:t>
            </a:r>
            <a:r>
              <a:rPr dirty="0" sz="1200" spc="25">
                <a:latin typeface="Consolas"/>
                <a:cs typeface="Consolas"/>
              </a:rPr>
              <a:t> </a:t>
            </a:r>
            <a:r>
              <a:rPr dirty="0" sz="1200" spc="-25"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638175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Consolas"/>
                <a:cs typeface="Consolas"/>
              </a:rPr>
              <a:t>&lt;source</a:t>
            </a:r>
            <a:r>
              <a:rPr dirty="0" sz="1200" spc="2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src="song.mp3"</a:t>
            </a:r>
            <a:r>
              <a:rPr dirty="0" sz="1200" spc="2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type="audio/mpeg"</a:t>
            </a:r>
            <a:r>
              <a:rPr dirty="0" sz="1200" spc="25">
                <a:latin typeface="Consolas"/>
                <a:cs typeface="Consolas"/>
              </a:rPr>
              <a:t> </a:t>
            </a:r>
            <a:r>
              <a:rPr dirty="0" sz="1200" spc="-25"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638175">
              <a:lnSpc>
                <a:spcPct val="100000"/>
              </a:lnSpc>
              <a:spcBef>
                <a:spcPts val="295"/>
              </a:spcBef>
            </a:pPr>
            <a:r>
              <a:rPr dirty="0" sz="1200">
                <a:latin typeface="Consolas"/>
                <a:cs typeface="Consolas"/>
              </a:rPr>
              <a:t>&lt;object</a:t>
            </a:r>
            <a:r>
              <a:rPr dirty="0" sz="1200" spc="95">
                <a:latin typeface="Consolas"/>
                <a:cs typeface="Consolas"/>
              </a:rPr>
              <a:t> </a:t>
            </a:r>
            <a:r>
              <a:rPr dirty="0" sz="1200" spc="-10">
                <a:latin typeface="Consolas"/>
                <a:cs typeface="Consolas"/>
              </a:rPr>
              <a:t>type="application/x-</a:t>
            </a:r>
            <a:r>
              <a:rPr dirty="0" sz="1200">
                <a:latin typeface="Consolas"/>
                <a:cs typeface="Consolas"/>
              </a:rPr>
              <a:t>shockwave-flash“</a:t>
            </a:r>
            <a:r>
              <a:rPr dirty="0" sz="1200" spc="95">
                <a:latin typeface="Consolas"/>
                <a:cs typeface="Consolas"/>
              </a:rPr>
              <a:t> </a:t>
            </a:r>
            <a:r>
              <a:rPr dirty="0" sz="1200" spc="-10">
                <a:latin typeface="Consolas"/>
                <a:cs typeface="Consolas"/>
              </a:rPr>
              <a:t>data="player.swf?soundFile=song.mp3"&gt;</a:t>
            </a:r>
            <a:endParaRPr sz="1200">
              <a:latin typeface="Consolas"/>
              <a:cs typeface="Consolas"/>
            </a:endParaRPr>
          </a:p>
          <a:p>
            <a:pPr marL="1209675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Consolas"/>
                <a:cs typeface="Consolas"/>
              </a:rPr>
              <a:t>&lt;param</a:t>
            </a:r>
            <a:r>
              <a:rPr dirty="0" sz="1200" spc="1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name="movie"</a:t>
            </a:r>
            <a:r>
              <a:rPr dirty="0" sz="1200" spc="15">
                <a:latin typeface="Consolas"/>
                <a:cs typeface="Consolas"/>
              </a:rPr>
              <a:t> </a:t>
            </a:r>
            <a:r>
              <a:rPr dirty="0" sz="1200" spc="-10">
                <a:latin typeface="Consolas"/>
                <a:cs typeface="Consolas"/>
              </a:rPr>
              <a:t>value="player.swf?soundFile=song.mp3"&gt;</a:t>
            </a:r>
            <a:endParaRPr sz="1200">
              <a:latin typeface="Consolas"/>
              <a:cs typeface="Consolas"/>
            </a:endParaRPr>
          </a:p>
          <a:p>
            <a:pPr marL="120967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latin typeface="Consolas"/>
                <a:cs typeface="Consolas"/>
              </a:rPr>
              <a:t>&lt;a</a:t>
            </a:r>
            <a:r>
              <a:rPr dirty="0" sz="1200" spc="2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href="song.mp3"&gt;Descargar</a:t>
            </a:r>
            <a:r>
              <a:rPr dirty="0" sz="1200" spc="25">
                <a:latin typeface="Consolas"/>
                <a:cs typeface="Consolas"/>
              </a:rPr>
              <a:t> </a:t>
            </a:r>
            <a:r>
              <a:rPr dirty="0" sz="1200" spc="-10">
                <a:latin typeface="Consolas"/>
                <a:cs typeface="Consolas"/>
              </a:rPr>
              <a:t>canción&lt;/a&gt;</a:t>
            </a:r>
            <a:endParaRPr sz="1200">
              <a:latin typeface="Consolas"/>
              <a:cs typeface="Consolas"/>
            </a:endParaRPr>
          </a:p>
          <a:p>
            <a:pPr marL="638175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latin typeface="Consolas"/>
                <a:cs typeface="Consolas"/>
              </a:rPr>
              <a:t>&lt;/object&gt;</a:t>
            </a:r>
            <a:endParaRPr sz="1200">
              <a:latin typeface="Consolas"/>
              <a:cs typeface="Consolas"/>
            </a:endParaRPr>
          </a:p>
          <a:p>
            <a:pPr marL="295275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latin typeface="Consolas"/>
                <a:cs typeface="Consolas"/>
              </a:rPr>
              <a:t>&lt;/audio&gt;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8126" y="2357373"/>
            <a:ext cx="1390396" cy="139039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725167" y="4038600"/>
            <a:ext cx="6179820" cy="1643380"/>
            <a:chOff x="1725167" y="4038600"/>
            <a:chExt cx="6179820" cy="164338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167" y="4038600"/>
              <a:ext cx="6179820" cy="164287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763648" y="4077080"/>
              <a:ext cx="6049010" cy="1512570"/>
            </a:xfrm>
            <a:custGeom>
              <a:avLst/>
              <a:gdLst/>
              <a:ahLst/>
              <a:cxnLst/>
              <a:rect l="l" t="t" r="r" b="b"/>
              <a:pathLst>
                <a:path w="6049009" h="1512570">
                  <a:moveTo>
                    <a:pt x="5916549" y="0"/>
                  </a:moveTo>
                  <a:lnTo>
                    <a:pt x="132206" y="0"/>
                  </a:lnTo>
                  <a:lnTo>
                    <a:pt x="90415" y="6739"/>
                  </a:lnTo>
                  <a:lnTo>
                    <a:pt x="54123" y="25505"/>
                  </a:lnTo>
                  <a:lnTo>
                    <a:pt x="25505" y="54123"/>
                  </a:lnTo>
                  <a:lnTo>
                    <a:pt x="6739" y="90415"/>
                  </a:lnTo>
                  <a:lnTo>
                    <a:pt x="0" y="132207"/>
                  </a:lnTo>
                  <a:lnTo>
                    <a:pt x="0" y="1379982"/>
                  </a:lnTo>
                  <a:lnTo>
                    <a:pt x="6739" y="1421770"/>
                  </a:lnTo>
                  <a:lnTo>
                    <a:pt x="25505" y="1458056"/>
                  </a:lnTo>
                  <a:lnTo>
                    <a:pt x="54123" y="1486666"/>
                  </a:lnTo>
                  <a:lnTo>
                    <a:pt x="90415" y="1505427"/>
                  </a:lnTo>
                  <a:lnTo>
                    <a:pt x="132206" y="1512163"/>
                  </a:lnTo>
                  <a:lnTo>
                    <a:pt x="5916549" y="1512163"/>
                  </a:lnTo>
                  <a:lnTo>
                    <a:pt x="5958340" y="1505427"/>
                  </a:lnTo>
                  <a:lnTo>
                    <a:pt x="5994632" y="1486666"/>
                  </a:lnTo>
                  <a:lnTo>
                    <a:pt x="6023250" y="1458056"/>
                  </a:lnTo>
                  <a:lnTo>
                    <a:pt x="6042016" y="1421770"/>
                  </a:lnTo>
                  <a:lnTo>
                    <a:pt x="6048756" y="1379982"/>
                  </a:lnTo>
                  <a:lnTo>
                    <a:pt x="6048756" y="132207"/>
                  </a:lnTo>
                  <a:lnTo>
                    <a:pt x="6042016" y="90415"/>
                  </a:lnTo>
                  <a:lnTo>
                    <a:pt x="6023250" y="54123"/>
                  </a:lnTo>
                  <a:lnTo>
                    <a:pt x="5994632" y="25505"/>
                  </a:lnTo>
                  <a:lnTo>
                    <a:pt x="5958340" y="6739"/>
                  </a:lnTo>
                  <a:lnTo>
                    <a:pt x="5916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63648" y="4077080"/>
              <a:ext cx="6049010" cy="1512570"/>
            </a:xfrm>
            <a:custGeom>
              <a:avLst/>
              <a:gdLst/>
              <a:ahLst/>
              <a:cxnLst/>
              <a:rect l="l" t="t" r="r" b="b"/>
              <a:pathLst>
                <a:path w="6049009" h="1512570">
                  <a:moveTo>
                    <a:pt x="0" y="132207"/>
                  </a:moveTo>
                  <a:lnTo>
                    <a:pt x="6739" y="90415"/>
                  </a:lnTo>
                  <a:lnTo>
                    <a:pt x="25505" y="54123"/>
                  </a:lnTo>
                  <a:lnTo>
                    <a:pt x="54123" y="25505"/>
                  </a:lnTo>
                  <a:lnTo>
                    <a:pt x="90415" y="6739"/>
                  </a:lnTo>
                  <a:lnTo>
                    <a:pt x="132206" y="0"/>
                  </a:lnTo>
                  <a:lnTo>
                    <a:pt x="5916549" y="0"/>
                  </a:lnTo>
                  <a:lnTo>
                    <a:pt x="5958340" y="6739"/>
                  </a:lnTo>
                  <a:lnTo>
                    <a:pt x="5994632" y="25505"/>
                  </a:lnTo>
                  <a:lnTo>
                    <a:pt x="6023250" y="54123"/>
                  </a:lnTo>
                  <a:lnTo>
                    <a:pt x="6042016" y="90415"/>
                  </a:lnTo>
                  <a:lnTo>
                    <a:pt x="6048756" y="132207"/>
                  </a:lnTo>
                  <a:lnTo>
                    <a:pt x="6048756" y="1379982"/>
                  </a:lnTo>
                  <a:lnTo>
                    <a:pt x="6042016" y="1421770"/>
                  </a:lnTo>
                  <a:lnTo>
                    <a:pt x="6023250" y="1458056"/>
                  </a:lnTo>
                  <a:lnTo>
                    <a:pt x="5994632" y="1486666"/>
                  </a:lnTo>
                  <a:lnTo>
                    <a:pt x="5958340" y="1505427"/>
                  </a:lnTo>
                  <a:lnTo>
                    <a:pt x="5916549" y="1512163"/>
                  </a:lnTo>
                  <a:lnTo>
                    <a:pt x="132206" y="1512163"/>
                  </a:lnTo>
                  <a:lnTo>
                    <a:pt x="90415" y="1505427"/>
                  </a:lnTo>
                  <a:lnTo>
                    <a:pt x="54123" y="1486666"/>
                  </a:lnTo>
                  <a:lnTo>
                    <a:pt x="25505" y="1458056"/>
                  </a:lnTo>
                  <a:lnTo>
                    <a:pt x="6739" y="1421770"/>
                  </a:lnTo>
                  <a:lnTo>
                    <a:pt x="0" y="1379982"/>
                  </a:lnTo>
                  <a:lnTo>
                    <a:pt x="0" y="132207"/>
                  </a:lnTo>
                  <a:close/>
                </a:path>
              </a:pathLst>
            </a:custGeom>
            <a:ln w="25400">
              <a:solidFill>
                <a:srgbClr val="C5D9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6002" y="4297438"/>
              <a:ext cx="5612257" cy="109802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4227" y="5775642"/>
            <a:ext cx="304800" cy="3047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946016" y="5805322"/>
            <a:ext cx="1198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EB4E2"/>
                </a:solidFill>
                <a:latin typeface="Tahoma"/>
                <a:cs typeface="Tahoma"/>
              </a:rPr>
              <a:t>Ejemplo</a:t>
            </a:r>
            <a:r>
              <a:rPr dirty="0" sz="1200" spc="-65">
                <a:solidFill>
                  <a:srgbClr val="8EB4E2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8EB4E2"/>
                </a:solidFill>
                <a:latin typeface="Tahoma"/>
                <a:cs typeface="Tahoma"/>
              </a:rPr>
              <a:t>de</a:t>
            </a:r>
            <a:r>
              <a:rPr dirty="0" sz="1200" spc="-5">
                <a:solidFill>
                  <a:srgbClr val="8EB4E2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8EB4E2"/>
                </a:solidFill>
                <a:latin typeface="Tahoma"/>
                <a:cs typeface="Tahoma"/>
              </a:rPr>
              <a:t>audio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951223" y="143382"/>
            <a:ext cx="11696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AUDIO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2311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FORMULARIOS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485900"/>
            <a:ext cx="8028432" cy="374294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52244" y="2643123"/>
            <a:ext cx="1571625" cy="428625"/>
          </a:xfrm>
          <a:prstGeom prst="rect">
            <a:avLst/>
          </a:prstGeom>
          <a:solidFill>
            <a:srgbClr val="CCDAEB"/>
          </a:solidFill>
          <a:ln w="25400">
            <a:solidFill>
              <a:srgbClr val="4F81BC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295910">
              <a:lnSpc>
                <a:spcPct val="100000"/>
              </a:lnSpc>
              <a:spcBef>
                <a:spcPts val="250"/>
              </a:spcBef>
            </a:pPr>
            <a:r>
              <a:rPr dirty="0" sz="2000" spc="-10">
                <a:solidFill>
                  <a:srgbClr val="375F92"/>
                </a:solidFill>
                <a:latin typeface="Consolas"/>
                <a:cs typeface="Consolas"/>
              </a:rPr>
              <a:t>&lt;input&gt;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31996" y="2742057"/>
            <a:ext cx="455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375F92"/>
                </a:solidFill>
                <a:latin typeface="Tahoma"/>
                <a:cs typeface="Tahoma"/>
              </a:rPr>
              <a:t>type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545079" y="2066861"/>
            <a:ext cx="5670550" cy="3089275"/>
            <a:chOff x="2545079" y="2066861"/>
            <a:chExt cx="5670550" cy="3089275"/>
          </a:xfrm>
        </p:grpSpPr>
        <p:sp>
          <p:nvSpPr>
            <p:cNvPr id="7" name="object 7" descr=""/>
            <p:cNvSpPr/>
            <p:nvPr/>
          </p:nvSpPr>
          <p:spPr>
            <a:xfrm>
              <a:off x="4666869" y="2071623"/>
              <a:ext cx="121285" cy="2581910"/>
            </a:xfrm>
            <a:custGeom>
              <a:avLst/>
              <a:gdLst/>
              <a:ahLst/>
              <a:cxnLst/>
              <a:rect l="l" t="t" r="r" b="b"/>
              <a:pathLst>
                <a:path w="121285" h="2581910">
                  <a:moveTo>
                    <a:pt x="121157" y="2581529"/>
                  </a:moveTo>
                  <a:lnTo>
                    <a:pt x="97601" y="2580727"/>
                  </a:lnTo>
                  <a:lnTo>
                    <a:pt x="78343" y="2578544"/>
                  </a:lnTo>
                  <a:lnTo>
                    <a:pt x="65347" y="2575313"/>
                  </a:lnTo>
                  <a:lnTo>
                    <a:pt x="60578" y="2571369"/>
                  </a:lnTo>
                  <a:lnTo>
                    <a:pt x="60578" y="867917"/>
                  </a:lnTo>
                  <a:lnTo>
                    <a:pt x="55810" y="863973"/>
                  </a:lnTo>
                  <a:lnTo>
                    <a:pt x="42814" y="860742"/>
                  </a:lnTo>
                  <a:lnTo>
                    <a:pt x="23556" y="858559"/>
                  </a:lnTo>
                  <a:lnTo>
                    <a:pt x="0" y="857758"/>
                  </a:lnTo>
                  <a:lnTo>
                    <a:pt x="23556" y="856958"/>
                  </a:lnTo>
                  <a:lnTo>
                    <a:pt x="42814" y="854789"/>
                  </a:lnTo>
                  <a:lnTo>
                    <a:pt x="55810" y="851596"/>
                  </a:lnTo>
                  <a:lnTo>
                    <a:pt x="60578" y="847725"/>
                  </a:lnTo>
                  <a:lnTo>
                    <a:pt x="60578" y="10160"/>
                  </a:lnTo>
                  <a:lnTo>
                    <a:pt x="65347" y="6215"/>
                  </a:lnTo>
                  <a:lnTo>
                    <a:pt x="78343" y="2984"/>
                  </a:lnTo>
                  <a:lnTo>
                    <a:pt x="97601" y="801"/>
                  </a:lnTo>
                  <a:lnTo>
                    <a:pt x="121157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2420" y="2571686"/>
              <a:ext cx="1338579" cy="24606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2626" y="2857550"/>
              <a:ext cx="1682750" cy="25001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3751" y="3214674"/>
              <a:ext cx="1443481" cy="10715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5079" y="4687823"/>
              <a:ext cx="466344" cy="4678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1749" y="4714875"/>
              <a:ext cx="360044" cy="360044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4988814" y="2065782"/>
            <a:ext cx="1133475" cy="2586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7658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375F92"/>
                </a:solidFill>
                <a:latin typeface="Tahoma"/>
                <a:cs typeface="Tahoma"/>
              </a:rPr>
              <a:t>search Email phone </a:t>
            </a:r>
            <a:r>
              <a:rPr dirty="0" sz="1400" spc="-25">
                <a:solidFill>
                  <a:srgbClr val="375F92"/>
                </a:solidFill>
                <a:latin typeface="Tahoma"/>
                <a:cs typeface="Tahoma"/>
              </a:rPr>
              <a:t>url</a:t>
            </a:r>
            <a:endParaRPr sz="1400">
              <a:latin typeface="Tahoma"/>
              <a:cs typeface="Tahoma"/>
            </a:endParaRPr>
          </a:p>
          <a:p>
            <a:pPr marL="12700" marR="424180">
              <a:lnSpc>
                <a:spcPct val="100000"/>
              </a:lnSpc>
            </a:pPr>
            <a:r>
              <a:rPr dirty="0" sz="1400" spc="-25">
                <a:solidFill>
                  <a:srgbClr val="375F92"/>
                </a:solidFill>
                <a:latin typeface="Tahoma"/>
                <a:cs typeface="Tahoma"/>
              </a:rPr>
              <a:t>tel</a:t>
            </a:r>
            <a:r>
              <a:rPr dirty="0" sz="1400" spc="50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75F92"/>
                </a:solidFill>
                <a:latin typeface="Tahoma"/>
                <a:cs typeface="Tahoma"/>
              </a:rPr>
              <a:t>range</a:t>
            </a:r>
            <a:r>
              <a:rPr dirty="0" sz="1400" spc="-6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400" spc="-125">
                <a:solidFill>
                  <a:srgbClr val="375F92"/>
                </a:solidFill>
                <a:latin typeface="Tahoma"/>
                <a:cs typeface="Tahoma"/>
              </a:rPr>
              <a:t>(*)</a:t>
            </a:r>
            <a:endParaRPr sz="1400">
              <a:latin typeface="Tahoma"/>
              <a:cs typeface="Tahoma"/>
            </a:endParaRPr>
          </a:p>
          <a:p>
            <a:pPr marL="12700" marR="276225">
              <a:lnSpc>
                <a:spcPct val="100000"/>
              </a:lnSpc>
            </a:pPr>
            <a:r>
              <a:rPr dirty="0" sz="1400" spc="-10">
                <a:solidFill>
                  <a:srgbClr val="375F92"/>
                </a:solidFill>
                <a:latin typeface="Tahoma"/>
                <a:cs typeface="Tahoma"/>
              </a:rPr>
              <a:t>number</a:t>
            </a:r>
            <a:r>
              <a:rPr dirty="0" sz="1400" spc="-9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400" spc="-114">
                <a:solidFill>
                  <a:srgbClr val="375F92"/>
                </a:solidFill>
                <a:latin typeface="Tahoma"/>
                <a:cs typeface="Tahoma"/>
              </a:rPr>
              <a:t>(*) </a:t>
            </a:r>
            <a:r>
              <a:rPr dirty="0" sz="1400" spc="-20">
                <a:solidFill>
                  <a:srgbClr val="375F92"/>
                </a:solidFill>
                <a:latin typeface="Tahoma"/>
                <a:cs typeface="Tahoma"/>
              </a:rPr>
              <a:t>date </a:t>
            </a:r>
            <a:r>
              <a:rPr dirty="0" sz="1400" spc="-10">
                <a:solidFill>
                  <a:srgbClr val="375F92"/>
                </a:solidFill>
                <a:latin typeface="Tahoma"/>
                <a:cs typeface="Tahoma"/>
              </a:rPr>
              <a:t>datetime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25">
                <a:solidFill>
                  <a:srgbClr val="375F92"/>
                </a:solidFill>
                <a:latin typeface="Tahoma"/>
                <a:cs typeface="Tahoma"/>
              </a:rPr>
              <a:t>datetime-</a:t>
            </a:r>
            <a:r>
              <a:rPr dirty="0" sz="1400" spc="-10">
                <a:solidFill>
                  <a:srgbClr val="375F92"/>
                </a:solidFill>
                <a:latin typeface="Tahoma"/>
                <a:cs typeface="Tahoma"/>
              </a:rPr>
              <a:t>local month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375F92"/>
                </a:solidFill>
                <a:latin typeface="Tahoma"/>
                <a:cs typeface="Tahoma"/>
              </a:rPr>
              <a:t>colour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864867" y="3444620"/>
            <a:ext cx="1832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4580" algn="l"/>
              </a:tabLst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min</a:t>
            </a:r>
            <a:r>
              <a:rPr dirty="0" sz="1800" spc="-11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(*)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	max</a:t>
            </a:r>
            <a:r>
              <a:rPr dirty="0" sz="1800" spc="-4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35">
                <a:solidFill>
                  <a:srgbClr val="375F92"/>
                </a:solidFill>
                <a:latin typeface="Tahoma"/>
                <a:cs typeface="Tahoma"/>
              </a:rPr>
              <a:t>(*)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38348" y="4793995"/>
            <a:ext cx="3665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solidFill>
                  <a:srgbClr val="244060"/>
                </a:solidFill>
                <a:latin typeface="Tahoma"/>
                <a:cs typeface="Tahoma"/>
                <a:hlinkClick r:id="rId8"/>
              </a:rPr>
              <a:t>http://www.findmebyip.com/litmus/#html5-</a:t>
            </a:r>
            <a:r>
              <a:rPr dirty="0" sz="1200" spc="-20">
                <a:solidFill>
                  <a:srgbClr val="244060"/>
                </a:solidFill>
                <a:latin typeface="Tahoma"/>
                <a:cs typeface="Tahoma"/>
                <a:hlinkClick r:id="rId8"/>
              </a:rPr>
              <a:t>forms-</a:t>
            </a:r>
            <a:r>
              <a:rPr dirty="0" sz="1200" spc="-10">
                <a:solidFill>
                  <a:srgbClr val="244060"/>
                </a:solidFill>
                <a:latin typeface="Tahoma"/>
                <a:cs typeface="Tahoma"/>
                <a:hlinkClick r:id="rId8"/>
              </a:rPr>
              <a:t>inputs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2311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FORMULARIOS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27" y="1414272"/>
            <a:ext cx="7815072" cy="402945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701285" y="2170557"/>
            <a:ext cx="1015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autofocus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3250" y="3071876"/>
            <a:ext cx="1571625" cy="428625"/>
          </a:xfrm>
          <a:prstGeom prst="rect">
            <a:avLst/>
          </a:prstGeom>
          <a:solidFill>
            <a:srgbClr val="CCDAEB"/>
          </a:solidFill>
          <a:ln w="25400">
            <a:solidFill>
              <a:srgbClr val="4F81BC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250"/>
              </a:spcBef>
            </a:pPr>
            <a:r>
              <a:rPr dirty="0" sz="2000" spc="-10">
                <a:solidFill>
                  <a:srgbClr val="375F92"/>
                </a:solidFill>
                <a:latin typeface="Consolas"/>
                <a:cs typeface="Consolas"/>
              </a:rPr>
              <a:t>&lt;input&gt;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07616" y="3242309"/>
            <a:ext cx="862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required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56378" y="3242309"/>
            <a:ext cx="1395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autocomplete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73654" y="4028313"/>
            <a:ext cx="736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375F92"/>
                </a:solidFill>
                <a:latin typeface="Tahoma"/>
                <a:cs typeface="Tahoma"/>
              </a:rPr>
              <a:t>pattern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64994" y="2170557"/>
            <a:ext cx="1202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placeholder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082662" y="2285936"/>
            <a:ext cx="5780405" cy="3083560"/>
            <a:chOff x="1082662" y="2285936"/>
            <a:chExt cx="5780405" cy="3083560"/>
          </a:xfrm>
        </p:grpSpPr>
        <p:sp>
          <p:nvSpPr>
            <p:cNvPr id="11" name="object 11" descr=""/>
            <p:cNvSpPr/>
            <p:nvPr/>
          </p:nvSpPr>
          <p:spPr>
            <a:xfrm>
              <a:off x="3994658" y="3143249"/>
              <a:ext cx="2863850" cy="1285875"/>
            </a:xfrm>
            <a:custGeom>
              <a:avLst/>
              <a:gdLst/>
              <a:ahLst/>
              <a:cxnLst/>
              <a:rect l="l" t="t" r="r" b="b"/>
              <a:pathLst>
                <a:path w="2863850" h="1285875">
                  <a:moveTo>
                    <a:pt x="2863341" y="571500"/>
                  </a:moveTo>
                  <a:lnTo>
                    <a:pt x="2849461" y="571031"/>
                  </a:lnTo>
                  <a:lnTo>
                    <a:pt x="2838116" y="569753"/>
                  </a:lnTo>
                  <a:lnTo>
                    <a:pt x="2830462" y="567856"/>
                  </a:lnTo>
                  <a:lnTo>
                    <a:pt x="2827655" y="565531"/>
                  </a:lnTo>
                  <a:lnTo>
                    <a:pt x="2827655" y="291719"/>
                  </a:lnTo>
                  <a:lnTo>
                    <a:pt x="2824847" y="289393"/>
                  </a:lnTo>
                  <a:lnTo>
                    <a:pt x="2817193" y="287496"/>
                  </a:lnTo>
                  <a:lnTo>
                    <a:pt x="2805848" y="286218"/>
                  </a:lnTo>
                  <a:lnTo>
                    <a:pt x="2791967" y="285750"/>
                  </a:lnTo>
                  <a:lnTo>
                    <a:pt x="2805848" y="285281"/>
                  </a:lnTo>
                  <a:lnTo>
                    <a:pt x="2817193" y="284003"/>
                  </a:lnTo>
                  <a:lnTo>
                    <a:pt x="2824847" y="282106"/>
                  </a:lnTo>
                  <a:lnTo>
                    <a:pt x="2827655" y="279780"/>
                  </a:lnTo>
                  <a:lnTo>
                    <a:pt x="2827655" y="5969"/>
                  </a:lnTo>
                  <a:lnTo>
                    <a:pt x="2830462" y="3643"/>
                  </a:lnTo>
                  <a:lnTo>
                    <a:pt x="2838116" y="1746"/>
                  </a:lnTo>
                  <a:lnTo>
                    <a:pt x="2849461" y="468"/>
                  </a:lnTo>
                  <a:lnTo>
                    <a:pt x="2863341" y="0"/>
                  </a:lnTo>
                </a:path>
                <a:path w="2863850" h="1285875">
                  <a:moveTo>
                    <a:pt x="71500" y="1285875"/>
                  </a:moveTo>
                  <a:lnTo>
                    <a:pt x="57620" y="1285406"/>
                  </a:lnTo>
                  <a:lnTo>
                    <a:pt x="46275" y="1284128"/>
                  </a:lnTo>
                  <a:lnTo>
                    <a:pt x="38621" y="1282231"/>
                  </a:lnTo>
                  <a:lnTo>
                    <a:pt x="35813" y="1279906"/>
                  </a:lnTo>
                  <a:lnTo>
                    <a:pt x="35813" y="1075817"/>
                  </a:lnTo>
                  <a:lnTo>
                    <a:pt x="33004" y="1073491"/>
                  </a:lnTo>
                  <a:lnTo>
                    <a:pt x="25336" y="1071594"/>
                  </a:lnTo>
                  <a:lnTo>
                    <a:pt x="13954" y="1070316"/>
                  </a:lnTo>
                  <a:lnTo>
                    <a:pt x="0" y="1069848"/>
                  </a:lnTo>
                  <a:lnTo>
                    <a:pt x="13954" y="1069379"/>
                  </a:lnTo>
                  <a:lnTo>
                    <a:pt x="25336" y="1068101"/>
                  </a:lnTo>
                  <a:lnTo>
                    <a:pt x="33004" y="1066204"/>
                  </a:lnTo>
                  <a:lnTo>
                    <a:pt x="35813" y="1063879"/>
                  </a:lnTo>
                  <a:lnTo>
                    <a:pt x="35813" y="859789"/>
                  </a:lnTo>
                  <a:lnTo>
                    <a:pt x="38621" y="857464"/>
                  </a:lnTo>
                  <a:lnTo>
                    <a:pt x="46275" y="855567"/>
                  </a:lnTo>
                  <a:lnTo>
                    <a:pt x="57620" y="854289"/>
                  </a:lnTo>
                  <a:lnTo>
                    <a:pt x="71500" y="85382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0" y="2500248"/>
              <a:ext cx="1796161" cy="28575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662" y="3570630"/>
              <a:ext cx="1989201" cy="5727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5080" y="4902707"/>
              <a:ext cx="466344" cy="4663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1750" y="4929250"/>
              <a:ext cx="360044" cy="3600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9251" y="2285936"/>
              <a:ext cx="642937" cy="64293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6958330" y="3099257"/>
            <a:ext cx="2787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35">
                <a:solidFill>
                  <a:srgbClr val="375F92"/>
                </a:solidFill>
                <a:latin typeface="Tahoma"/>
                <a:cs typeface="Tahoma"/>
              </a:rPr>
              <a:t>off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66108" y="4016120"/>
            <a:ext cx="2294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Expresiones</a:t>
            </a:r>
            <a:r>
              <a:rPr dirty="0" sz="1800" spc="31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regulares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85209" y="5517235"/>
            <a:ext cx="304800" cy="304800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3038348" y="5008245"/>
            <a:ext cx="3665220" cy="747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solidFill>
                  <a:srgbClr val="244060"/>
                </a:solidFill>
                <a:latin typeface="Tahoma"/>
                <a:cs typeface="Tahoma"/>
                <a:hlinkClick r:id="rId9"/>
              </a:rPr>
              <a:t>http://www.findmebyip.com/litmus/#html5-</a:t>
            </a:r>
            <a:r>
              <a:rPr dirty="0" sz="1200" spc="-20">
                <a:solidFill>
                  <a:srgbClr val="244060"/>
                </a:solidFill>
                <a:latin typeface="Tahoma"/>
                <a:cs typeface="Tahoma"/>
                <a:hlinkClick r:id="rId9"/>
              </a:rPr>
              <a:t>forms-</a:t>
            </a:r>
            <a:r>
              <a:rPr dirty="0" sz="1200" spc="-10">
                <a:solidFill>
                  <a:srgbClr val="244060"/>
                </a:solidFill>
                <a:latin typeface="Tahoma"/>
                <a:cs typeface="Tahoma"/>
                <a:hlinkClick r:id="rId9"/>
              </a:rPr>
              <a:t>inputs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ahoma"/>
              <a:cs typeface="Tahoma"/>
            </a:endParaRPr>
          </a:p>
          <a:p>
            <a:pPr marL="91122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8EB4E2"/>
                </a:solidFill>
                <a:latin typeface="Tahoma"/>
                <a:cs typeface="Tahoma"/>
              </a:rPr>
              <a:t>Ejemplo</a:t>
            </a:r>
            <a:r>
              <a:rPr dirty="0" sz="1200" spc="-65">
                <a:solidFill>
                  <a:srgbClr val="8EB4E2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8EB4E2"/>
                </a:solidFill>
                <a:latin typeface="Tahoma"/>
                <a:cs typeface="Tahoma"/>
              </a:rPr>
              <a:t>de</a:t>
            </a:r>
            <a:r>
              <a:rPr dirty="0" sz="1200" spc="-5">
                <a:solidFill>
                  <a:srgbClr val="8EB4E2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8EB4E2"/>
                </a:solidFill>
                <a:latin typeface="Tahoma"/>
                <a:cs typeface="Tahoma"/>
              </a:rPr>
              <a:t>formulario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2400" y="1200911"/>
            <a:ext cx="8839200" cy="5024755"/>
            <a:chOff x="152400" y="1200911"/>
            <a:chExt cx="8839200" cy="50247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386839"/>
              <a:ext cx="8839200" cy="48387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14287" y="1431950"/>
              <a:ext cx="8716010" cy="4711700"/>
            </a:xfrm>
            <a:custGeom>
              <a:avLst/>
              <a:gdLst/>
              <a:ahLst/>
              <a:cxnLst/>
              <a:rect l="l" t="t" r="r" b="b"/>
              <a:pathLst>
                <a:path w="8716010" h="4711700">
                  <a:moveTo>
                    <a:pt x="4844517" y="4699000"/>
                  </a:moveTo>
                  <a:lnTo>
                    <a:pt x="3870909" y="4699000"/>
                  </a:lnTo>
                  <a:lnTo>
                    <a:pt x="3930962" y="4711700"/>
                  </a:lnTo>
                  <a:lnTo>
                    <a:pt x="4784463" y="4711700"/>
                  </a:lnTo>
                  <a:lnTo>
                    <a:pt x="4844517" y="4699000"/>
                  </a:lnTo>
                  <a:close/>
                </a:path>
                <a:path w="8716010" h="4711700">
                  <a:moveTo>
                    <a:pt x="5023188" y="4686300"/>
                  </a:moveTo>
                  <a:lnTo>
                    <a:pt x="3692238" y="4686300"/>
                  </a:lnTo>
                  <a:lnTo>
                    <a:pt x="3751541" y="4699000"/>
                  </a:lnTo>
                  <a:lnTo>
                    <a:pt x="4963885" y="4699000"/>
                  </a:lnTo>
                  <a:lnTo>
                    <a:pt x="5023188" y="4686300"/>
                  </a:lnTo>
                  <a:close/>
                </a:path>
                <a:path w="8716010" h="4711700">
                  <a:moveTo>
                    <a:pt x="5199508" y="4673600"/>
                  </a:moveTo>
                  <a:lnTo>
                    <a:pt x="3515918" y="4673600"/>
                  </a:lnTo>
                  <a:lnTo>
                    <a:pt x="3574421" y="4686300"/>
                  </a:lnTo>
                  <a:lnTo>
                    <a:pt x="5141005" y="4686300"/>
                  </a:lnTo>
                  <a:lnTo>
                    <a:pt x="5199508" y="4673600"/>
                  </a:lnTo>
                  <a:close/>
                </a:path>
                <a:path w="8716010" h="4711700">
                  <a:moveTo>
                    <a:pt x="5373325" y="4648200"/>
                  </a:moveTo>
                  <a:lnTo>
                    <a:pt x="3342102" y="4648200"/>
                  </a:lnTo>
                  <a:lnTo>
                    <a:pt x="3457694" y="4673600"/>
                  </a:lnTo>
                  <a:lnTo>
                    <a:pt x="5257733" y="4673600"/>
                  </a:lnTo>
                  <a:lnTo>
                    <a:pt x="5373325" y="4648200"/>
                  </a:lnTo>
                  <a:close/>
                </a:path>
                <a:path w="8716010" h="4711700">
                  <a:moveTo>
                    <a:pt x="5487738" y="4635500"/>
                  </a:moveTo>
                  <a:lnTo>
                    <a:pt x="3227690" y="4635500"/>
                  </a:lnTo>
                  <a:lnTo>
                    <a:pt x="3284746" y="4648200"/>
                  </a:lnTo>
                  <a:lnTo>
                    <a:pt x="5430681" y="4648200"/>
                  </a:lnTo>
                  <a:lnTo>
                    <a:pt x="5487738" y="4635500"/>
                  </a:lnTo>
                  <a:close/>
                </a:path>
                <a:path w="8716010" h="4711700">
                  <a:moveTo>
                    <a:pt x="5712845" y="4597400"/>
                  </a:moveTo>
                  <a:lnTo>
                    <a:pt x="3002584" y="4597400"/>
                  </a:lnTo>
                  <a:lnTo>
                    <a:pt x="3170940" y="4635500"/>
                  </a:lnTo>
                  <a:lnTo>
                    <a:pt x="5544487" y="4635500"/>
                  </a:lnTo>
                  <a:lnTo>
                    <a:pt x="5712845" y="4597400"/>
                  </a:lnTo>
                  <a:close/>
                </a:path>
                <a:path w="8716010" h="4711700">
                  <a:moveTo>
                    <a:pt x="5712845" y="114300"/>
                  </a:moveTo>
                  <a:lnTo>
                    <a:pt x="3002584" y="114300"/>
                  </a:lnTo>
                  <a:lnTo>
                    <a:pt x="2837185" y="152400"/>
                  </a:lnTo>
                  <a:lnTo>
                    <a:pt x="2208181" y="304800"/>
                  </a:lnTo>
                  <a:lnTo>
                    <a:pt x="2158313" y="330200"/>
                  </a:lnTo>
                  <a:lnTo>
                    <a:pt x="2011238" y="368300"/>
                  </a:lnTo>
                  <a:lnTo>
                    <a:pt x="1963076" y="393700"/>
                  </a:lnTo>
                  <a:lnTo>
                    <a:pt x="1915354" y="406400"/>
                  </a:lnTo>
                  <a:lnTo>
                    <a:pt x="1868078" y="431800"/>
                  </a:lnTo>
                  <a:lnTo>
                    <a:pt x="1774888" y="457200"/>
                  </a:lnTo>
                  <a:lnTo>
                    <a:pt x="1728985" y="482600"/>
                  </a:lnTo>
                  <a:lnTo>
                    <a:pt x="1683550" y="495300"/>
                  </a:lnTo>
                  <a:lnTo>
                    <a:pt x="1638589" y="520700"/>
                  </a:lnTo>
                  <a:lnTo>
                    <a:pt x="1594109" y="533400"/>
                  </a:lnTo>
                  <a:lnTo>
                    <a:pt x="1550113" y="558800"/>
                  </a:lnTo>
                  <a:lnTo>
                    <a:pt x="1506609" y="571500"/>
                  </a:lnTo>
                  <a:lnTo>
                    <a:pt x="1421096" y="622300"/>
                  </a:lnTo>
                  <a:lnTo>
                    <a:pt x="1379098" y="635000"/>
                  </a:lnTo>
                  <a:lnTo>
                    <a:pt x="1296648" y="685800"/>
                  </a:lnTo>
                  <a:lnTo>
                    <a:pt x="1256208" y="698500"/>
                  </a:lnTo>
                  <a:lnTo>
                    <a:pt x="1176923" y="749300"/>
                  </a:lnTo>
                  <a:lnTo>
                    <a:pt x="1099804" y="800100"/>
                  </a:lnTo>
                  <a:lnTo>
                    <a:pt x="1062070" y="812800"/>
                  </a:lnTo>
                  <a:lnTo>
                    <a:pt x="1024895" y="838200"/>
                  </a:lnTo>
                  <a:lnTo>
                    <a:pt x="988283" y="863600"/>
                  </a:lnTo>
                  <a:lnTo>
                    <a:pt x="952242" y="889000"/>
                  </a:lnTo>
                  <a:lnTo>
                    <a:pt x="916775" y="914400"/>
                  </a:lnTo>
                  <a:lnTo>
                    <a:pt x="881888" y="939800"/>
                  </a:lnTo>
                  <a:lnTo>
                    <a:pt x="847588" y="965200"/>
                  </a:lnTo>
                  <a:lnTo>
                    <a:pt x="813880" y="990600"/>
                  </a:lnTo>
                  <a:lnTo>
                    <a:pt x="780770" y="1016000"/>
                  </a:lnTo>
                  <a:lnTo>
                    <a:pt x="748262" y="1041400"/>
                  </a:lnTo>
                  <a:lnTo>
                    <a:pt x="716363" y="1066800"/>
                  </a:lnTo>
                  <a:lnTo>
                    <a:pt x="685078" y="1092200"/>
                  </a:lnTo>
                  <a:lnTo>
                    <a:pt x="654413" y="1117600"/>
                  </a:lnTo>
                  <a:lnTo>
                    <a:pt x="624374" y="1143000"/>
                  </a:lnTo>
                  <a:lnTo>
                    <a:pt x="594966" y="1168400"/>
                  </a:lnTo>
                  <a:lnTo>
                    <a:pt x="566194" y="1193800"/>
                  </a:lnTo>
                  <a:lnTo>
                    <a:pt x="510583" y="1257300"/>
                  </a:lnTo>
                  <a:lnTo>
                    <a:pt x="483755" y="1282700"/>
                  </a:lnTo>
                  <a:lnTo>
                    <a:pt x="457587" y="1308100"/>
                  </a:lnTo>
                  <a:lnTo>
                    <a:pt x="432082" y="1333500"/>
                  </a:lnTo>
                  <a:lnTo>
                    <a:pt x="407248" y="1358900"/>
                  </a:lnTo>
                  <a:lnTo>
                    <a:pt x="383090" y="1397000"/>
                  </a:lnTo>
                  <a:lnTo>
                    <a:pt x="359614" y="1422400"/>
                  </a:lnTo>
                  <a:lnTo>
                    <a:pt x="336824" y="1447800"/>
                  </a:lnTo>
                  <a:lnTo>
                    <a:pt x="314728" y="1473200"/>
                  </a:lnTo>
                  <a:lnTo>
                    <a:pt x="293329" y="1511300"/>
                  </a:lnTo>
                  <a:lnTo>
                    <a:pt x="272635" y="1536700"/>
                  </a:lnTo>
                  <a:lnTo>
                    <a:pt x="252650" y="1562100"/>
                  </a:lnTo>
                  <a:lnTo>
                    <a:pt x="233380" y="1600200"/>
                  </a:lnTo>
                  <a:lnTo>
                    <a:pt x="214830" y="1625600"/>
                  </a:lnTo>
                  <a:lnTo>
                    <a:pt x="197007" y="1663700"/>
                  </a:lnTo>
                  <a:lnTo>
                    <a:pt x="179916" y="1689100"/>
                  </a:lnTo>
                  <a:lnTo>
                    <a:pt x="163563" y="1714500"/>
                  </a:lnTo>
                  <a:lnTo>
                    <a:pt x="147953" y="1752600"/>
                  </a:lnTo>
                  <a:lnTo>
                    <a:pt x="133091" y="1778000"/>
                  </a:lnTo>
                  <a:lnTo>
                    <a:pt x="118984" y="1816100"/>
                  </a:lnTo>
                  <a:lnTo>
                    <a:pt x="105636" y="1841500"/>
                  </a:lnTo>
                  <a:lnTo>
                    <a:pt x="93054" y="1879600"/>
                  </a:lnTo>
                  <a:lnTo>
                    <a:pt x="81244" y="1905000"/>
                  </a:lnTo>
                  <a:lnTo>
                    <a:pt x="70210" y="1943100"/>
                  </a:lnTo>
                  <a:lnTo>
                    <a:pt x="59958" y="1968500"/>
                  </a:lnTo>
                  <a:lnTo>
                    <a:pt x="50494" y="2006600"/>
                  </a:lnTo>
                  <a:lnTo>
                    <a:pt x="41824" y="2032000"/>
                  </a:lnTo>
                  <a:lnTo>
                    <a:pt x="33953" y="2070100"/>
                  </a:lnTo>
                  <a:lnTo>
                    <a:pt x="26887" y="2095500"/>
                  </a:lnTo>
                  <a:lnTo>
                    <a:pt x="20631" y="2133600"/>
                  </a:lnTo>
                  <a:lnTo>
                    <a:pt x="15191" y="2159000"/>
                  </a:lnTo>
                  <a:lnTo>
                    <a:pt x="10572" y="2197100"/>
                  </a:lnTo>
                  <a:lnTo>
                    <a:pt x="3823" y="2260600"/>
                  </a:lnTo>
                  <a:lnTo>
                    <a:pt x="1702" y="2298700"/>
                  </a:lnTo>
                  <a:lnTo>
                    <a:pt x="0" y="2362200"/>
                  </a:lnTo>
                  <a:lnTo>
                    <a:pt x="426" y="2400300"/>
                  </a:lnTo>
                  <a:lnTo>
                    <a:pt x="1702" y="2425700"/>
                  </a:lnTo>
                  <a:lnTo>
                    <a:pt x="3823" y="2463800"/>
                  </a:lnTo>
                  <a:lnTo>
                    <a:pt x="6781" y="2489200"/>
                  </a:lnTo>
                  <a:lnTo>
                    <a:pt x="10572" y="2527300"/>
                  </a:lnTo>
                  <a:lnTo>
                    <a:pt x="15191" y="2552700"/>
                  </a:lnTo>
                  <a:lnTo>
                    <a:pt x="20631" y="2590800"/>
                  </a:lnTo>
                  <a:lnTo>
                    <a:pt x="26887" y="2628900"/>
                  </a:lnTo>
                  <a:lnTo>
                    <a:pt x="33953" y="2654300"/>
                  </a:lnTo>
                  <a:lnTo>
                    <a:pt x="41824" y="2692400"/>
                  </a:lnTo>
                  <a:lnTo>
                    <a:pt x="50494" y="2717800"/>
                  </a:lnTo>
                  <a:lnTo>
                    <a:pt x="59958" y="2755900"/>
                  </a:lnTo>
                  <a:lnTo>
                    <a:pt x="70210" y="2781300"/>
                  </a:lnTo>
                  <a:lnTo>
                    <a:pt x="81244" y="2819400"/>
                  </a:lnTo>
                  <a:lnTo>
                    <a:pt x="93054" y="2844800"/>
                  </a:lnTo>
                  <a:lnTo>
                    <a:pt x="105636" y="2882900"/>
                  </a:lnTo>
                  <a:lnTo>
                    <a:pt x="118984" y="2908300"/>
                  </a:lnTo>
                  <a:lnTo>
                    <a:pt x="133091" y="2946400"/>
                  </a:lnTo>
                  <a:lnTo>
                    <a:pt x="147953" y="2971800"/>
                  </a:lnTo>
                  <a:lnTo>
                    <a:pt x="163563" y="2997200"/>
                  </a:lnTo>
                  <a:lnTo>
                    <a:pt x="179916" y="3035300"/>
                  </a:lnTo>
                  <a:lnTo>
                    <a:pt x="197007" y="3060700"/>
                  </a:lnTo>
                  <a:lnTo>
                    <a:pt x="214830" y="3098800"/>
                  </a:lnTo>
                  <a:lnTo>
                    <a:pt x="233380" y="3124200"/>
                  </a:lnTo>
                  <a:lnTo>
                    <a:pt x="252650" y="3149600"/>
                  </a:lnTo>
                  <a:lnTo>
                    <a:pt x="272635" y="3187700"/>
                  </a:lnTo>
                  <a:lnTo>
                    <a:pt x="293329" y="3213100"/>
                  </a:lnTo>
                  <a:lnTo>
                    <a:pt x="314728" y="3238500"/>
                  </a:lnTo>
                  <a:lnTo>
                    <a:pt x="336824" y="3276600"/>
                  </a:lnTo>
                  <a:lnTo>
                    <a:pt x="359614" y="3302000"/>
                  </a:lnTo>
                  <a:lnTo>
                    <a:pt x="383090" y="3327400"/>
                  </a:lnTo>
                  <a:lnTo>
                    <a:pt x="407248" y="3352800"/>
                  </a:lnTo>
                  <a:lnTo>
                    <a:pt x="432082" y="3390900"/>
                  </a:lnTo>
                  <a:lnTo>
                    <a:pt x="483755" y="3441700"/>
                  </a:lnTo>
                  <a:lnTo>
                    <a:pt x="538065" y="3492500"/>
                  </a:lnTo>
                  <a:lnTo>
                    <a:pt x="566194" y="3517900"/>
                  </a:lnTo>
                  <a:lnTo>
                    <a:pt x="594966" y="3556000"/>
                  </a:lnTo>
                  <a:lnTo>
                    <a:pt x="624374" y="3581400"/>
                  </a:lnTo>
                  <a:lnTo>
                    <a:pt x="654413" y="3606800"/>
                  </a:lnTo>
                  <a:lnTo>
                    <a:pt x="685078" y="3632200"/>
                  </a:lnTo>
                  <a:lnTo>
                    <a:pt x="716363" y="3657600"/>
                  </a:lnTo>
                  <a:lnTo>
                    <a:pt x="748262" y="3683000"/>
                  </a:lnTo>
                  <a:lnTo>
                    <a:pt x="780770" y="3708400"/>
                  </a:lnTo>
                  <a:lnTo>
                    <a:pt x="813880" y="3733800"/>
                  </a:lnTo>
                  <a:lnTo>
                    <a:pt x="847588" y="3759200"/>
                  </a:lnTo>
                  <a:lnTo>
                    <a:pt x="881888" y="3784600"/>
                  </a:lnTo>
                  <a:lnTo>
                    <a:pt x="916775" y="3810000"/>
                  </a:lnTo>
                  <a:lnTo>
                    <a:pt x="952242" y="3835400"/>
                  </a:lnTo>
                  <a:lnTo>
                    <a:pt x="988283" y="3860800"/>
                  </a:lnTo>
                  <a:lnTo>
                    <a:pt x="1024895" y="3873500"/>
                  </a:lnTo>
                  <a:lnTo>
                    <a:pt x="1062070" y="3898900"/>
                  </a:lnTo>
                  <a:lnTo>
                    <a:pt x="1138090" y="3949700"/>
                  </a:lnTo>
                  <a:lnTo>
                    <a:pt x="1216297" y="4000500"/>
                  </a:lnTo>
                  <a:lnTo>
                    <a:pt x="1256208" y="4013200"/>
                  </a:lnTo>
                  <a:lnTo>
                    <a:pt x="1337614" y="4064000"/>
                  </a:lnTo>
                  <a:lnTo>
                    <a:pt x="1379098" y="4076700"/>
                  </a:lnTo>
                  <a:lnTo>
                    <a:pt x="1463601" y="4127500"/>
                  </a:lnTo>
                  <a:lnTo>
                    <a:pt x="1506609" y="4140200"/>
                  </a:lnTo>
                  <a:lnTo>
                    <a:pt x="1550113" y="4165600"/>
                  </a:lnTo>
                  <a:lnTo>
                    <a:pt x="1594109" y="4178300"/>
                  </a:lnTo>
                  <a:lnTo>
                    <a:pt x="1638589" y="4203700"/>
                  </a:lnTo>
                  <a:lnTo>
                    <a:pt x="1683550" y="4216400"/>
                  </a:lnTo>
                  <a:lnTo>
                    <a:pt x="1728985" y="4241800"/>
                  </a:lnTo>
                  <a:lnTo>
                    <a:pt x="1774888" y="4254500"/>
                  </a:lnTo>
                  <a:lnTo>
                    <a:pt x="1821255" y="4279900"/>
                  </a:lnTo>
                  <a:lnTo>
                    <a:pt x="1868078" y="4292600"/>
                  </a:lnTo>
                  <a:lnTo>
                    <a:pt x="1915354" y="4318000"/>
                  </a:lnTo>
                  <a:lnTo>
                    <a:pt x="2011238" y="4343400"/>
                  </a:lnTo>
                  <a:lnTo>
                    <a:pt x="2059835" y="4368800"/>
                  </a:lnTo>
                  <a:lnTo>
                    <a:pt x="2208181" y="4406900"/>
                  </a:lnTo>
                  <a:lnTo>
                    <a:pt x="2258463" y="4432300"/>
                  </a:lnTo>
                  <a:lnTo>
                    <a:pt x="2360241" y="4457700"/>
                  </a:lnTo>
                  <a:lnTo>
                    <a:pt x="2947115" y="4597400"/>
                  </a:lnTo>
                  <a:lnTo>
                    <a:pt x="5768314" y="4597400"/>
                  </a:lnTo>
                  <a:lnTo>
                    <a:pt x="6355192" y="4457700"/>
                  </a:lnTo>
                  <a:lnTo>
                    <a:pt x="6456971" y="4432300"/>
                  </a:lnTo>
                  <a:lnTo>
                    <a:pt x="6507253" y="4406900"/>
                  </a:lnTo>
                  <a:lnTo>
                    <a:pt x="6655600" y="4368800"/>
                  </a:lnTo>
                  <a:lnTo>
                    <a:pt x="6704198" y="4343400"/>
                  </a:lnTo>
                  <a:lnTo>
                    <a:pt x="6800083" y="4318000"/>
                  </a:lnTo>
                  <a:lnTo>
                    <a:pt x="6847359" y="4292600"/>
                  </a:lnTo>
                  <a:lnTo>
                    <a:pt x="6894183" y="4279900"/>
                  </a:lnTo>
                  <a:lnTo>
                    <a:pt x="6940550" y="4254500"/>
                  </a:lnTo>
                  <a:lnTo>
                    <a:pt x="6986454" y="4241800"/>
                  </a:lnTo>
                  <a:lnTo>
                    <a:pt x="7031889" y="4216400"/>
                  </a:lnTo>
                  <a:lnTo>
                    <a:pt x="7076850" y="4203700"/>
                  </a:lnTo>
                  <a:lnTo>
                    <a:pt x="7121332" y="4178300"/>
                  </a:lnTo>
                  <a:lnTo>
                    <a:pt x="7165327" y="4165600"/>
                  </a:lnTo>
                  <a:lnTo>
                    <a:pt x="7208832" y="4140200"/>
                  </a:lnTo>
                  <a:lnTo>
                    <a:pt x="7251840" y="4127500"/>
                  </a:lnTo>
                  <a:lnTo>
                    <a:pt x="7336345" y="4076700"/>
                  </a:lnTo>
                  <a:lnTo>
                    <a:pt x="7377829" y="4064000"/>
                  </a:lnTo>
                  <a:lnTo>
                    <a:pt x="7459236" y="4013200"/>
                  </a:lnTo>
                  <a:lnTo>
                    <a:pt x="7499147" y="4000500"/>
                  </a:lnTo>
                  <a:lnTo>
                    <a:pt x="7577356" y="3949700"/>
                  </a:lnTo>
                  <a:lnTo>
                    <a:pt x="7653376" y="3898900"/>
                  </a:lnTo>
                  <a:lnTo>
                    <a:pt x="7690552" y="3873500"/>
                  </a:lnTo>
                  <a:lnTo>
                    <a:pt x="7727164" y="3860800"/>
                  </a:lnTo>
                  <a:lnTo>
                    <a:pt x="7763206" y="3835400"/>
                  </a:lnTo>
                  <a:lnTo>
                    <a:pt x="7798674" y="3810000"/>
                  </a:lnTo>
                  <a:lnTo>
                    <a:pt x="7833561" y="3784600"/>
                  </a:lnTo>
                  <a:lnTo>
                    <a:pt x="7867861" y="3759200"/>
                  </a:lnTo>
                  <a:lnTo>
                    <a:pt x="7901570" y="3733800"/>
                  </a:lnTo>
                  <a:lnTo>
                    <a:pt x="7934681" y="3708400"/>
                  </a:lnTo>
                  <a:lnTo>
                    <a:pt x="7967189" y="3683000"/>
                  </a:lnTo>
                  <a:lnTo>
                    <a:pt x="7999088" y="3657600"/>
                  </a:lnTo>
                  <a:lnTo>
                    <a:pt x="8030373" y="3632200"/>
                  </a:lnTo>
                  <a:lnTo>
                    <a:pt x="8061039" y="3606800"/>
                  </a:lnTo>
                  <a:lnTo>
                    <a:pt x="8091078" y="3581400"/>
                  </a:lnTo>
                  <a:lnTo>
                    <a:pt x="8120487" y="3556000"/>
                  </a:lnTo>
                  <a:lnTo>
                    <a:pt x="8149259" y="3517900"/>
                  </a:lnTo>
                  <a:lnTo>
                    <a:pt x="8177389" y="3492500"/>
                  </a:lnTo>
                  <a:lnTo>
                    <a:pt x="8231699" y="3441700"/>
                  </a:lnTo>
                  <a:lnTo>
                    <a:pt x="8283373" y="3390900"/>
                  </a:lnTo>
                  <a:lnTo>
                    <a:pt x="8308208" y="3352800"/>
                  </a:lnTo>
                  <a:lnTo>
                    <a:pt x="8332366" y="3327400"/>
                  </a:lnTo>
                  <a:lnTo>
                    <a:pt x="8355843" y="3302000"/>
                  </a:lnTo>
                  <a:lnTo>
                    <a:pt x="8378633" y="3276600"/>
                  </a:lnTo>
                  <a:lnTo>
                    <a:pt x="8400730" y="3238500"/>
                  </a:lnTo>
                  <a:lnTo>
                    <a:pt x="8422129" y="3213100"/>
                  </a:lnTo>
                  <a:lnTo>
                    <a:pt x="8442823" y="3187700"/>
                  </a:lnTo>
                  <a:lnTo>
                    <a:pt x="8462809" y="3149600"/>
                  </a:lnTo>
                  <a:lnTo>
                    <a:pt x="8482079" y="3124200"/>
                  </a:lnTo>
                  <a:lnTo>
                    <a:pt x="8500629" y="3098800"/>
                  </a:lnTo>
                  <a:lnTo>
                    <a:pt x="8518452" y="3060700"/>
                  </a:lnTo>
                  <a:lnTo>
                    <a:pt x="8535543" y="3035300"/>
                  </a:lnTo>
                  <a:lnTo>
                    <a:pt x="8551897" y="2997200"/>
                  </a:lnTo>
                  <a:lnTo>
                    <a:pt x="8567508" y="2971800"/>
                  </a:lnTo>
                  <a:lnTo>
                    <a:pt x="8582369" y="2946400"/>
                  </a:lnTo>
                  <a:lnTo>
                    <a:pt x="8596477" y="2908300"/>
                  </a:lnTo>
                  <a:lnTo>
                    <a:pt x="8609825" y="2882900"/>
                  </a:lnTo>
                  <a:lnTo>
                    <a:pt x="8622407" y="2844800"/>
                  </a:lnTo>
                  <a:lnTo>
                    <a:pt x="8634218" y="2819400"/>
                  </a:lnTo>
                  <a:lnTo>
                    <a:pt x="8645252" y="2781300"/>
                  </a:lnTo>
                  <a:lnTo>
                    <a:pt x="8655504" y="2755900"/>
                  </a:lnTo>
                  <a:lnTo>
                    <a:pt x="8664968" y="2717800"/>
                  </a:lnTo>
                  <a:lnTo>
                    <a:pt x="8673638" y="2692400"/>
                  </a:lnTo>
                  <a:lnTo>
                    <a:pt x="8681509" y="2654300"/>
                  </a:lnTo>
                  <a:lnTo>
                    <a:pt x="8688576" y="2628900"/>
                  </a:lnTo>
                  <a:lnTo>
                    <a:pt x="8694832" y="2590800"/>
                  </a:lnTo>
                  <a:lnTo>
                    <a:pt x="8700272" y="2552700"/>
                  </a:lnTo>
                  <a:lnTo>
                    <a:pt x="8704890" y="2527300"/>
                  </a:lnTo>
                  <a:lnTo>
                    <a:pt x="8708682" y="2489200"/>
                  </a:lnTo>
                  <a:lnTo>
                    <a:pt x="8711640" y="2463800"/>
                  </a:lnTo>
                  <a:lnTo>
                    <a:pt x="8713761" y="2425700"/>
                  </a:lnTo>
                  <a:lnTo>
                    <a:pt x="8715037" y="2400300"/>
                  </a:lnTo>
                  <a:lnTo>
                    <a:pt x="8715463" y="2362200"/>
                  </a:lnTo>
                  <a:lnTo>
                    <a:pt x="8715037" y="2324100"/>
                  </a:lnTo>
                  <a:lnTo>
                    <a:pt x="8713761" y="2298700"/>
                  </a:lnTo>
                  <a:lnTo>
                    <a:pt x="8711640" y="2260600"/>
                  </a:lnTo>
                  <a:lnTo>
                    <a:pt x="8708682" y="2222500"/>
                  </a:lnTo>
                  <a:lnTo>
                    <a:pt x="8704890" y="2197100"/>
                  </a:lnTo>
                  <a:lnTo>
                    <a:pt x="8700272" y="2159000"/>
                  </a:lnTo>
                  <a:lnTo>
                    <a:pt x="8694832" y="2133600"/>
                  </a:lnTo>
                  <a:lnTo>
                    <a:pt x="8688576" y="2095500"/>
                  </a:lnTo>
                  <a:lnTo>
                    <a:pt x="8681509" y="2070100"/>
                  </a:lnTo>
                  <a:lnTo>
                    <a:pt x="8673638" y="2032000"/>
                  </a:lnTo>
                  <a:lnTo>
                    <a:pt x="8664968" y="2006600"/>
                  </a:lnTo>
                  <a:lnTo>
                    <a:pt x="8655504" y="1968500"/>
                  </a:lnTo>
                  <a:lnTo>
                    <a:pt x="8645252" y="1943100"/>
                  </a:lnTo>
                  <a:lnTo>
                    <a:pt x="8634218" y="1905000"/>
                  </a:lnTo>
                  <a:lnTo>
                    <a:pt x="8622407" y="1879600"/>
                  </a:lnTo>
                  <a:lnTo>
                    <a:pt x="8609825" y="1841500"/>
                  </a:lnTo>
                  <a:lnTo>
                    <a:pt x="8596477" y="1816100"/>
                  </a:lnTo>
                  <a:lnTo>
                    <a:pt x="8582369" y="1778000"/>
                  </a:lnTo>
                  <a:lnTo>
                    <a:pt x="8567508" y="1752600"/>
                  </a:lnTo>
                  <a:lnTo>
                    <a:pt x="8551897" y="1714500"/>
                  </a:lnTo>
                  <a:lnTo>
                    <a:pt x="8535543" y="1689100"/>
                  </a:lnTo>
                  <a:lnTo>
                    <a:pt x="8518452" y="1663700"/>
                  </a:lnTo>
                  <a:lnTo>
                    <a:pt x="8500629" y="1625600"/>
                  </a:lnTo>
                  <a:lnTo>
                    <a:pt x="8482079" y="1600200"/>
                  </a:lnTo>
                  <a:lnTo>
                    <a:pt x="8462809" y="1562100"/>
                  </a:lnTo>
                  <a:lnTo>
                    <a:pt x="8442823" y="1536700"/>
                  </a:lnTo>
                  <a:lnTo>
                    <a:pt x="8422129" y="1511300"/>
                  </a:lnTo>
                  <a:lnTo>
                    <a:pt x="8400730" y="1473200"/>
                  </a:lnTo>
                  <a:lnTo>
                    <a:pt x="8378633" y="1447800"/>
                  </a:lnTo>
                  <a:lnTo>
                    <a:pt x="8355843" y="1422400"/>
                  </a:lnTo>
                  <a:lnTo>
                    <a:pt x="8332366" y="1397000"/>
                  </a:lnTo>
                  <a:lnTo>
                    <a:pt x="8308208" y="1358900"/>
                  </a:lnTo>
                  <a:lnTo>
                    <a:pt x="8283373" y="1333500"/>
                  </a:lnTo>
                  <a:lnTo>
                    <a:pt x="8257869" y="1308100"/>
                  </a:lnTo>
                  <a:lnTo>
                    <a:pt x="8231699" y="1282700"/>
                  </a:lnTo>
                  <a:lnTo>
                    <a:pt x="8204871" y="1257300"/>
                  </a:lnTo>
                  <a:lnTo>
                    <a:pt x="8177389" y="1219200"/>
                  </a:lnTo>
                  <a:lnTo>
                    <a:pt x="8120487" y="1168400"/>
                  </a:lnTo>
                  <a:lnTo>
                    <a:pt x="8091078" y="1143000"/>
                  </a:lnTo>
                  <a:lnTo>
                    <a:pt x="8061039" y="1117600"/>
                  </a:lnTo>
                  <a:lnTo>
                    <a:pt x="8030373" y="1092200"/>
                  </a:lnTo>
                  <a:lnTo>
                    <a:pt x="7999088" y="1066800"/>
                  </a:lnTo>
                  <a:lnTo>
                    <a:pt x="7967189" y="1041400"/>
                  </a:lnTo>
                  <a:lnTo>
                    <a:pt x="7934681" y="1016000"/>
                  </a:lnTo>
                  <a:lnTo>
                    <a:pt x="7901570" y="990600"/>
                  </a:lnTo>
                  <a:lnTo>
                    <a:pt x="7867861" y="965200"/>
                  </a:lnTo>
                  <a:lnTo>
                    <a:pt x="7833561" y="939800"/>
                  </a:lnTo>
                  <a:lnTo>
                    <a:pt x="7798674" y="914400"/>
                  </a:lnTo>
                  <a:lnTo>
                    <a:pt x="7763206" y="889000"/>
                  </a:lnTo>
                  <a:lnTo>
                    <a:pt x="7727164" y="863600"/>
                  </a:lnTo>
                  <a:lnTo>
                    <a:pt x="7690552" y="838200"/>
                  </a:lnTo>
                  <a:lnTo>
                    <a:pt x="7653376" y="812800"/>
                  </a:lnTo>
                  <a:lnTo>
                    <a:pt x="7615642" y="800100"/>
                  </a:lnTo>
                  <a:lnTo>
                    <a:pt x="7538522" y="749300"/>
                  </a:lnTo>
                  <a:lnTo>
                    <a:pt x="7459236" y="698500"/>
                  </a:lnTo>
                  <a:lnTo>
                    <a:pt x="7418795" y="685800"/>
                  </a:lnTo>
                  <a:lnTo>
                    <a:pt x="7336345" y="635000"/>
                  </a:lnTo>
                  <a:lnTo>
                    <a:pt x="7294346" y="622300"/>
                  </a:lnTo>
                  <a:lnTo>
                    <a:pt x="7208832" y="571500"/>
                  </a:lnTo>
                  <a:lnTo>
                    <a:pt x="7165327" y="558800"/>
                  </a:lnTo>
                  <a:lnTo>
                    <a:pt x="7121332" y="533400"/>
                  </a:lnTo>
                  <a:lnTo>
                    <a:pt x="7076850" y="520700"/>
                  </a:lnTo>
                  <a:lnTo>
                    <a:pt x="7031889" y="495300"/>
                  </a:lnTo>
                  <a:lnTo>
                    <a:pt x="6986454" y="482600"/>
                  </a:lnTo>
                  <a:lnTo>
                    <a:pt x="6940550" y="457200"/>
                  </a:lnTo>
                  <a:lnTo>
                    <a:pt x="6847359" y="431800"/>
                  </a:lnTo>
                  <a:lnTo>
                    <a:pt x="6800083" y="406400"/>
                  </a:lnTo>
                  <a:lnTo>
                    <a:pt x="6752361" y="393700"/>
                  </a:lnTo>
                  <a:lnTo>
                    <a:pt x="6704198" y="368300"/>
                  </a:lnTo>
                  <a:lnTo>
                    <a:pt x="6557122" y="330200"/>
                  </a:lnTo>
                  <a:lnTo>
                    <a:pt x="6507253" y="304800"/>
                  </a:lnTo>
                  <a:lnTo>
                    <a:pt x="5878245" y="152400"/>
                  </a:lnTo>
                  <a:lnTo>
                    <a:pt x="5712845" y="114300"/>
                  </a:lnTo>
                  <a:close/>
                </a:path>
                <a:path w="8716010" h="4711700">
                  <a:moveTo>
                    <a:pt x="5544487" y="88900"/>
                  </a:moveTo>
                  <a:lnTo>
                    <a:pt x="3170940" y="88900"/>
                  </a:lnTo>
                  <a:lnTo>
                    <a:pt x="3058382" y="114300"/>
                  </a:lnTo>
                  <a:lnTo>
                    <a:pt x="5657047" y="114300"/>
                  </a:lnTo>
                  <a:lnTo>
                    <a:pt x="5544487" y="88900"/>
                  </a:lnTo>
                  <a:close/>
                </a:path>
                <a:path w="8716010" h="4711700">
                  <a:moveTo>
                    <a:pt x="5373325" y="63500"/>
                  </a:moveTo>
                  <a:lnTo>
                    <a:pt x="3342102" y="63500"/>
                  </a:lnTo>
                  <a:lnTo>
                    <a:pt x="3227690" y="88900"/>
                  </a:lnTo>
                  <a:lnTo>
                    <a:pt x="5487738" y="88900"/>
                  </a:lnTo>
                  <a:lnTo>
                    <a:pt x="5373325" y="63500"/>
                  </a:lnTo>
                  <a:close/>
                </a:path>
                <a:path w="8716010" h="4711700">
                  <a:moveTo>
                    <a:pt x="5257733" y="50800"/>
                  </a:moveTo>
                  <a:lnTo>
                    <a:pt x="3457694" y="50800"/>
                  </a:lnTo>
                  <a:lnTo>
                    <a:pt x="3399753" y="63500"/>
                  </a:lnTo>
                  <a:lnTo>
                    <a:pt x="5315673" y="63500"/>
                  </a:lnTo>
                  <a:lnTo>
                    <a:pt x="5257733" y="50800"/>
                  </a:lnTo>
                  <a:close/>
                </a:path>
                <a:path w="8716010" h="4711700">
                  <a:moveTo>
                    <a:pt x="5141005" y="38100"/>
                  </a:moveTo>
                  <a:lnTo>
                    <a:pt x="3574421" y="38100"/>
                  </a:lnTo>
                  <a:lnTo>
                    <a:pt x="3515918" y="50800"/>
                  </a:lnTo>
                  <a:lnTo>
                    <a:pt x="5199508" y="50800"/>
                  </a:lnTo>
                  <a:lnTo>
                    <a:pt x="5141005" y="38100"/>
                  </a:lnTo>
                  <a:close/>
                </a:path>
                <a:path w="8716010" h="4711700">
                  <a:moveTo>
                    <a:pt x="5023188" y="25400"/>
                  </a:moveTo>
                  <a:lnTo>
                    <a:pt x="3692238" y="25400"/>
                  </a:lnTo>
                  <a:lnTo>
                    <a:pt x="3633196" y="38100"/>
                  </a:lnTo>
                  <a:lnTo>
                    <a:pt x="5082230" y="38100"/>
                  </a:lnTo>
                  <a:lnTo>
                    <a:pt x="5023188" y="25400"/>
                  </a:lnTo>
                  <a:close/>
                </a:path>
                <a:path w="8716010" h="4711700">
                  <a:moveTo>
                    <a:pt x="4844517" y="12700"/>
                  </a:moveTo>
                  <a:lnTo>
                    <a:pt x="3870909" y="12700"/>
                  </a:lnTo>
                  <a:lnTo>
                    <a:pt x="3811100" y="25400"/>
                  </a:lnTo>
                  <a:lnTo>
                    <a:pt x="4904326" y="25400"/>
                  </a:lnTo>
                  <a:lnTo>
                    <a:pt x="4844517" y="12700"/>
                  </a:lnTo>
                  <a:close/>
                </a:path>
                <a:path w="8716010" h="4711700">
                  <a:moveTo>
                    <a:pt x="4541916" y="0"/>
                  </a:moveTo>
                  <a:lnTo>
                    <a:pt x="4173509" y="0"/>
                  </a:lnTo>
                  <a:lnTo>
                    <a:pt x="4112534" y="12700"/>
                  </a:lnTo>
                  <a:lnTo>
                    <a:pt x="4602891" y="12700"/>
                  </a:lnTo>
                  <a:lnTo>
                    <a:pt x="4541916" y="0"/>
                  </a:lnTo>
                  <a:close/>
                </a:path>
              </a:pathLst>
            </a:custGeom>
            <a:solidFill>
              <a:srgbClr val="B0C6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4287" y="1428749"/>
              <a:ext cx="8716010" cy="4715510"/>
            </a:xfrm>
            <a:custGeom>
              <a:avLst/>
              <a:gdLst/>
              <a:ahLst/>
              <a:cxnLst/>
              <a:rect l="l" t="t" r="r" b="b"/>
              <a:pathLst>
                <a:path w="8716010" h="4715510">
                  <a:moveTo>
                    <a:pt x="0" y="2357501"/>
                  </a:moveTo>
                  <a:lnTo>
                    <a:pt x="1702" y="2290951"/>
                  </a:lnTo>
                  <a:lnTo>
                    <a:pt x="6781" y="2224858"/>
                  </a:lnTo>
                  <a:lnTo>
                    <a:pt x="15191" y="2159246"/>
                  </a:lnTo>
                  <a:lnTo>
                    <a:pt x="26887" y="2094139"/>
                  </a:lnTo>
                  <a:lnTo>
                    <a:pt x="41824" y="2029561"/>
                  </a:lnTo>
                  <a:lnTo>
                    <a:pt x="59958" y="1965536"/>
                  </a:lnTo>
                  <a:lnTo>
                    <a:pt x="81244" y="1902089"/>
                  </a:lnTo>
                  <a:lnTo>
                    <a:pt x="105636" y="1839244"/>
                  </a:lnTo>
                  <a:lnTo>
                    <a:pt x="133091" y="1777025"/>
                  </a:lnTo>
                  <a:lnTo>
                    <a:pt x="163563" y="1715456"/>
                  </a:lnTo>
                  <a:lnTo>
                    <a:pt x="197007" y="1654562"/>
                  </a:lnTo>
                  <a:lnTo>
                    <a:pt x="233380" y="1594367"/>
                  </a:lnTo>
                  <a:lnTo>
                    <a:pt x="272635" y="1534895"/>
                  </a:lnTo>
                  <a:lnTo>
                    <a:pt x="314728" y="1476171"/>
                  </a:lnTo>
                  <a:lnTo>
                    <a:pt x="359614" y="1418218"/>
                  </a:lnTo>
                  <a:lnTo>
                    <a:pt x="407248" y="1361061"/>
                  </a:lnTo>
                  <a:lnTo>
                    <a:pt x="457587" y="1304724"/>
                  </a:lnTo>
                  <a:lnTo>
                    <a:pt x="483755" y="1276870"/>
                  </a:lnTo>
                  <a:lnTo>
                    <a:pt x="510583" y="1249231"/>
                  </a:lnTo>
                  <a:lnTo>
                    <a:pt x="538065" y="1221809"/>
                  </a:lnTo>
                  <a:lnTo>
                    <a:pt x="566194" y="1194607"/>
                  </a:lnTo>
                  <a:lnTo>
                    <a:pt x="594966" y="1167628"/>
                  </a:lnTo>
                  <a:lnTo>
                    <a:pt x="624374" y="1140876"/>
                  </a:lnTo>
                  <a:lnTo>
                    <a:pt x="654413" y="1114352"/>
                  </a:lnTo>
                  <a:lnTo>
                    <a:pt x="685078" y="1088061"/>
                  </a:lnTo>
                  <a:lnTo>
                    <a:pt x="716363" y="1062006"/>
                  </a:lnTo>
                  <a:lnTo>
                    <a:pt x="748262" y="1036189"/>
                  </a:lnTo>
                  <a:lnTo>
                    <a:pt x="780770" y="1010613"/>
                  </a:lnTo>
                  <a:lnTo>
                    <a:pt x="813880" y="985282"/>
                  </a:lnTo>
                  <a:lnTo>
                    <a:pt x="847588" y="960198"/>
                  </a:lnTo>
                  <a:lnTo>
                    <a:pt x="881888" y="935364"/>
                  </a:lnTo>
                  <a:lnTo>
                    <a:pt x="916775" y="910784"/>
                  </a:lnTo>
                  <a:lnTo>
                    <a:pt x="952242" y="886461"/>
                  </a:lnTo>
                  <a:lnTo>
                    <a:pt x="988283" y="862397"/>
                  </a:lnTo>
                  <a:lnTo>
                    <a:pt x="1024895" y="838596"/>
                  </a:lnTo>
                  <a:lnTo>
                    <a:pt x="1062070" y="815060"/>
                  </a:lnTo>
                  <a:lnTo>
                    <a:pt x="1099804" y="791793"/>
                  </a:lnTo>
                  <a:lnTo>
                    <a:pt x="1138090" y="768798"/>
                  </a:lnTo>
                  <a:lnTo>
                    <a:pt x="1176923" y="746078"/>
                  </a:lnTo>
                  <a:lnTo>
                    <a:pt x="1216297" y="723635"/>
                  </a:lnTo>
                  <a:lnTo>
                    <a:pt x="1256208" y="701473"/>
                  </a:lnTo>
                  <a:lnTo>
                    <a:pt x="1296648" y="679595"/>
                  </a:lnTo>
                  <a:lnTo>
                    <a:pt x="1337614" y="658004"/>
                  </a:lnTo>
                  <a:lnTo>
                    <a:pt x="1379098" y="636703"/>
                  </a:lnTo>
                  <a:lnTo>
                    <a:pt x="1421096" y="615694"/>
                  </a:lnTo>
                  <a:lnTo>
                    <a:pt x="1463601" y="594982"/>
                  </a:lnTo>
                  <a:lnTo>
                    <a:pt x="1506609" y="574568"/>
                  </a:lnTo>
                  <a:lnTo>
                    <a:pt x="1550113" y="554457"/>
                  </a:lnTo>
                  <a:lnTo>
                    <a:pt x="1594109" y="534650"/>
                  </a:lnTo>
                  <a:lnTo>
                    <a:pt x="1638589" y="515152"/>
                  </a:lnTo>
                  <a:lnTo>
                    <a:pt x="1683550" y="495965"/>
                  </a:lnTo>
                  <a:lnTo>
                    <a:pt x="1728985" y="477092"/>
                  </a:lnTo>
                  <a:lnTo>
                    <a:pt x="1774888" y="458536"/>
                  </a:lnTo>
                  <a:lnTo>
                    <a:pt x="1821255" y="440300"/>
                  </a:lnTo>
                  <a:lnTo>
                    <a:pt x="1868078" y="422387"/>
                  </a:lnTo>
                  <a:lnTo>
                    <a:pt x="1915354" y="404801"/>
                  </a:lnTo>
                  <a:lnTo>
                    <a:pt x="1963076" y="387544"/>
                  </a:lnTo>
                  <a:lnTo>
                    <a:pt x="2011238" y="370619"/>
                  </a:lnTo>
                  <a:lnTo>
                    <a:pt x="2059835" y="354030"/>
                  </a:lnTo>
                  <a:lnTo>
                    <a:pt x="2108862" y="337779"/>
                  </a:lnTo>
                  <a:lnTo>
                    <a:pt x="2158313" y="321869"/>
                  </a:lnTo>
                  <a:lnTo>
                    <a:pt x="2208181" y="306304"/>
                  </a:lnTo>
                  <a:lnTo>
                    <a:pt x="2258463" y="291086"/>
                  </a:lnTo>
                  <a:lnTo>
                    <a:pt x="2309151" y="276219"/>
                  </a:lnTo>
                  <a:lnTo>
                    <a:pt x="2360241" y="261706"/>
                  </a:lnTo>
                  <a:lnTo>
                    <a:pt x="2411726" y="247549"/>
                  </a:lnTo>
                  <a:lnTo>
                    <a:pt x="2463602" y="233751"/>
                  </a:lnTo>
                  <a:lnTo>
                    <a:pt x="2515862" y="220316"/>
                  </a:lnTo>
                  <a:lnTo>
                    <a:pt x="2568501" y="207247"/>
                  </a:lnTo>
                  <a:lnTo>
                    <a:pt x="2621513" y="194546"/>
                  </a:lnTo>
                  <a:lnTo>
                    <a:pt x="2674894" y="182218"/>
                  </a:lnTo>
                  <a:lnTo>
                    <a:pt x="2728636" y="170263"/>
                  </a:lnTo>
                  <a:lnTo>
                    <a:pt x="2782735" y="158687"/>
                  </a:lnTo>
                  <a:lnTo>
                    <a:pt x="2837185" y="147492"/>
                  </a:lnTo>
                  <a:lnTo>
                    <a:pt x="2891980" y="136680"/>
                  </a:lnTo>
                  <a:lnTo>
                    <a:pt x="2947115" y="126255"/>
                  </a:lnTo>
                  <a:lnTo>
                    <a:pt x="3002584" y="116220"/>
                  </a:lnTo>
                  <a:lnTo>
                    <a:pt x="3058382" y="106578"/>
                  </a:lnTo>
                  <a:lnTo>
                    <a:pt x="3114502" y="97332"/>
                  </a:lnTo>
                  <a:lnTo>
                    <a:pt x="3170940" y="88485"/>
                  </a:lnTo>
                  <a:lnTo>
                    <a:pt x="3227690" y="80040"/>
                  </a:lnTo>
                  <a:lnTo>
                    <a:pt x="3284746" y="72000"/>
                  </a:lnTo>
                  <a:lnTo>
                    <a:pt x="3342102" y="64368"/>
                  </a:lnTo>
                  <a:lnTo>
                    <a:pt x="3399753" y="57148"/>
                  </a:lnTo>
                  <a:lnTo>
                    <a:pt x="3457694" y="50341"/>
                  </a:lnTo>
                  <a:lnTo>
                    <a:pt x="3515918" y="43952"/>
                  </a:lnTo>
                  <a:lnTo>
                    <a:pt x="3574421" y="37982"/>
                  </a:lnTo>
                  <a:lnTo>
                    <a:pt x="3633196" y="32436"/>
                  </a:lnTo>
                  <a:lnTo>
                    <a:pt x="3692238" y="27316"/>
                  </a:lnTo>
                  <a:lnTo>
                    <a:pt x="3751541" y="22626"/>
                  </a:lnTo>
                  <a:lnTo>
                    <a:pt x="3811100" y="18368"/>
                  </a:lnTo>
                  <a:lnTo>
                    <a:pt x="3870909" y="14545"/>
                  </a:lnTo>
                  <a:lnTo>
                    <a:pt x="3930962" y="11161"/>
                  </a:lnTo>
                  <a:lnTo>
                    <a:pt x="3991255" y="8218"/>
                  </a:lnTo>
                  <a:lnTo>
                    <a:pt x="4051780" y="5719"/>
                  </a:lnTo>
                  <a:lnTo>
                    <a:pt x="4112534" y="3668"/>
                  </a:lnTo>
                  <a:lnTo>
                    <a:pt x="4173509" y="2068"/>
                  </a:lnTo>
                  <a:lnTo>
                    <a:pt x="4234701" y="921"/>
                  </a:lnTo>
                  <a:lnTo>
                    <a:pt x="4296104" y="230"/>
                  </a:lnTo>
                  <a:lnTo>
                    <a:pt x="4357712" y="0"/>
                  </a:lnTo>
                  <a:lnTo>
                    <a:pt x="4419321" y="230"/>
                  </a:lnTo>
                  <a:lnTo>
                    <a:pt x="4480724" y="921"/>
                  </a:lnTo>
                  <a:lnTo>
                    <a:pt x="4541916" y="2068"/>
                  </a:lnTo>
                  <a:lnTo>
                    <a:pt x="4602891" y="3668"/>
                  </a:lnTo>
                  <a:lnTo>
                    <a:pt x="4663645" y="5719"/>
                  </a:lnTo>
                  <a:lnTo>
                    <a:pt x="4724170" y="8218"/>
                  </a:lnTo>
                  <a:lnTo>
                    <a:pt x="4784463" y="11161"/>
                  </a:lnTo>
                  <a:lnTo>
                    <a:pt x="4844517" y="14545"/>
                  </a:lnTo>
                  <a:lnTo>
                    <a:pt x="4904326" y="18368"/>
                  </a:lnTo>
                  <a:lnTo>
                    <a:pt x="4963885" y="22626"/>
                  </a:lnTo>
                  <a:lnTo>
                    <a:pt x="5023188" y="27316"/>
                  </a:lnTo>
                  <a:lnTo>
                    <a:pt x="5082230" y="32436"/>
                  </a:lnTo>
                  <a:lnTo>
                    <a:pt x="5141005" y="37982"/>
                  </a:lnTo>
                  <a:lnTo>
                    <a:pt x="5199508" y="43952"/>
                  </a:lnTo>
                  <a:lnTo>
                    <a:pt x="5257733" y="50341"/>
                  </a:lnTo>
                  <a:lnTo>
                    <a:pt x="5315673" y="57148"/>
                  </a:lnTo>
                  <a:lnTo>
                    <a:pt x="5373325" y="64368"/>
                  </a:lnTo>
                  <a:lnTo>
                    <a:pt x="5430681" y="72000"/>
                  </a:lnTo>
                  <a:lnTo>
                    <a:pt x="5487738" y="80040"/>
                  </a:lnTo>
                  <a:lnTo>
                    <a:pt x="5544487" y="88485"/>
                  </a:lnTo>
                  <a:lnTo>
                    <a:pt x="5600926" y="97332"/>
                  </a:lnTo>
                  <a:lnTo>
                    <a:pt x="5657047" y="106578"/>
                  </a:lnTo>
                  <a:lnTo>
                    <a:pt x="5712845" y="116220"/>
                  </a:lnTo>
                  <a:lnTo>
                    <a:pt x="5768314" y="126255"/>
                  </a:lnTo>
                  <a:lnTo>
                    <a:pt x="5823449" y="136680"/>
                  </a:lnTo>
                  <a:lnTo>
                    <a:pt x="5878245" y="147492"/>
                  </a:lnTo>
                  <a:lnTo>
                    <a:pt x="5932695" y="158687"/>
                  </a:lnTo>
                  <a:lnTo>
                    <a:pt x="5986794" y="170263"/>
                  </a:lnTo>
                  <a:lnTo>
                    <a:pt x="6040537" y="182218"/>
                  </a:lnTo>
                  <a:lnTo>
                    <a:pt x="6093918" y="194546"/>
                  </a:lnTo>
                  <a:lnTo>
                    <a:pt x="6146931" y="207247"/>
                  </a:lnTo>
                  <a:lnTo>
                    <a:pt x="6199570" y="220316"/>
                  </a:lnTo>
                  <a:lnTo>
                    <a:pt x="6251831" y="233751"/>
                  </a:lnTo>
                  <a:lnTo>
                    <a:pt x="6303707" y="247549"/>
                  </a:lnTo>
                  <a:lnTo>
                    <a:pt x="6355192" y="261706"/>
                  </a:lnTo>
                  <a:lnTo>
                    <a:pt x="6406282" y="276219"/>
                  </a:lnTo>
                  <a:lnTo>
                    <a:pt x="6456971" y="291086"/>
                  </a:lnTo>
                  <a:lnTo>
                    <a:pt x="6507253" y="306304"/>
                  </a:lnTo>
                  <a:lnTo>
                    <a:pt x="6557122" y="321869"/>
                  </a:lnTo>
                  <a:lnTo>
                    <a:pt x="6606573" y="337779"/>
                  </a:lnTo>
                  <a:lnTo>
                    <a:pt x="6655600" y="354030"/>
                  </a:lnTo>
                  <a:lnTo>
                    <a:pt x="6704198" y="370619"/>
                  </a:lnTo>
                  <a:lnTo>
                    <a:pt x="6752361" y="387544"/>
                  </a:lnTo>
                  <a:lnTo>
                    <a:pt x="6800083" y="404801"/>
                  </a:lnTo>
                  <a:lnTo>
                    <a:pt x="6847359" y="422387"/>
                  </a:lnTo>
                  <a:lnTo>
                    <a:pt x="6894183" y="440300"/>
                  </a:lnTo>
                  <a:lnTo>
                    <a:pt x="6940550" y="458536"/>
                  </a:lnTo>
                  <a:lnTo>
                    <a:pt x="6986454" y="477092"/>
                  </a:lnTo>
                  <a:lnTo>
                    <a:pt x="7031889" y="495965"/>
                  </a:lnTo>
                  <a:lnTo>
                    <a:pt x="7076850" y="515152"/>
                  </a:lnTo>
                  <a:lnTo>
                    <a:pt x="7121332" y="534650"/>
                  </a:lnTo>
                  <a:lnTo>
                    <a:pt x="7165327" y="554457"/>
                  </a:lnTo>
                  <a:lnTo>
                    <a:pt x="7208832" y="574568"/>
                  </a:lnTo>
                  <a:lnTo>
                    <a:pt x="7251840" y="594982"/>
                  </a:lnTo>
                  <a:lnTo>
                    <a:pt x="7294346" y="615694"/>
                  </a:lnTo>
                  <a:lnTo>
                    <a:pt x="7336345" y="636703"/>
                  </a:lnTo>
                  <a:lnTo>
                    <a:pt x="7377829" y="658004"/>
                  </a:lnTo>
                  <a:lnTo>
                    <a:pt x="7418795" y="679595"/>
                  </a:lnTo>
                  <a:lnTo>
                    <a:pt x="7459236" y="701473"/>
                  </a:lnTo>
                  <a:lnTo>
                    <a:pt x="7499147" y="723635"/>
                  </a:lnTo>
                  <a:lnTo>
                    <a:pt x="7538522" y="746078"/>
                  </a:lnTo>
                  <a:lnTo>
                    <a:pt x="7577356" y="768798"/>
                  </a:lnTo>
                  <a:lnTo>
                    <a:pt x="7615642" y="791793"/>
                  </a:lnTo>
                  <a:lnTo>
                    <a:pt x="7653376" y="815060"/>
                  </a:lnTo>
                  <a:lnTo>
                    <a:pt x="7690552" y="838596"/>
                  </a:lnTo>
                  <a:lnTo>
                    <a:pt x="7727164" y="862397"/>
                  </a:lnTo>
                  <a:lnTo>
                    <a:pt x="7763206" y="886461"/>
                  </a:lnTo>
                  <a:lnTo>
                    <a:pt x="7798674" y="910784"/>
                  </a:lnTo>
                  <a:lnTo>
                    <a:pt x="7833561" y="935364"/>
                  </a:lnTo>
                  <a:lnTo>
                    <a:pt x="7867861" y="960198"/>
                  </a:lnTo>
                  <a:lnTo>
                    <a:pt x="7901570" y="985282"/>
                  </a:lnTo>
                  <a:lnTo>
                    <a:pt x="7934681" y="1010613"/>
                  </a:lnTo>
                  <a:lnTo>
                    <a:pt x="7967189" y="1036189"/>
                  </a:lnTo>
                  <a:lnTo>
                    <a:pt x="7999088" y="1062006"/>
                  </a:lnTo>
                  <a:lnTo>
                    <a:pt x="8030373" y="1088061"/>
                  </a:lnTo>
                  <a:lnTo>
                    <a:pt x="8061039" y="1114352"/>
                  </a:lnTo>
                  <a:lnTo>
                    <a:pt x="8091078" y="1140876"/>
                  </a:lnTo>
                  <a:lnTo>
                    <a:pt x="8120487" y="1167628"/>
                  </a:lnTo>
                  <a:lnTo>
                    <a:pt x="8149259" y="1194607"/>
                  </a:lnTo>
                  <a:lnTo>
                    <a:pt x="8177389" y="1221809"/>
                  </a:lnTo>
                  <a:lnTo>
                    <a:pt x="8204871" y="1249231"/>
                  </a:lnTo>
                  <a:lnTo>
                    <a:pt x="8231699" y="1276870"/>
                  </a:lnTo>
                  <a:lnTo>
                    <a:pt x="8257869" y="1304724"/>
                  </a:lnTo>
                  <a:lnTo>
                    <a:pt x="8308208" y="1361061"/>
                  </a:lnTo>
                  <a:lnTo>
                    <a:pt x="8355843" y="1418218"/>
                  </a:lnTo>
                  <a:lnTo>
                    <a:pt x="8400730" y="1476171"/>
                  </a:lnTo>
                  <a:lnTo>
                    <a:pt x="8442823" y="1534895"/>
                  </a:lnTo>
                  <a:lnTo>
                    <a:pt x="8482079" y="1594367"/>
                  </a:lnTo>
                  <a:lnTo>
                    <a:pt x="8518452" y="1654562"/>
                  </a:lnTo>
                  <a:lnTo>
                    <a:pt x="8551897" y="1715456"/>
                  </a:lnTo>
                  <a:lnTo>
                    <a:pt x="8582369" y="1777025"/>
                  </a:lnTo>
                  <a:lnTo>
                    <a:pt x="8609825" y="1839244"/>
                  </a:lnTo>
                  <a:lnTo>
                    <a:pt x="8634218" y="1902089"/>
                  </a:lnTo>
                  <a:lnTo>
                    <a:pt x="8655504" y="1965536"/>
                  </a:lnTo>
                  <a:lnTo>
                    <a:pt x="8673638" y="2029561"/>
                  </a:lnTo>
                  <a:lnTo>
                    <a:pt x="8688576" y="2094139"/>
                  </a:lnTo>
                  <a:lnTo>
                    <a:pt x="8700272" y="2159246"/>
                  </a:lnTo>
                  <a:lnTo>
                    <a:pt x="8708682" y="2224858"/>
                  </a:lnTo>
                  <a:lnTo>
                    <a:pt x="8713761" y="2290951"/>
                  </a:lnTo>
                  <a:lnTo>
                    <a:pt x="8715463" y="2357501"/>
                  </a:lnTo>
                  <a:lnTo>
                    <a:pt x="8715037" y="2390827"/>
                  </a:lnTo>
                  <a:lnTo>
                    <a:pt x="8713761" y="2424043"/>
                  </a:lnTo>
                  <a:lnTo>
                    <a:pt x="8708682" y="2490130"/>
                  </a:lnTo>
                  <a:lnTo>
                    <a:pt x="8700272" y="2555737"/>
                  </a:lnTo>
                  <a:lnTo>
                    <a:pt x="8688576" y="2620838"/>
                  </a:lnTo>
                  <a:lnTo>
                    <a:pt x="8673638" y="2685411"/>
                  </a:lnTo>
                  <a:lnTo>
                    <a:pt x="8655504" y="2749431"/>
                  </a:lnTo>
                  <a:lnTo>
                    <a:pt x="8634218" y="2812873"/>
                  </a:lnTo>
                  <a:lnTo>
                    <a:pt x="8609825" y="2875713"/>
                  </a:lnTo>
                  <a:lnTo>
                    <a:pt x="8582369" y="2937928"/>
                  </a:lnTo>
                  <a:lnTo>
                    <a:pt x="8551897" y="2999492"/>
                  </a:lnTo>
                  <a:lnTo>
                    <a:pt x="8518452" y="3060382"/>
                  </a:lnTo>
                  <a:lnTo>
                    <a:pt x="8482079" y="3120573"/>
                  </a:lnTo>
                  <a:lnTo>
                    <a:pt x="8442823" y="3180042"/>
                  </a:lnTo>
                  <a:lnTo>
                    <a:pt x="8400730" y="3238763"/>
                  </a:lnTo>
                  <a:lnTo>
                    <a:pt x="8355843" y="3296713"/>
                  </a:lnTo>
                  <a:lnTo>
                    <a:pt x="8308208" y="3353867"/>
                  </a:lnTo>
                  <a:lnTo>
                    <a:pt x="8257869" y="3410201"/>
                  </a:lnTo>
                  <a:lnTo>
                    <a:pt x="8231699" y="3438053"/>
                  </a:lnTo>
                  <a:lnTo>
                    <a:pt x="8204871" y="3465691"/>
                  </a:lnTo>
                  <a:lnTo>
                    <a:pt x="8177389" y="3493112"/>
                  </a:lnTo>
                  <a:lnTo>
                    <a:pt x="8149259" y="3520313"/>
                  </a:lnTo>
                  <a:lnTo>
                    <a:pt x="8120487" y="3547290"/>
                  </a:lnTo>
                  <a:lnTo>
                    <a:pt x="8091078" y="3574041"/>
                  </a:lnTo>
                  <a:lnTo>
                    <a:pt x="8061039" y="3600564"/>
                  </a:lnTo>
                  <a:lnTo>
                    <a:pt x="8030373" y="3626853"/>
                  </a:lnTo>
                  <a:lnTo>
                    <a:pt x="7999088" y="3652908"/>
                  </a:lnTo>
                  <a:lnTo>
                    <a:pt x="7967189" y="3678724"/>
                  </a:lnTo>
                  <a:lnTo>
                    <a:pt x="7934681" y="3704299"/>
                  </a:lnTo>
                  <a:lnTo>
                    <a:pt x="7901570" y="3729630"/>
                  </a:lnTo>
                  <a:lnTo>
                    <a:pt x="7867861" y="3754713"/>
                  </a:lnTo>
                  <a:lnTo>
                    <a:pt x="7833561" y="3779545"/>
                  </a:lnTo>
                  <a:lnTo>
                    <a:pt x="7798674" y="3804124"/>
                  </a:lnTo>
                  <a:lnTo>
                    <a:pt x="7763206" y="3828447"/>
                  </a:lnTo>
                  <a:lnTo>
                    <a:pt x="7727164" y="3852510"/>
                  </a:lnTo>
                  <a:lnTo>
                    <a:pt x="7690552" y="3876311"/>
                  </a:lnTo>
                  <a:lnTo>
                    <a:pt x="7653376" y="3899845"/>
                  </a:lnTo>
                  <a:lnTo>
                    <a:pt x="7615642" y="3923112"/>
                  </a:lnTo>
                  <a:lnTo>
                    <a:pt x="7577356" y="3946106"/>
                  </a:lnTo>
                  <a:lnTo>
                    <a:pt x="7538522" y="3968826"/>
                  </a:lnTo>
                  <a:lnTo>
                    <a:pt x="7499147" y="3991268"/>
                  </a:lnTo>
                  <a:lnTo>
                    <a:pt x="7459236" y="4013430"/>
                  </a:lnTo>
                  <a:lnTo>
                    <a:pt x="7418795" y="4035307"/>
                  </a:lnTo>
                  <a:lnTo>
                    <a:pt x="7377829" y="4056898"/>
                  </a:lnTo>
                  <a:lnTo>
                    <a:pt x="7336345" y="4078199"/>
                  </a:lnTo>
                  <a:lnTo>
                    <a:pt x="7294346" y="4099207"/>
                  </a:lnTo>
                  <a:lnTo>
                    <a:pt x="7251840" y="4119919"/>
                  </a:lnTo>
                  <a:lnTo>
                    <a:pt x="7208832" y="4140332"/>
                  </a:lnTo>
                  <a:lnTo>
                    <a:pt x="7165327" y="4160443"/>
                  </a:lnTo>
                  <a:lnTo>
                    <a:pt x="7121332" y="4180249"/>
                  </a:lnTo>
                  <a:lnTo>
                    <a:pt x="7076850" y="4199747"/>
                  </a:lnTo>
                  <a:lnTo>
                    <a:pt x="7031889" y="4218934"/>
                  </a:lnTo>
                  <a:lnTo>
                    <a:pt x="6986454" y="4237807"/>
                  </a:lnTo>
                  <a:lnTo>
                    <a:pt x="6940550" y="4256363"/>
                  </a:lnTo>
                  <a:lnTo>
                    <a:pt x="6894183" y="4274599"/>
                  </a:lnTo>
                  <a:lnTo>
                    <a:pt x="6847359" y="4292511"/>
                  </a:lnTo>
                  <a:lnTo>
                    <a:pt x="6800083" y="4310097"/>
                  </a:lnTo>
                  <a:lnTo>
                    <a:pt x="6752361" y="4327354"/>
                  </a:lnTo>
                  <a:lnTo>
                    <a:pt x="6704198" y="4344279"/>
                  </a:lnTo>
                  <a:lnTo>
                    <a:pt x="6655600" y="4360868"/>
                  </a:lnTo>
                  <a:lnTo>
                    <a:pt x="6606573" y="4377119"/>
                  </a:lnTo>
                  <a:lnTo>
                    <a:pt x="6557122" y="4393028"/>
                  </a:lnTo>
                  <a:lnTo>
                    <a:pt x="6507253" y="4408593"/>
                  </a:lnTo>
                  <a:lnTo>
                    <a:pt x="6456971" y="4423811"/>
                  </a:lnTo>
                  <a:lnTo>
                    <a:pt x="6406282" y="4438678"/>
                  </a:lnTo>
                  <a:lnTo>
                    <a:pt x="6355192" y="4453192"/>
                  </a:lnTo>
                  <a:lnTo>
                    <a:pt x="6303707" y="4467349"/>
                  </a:lnTo>
                  <a:lnTo>
                    <a:pt x="6251831" y="4481146"/>
                  </a:lnTo>
                  <a:lnTo>
                    <a:pt x="6199570" y="4494581"/>
                  </a:lnTo>
                  <a:lnTo>
                    <a:pt x="6146931" y="4507650"/>
                  </a:lnTo>
                  <a:lnTo>
                    <a:pt x="6093918" y="4520351"/>
                  </a:lnTo>
                  <a:lnTo>
                    <a:pt x="6040537" y="4532680"/>
                  </a:lnTo>
                  <a:lnTo>
                    <a:pt x="5986794" y="4544634"/>
                  </a:lnTo>
                  <a:lnTo>
                    <a:pt x="5932695" y="4556210"/>
                  </a:lnTo>
                  <a:lnTo>
                    <a:pt x="5878245" y="4567406"/>
                  </a:lnTo>
                  <a:lnTo>
                    <a:pt x="5823449" y="4578218"/>
                  </a:lnTo>
                  <a:lnTo>
                    <a:pt x="5768314" y="4588643"/>
                  </a:lnTo>
                  <a:lnTo>
                    <a:pt x="5712845" y="4598678"/>
                  </a:lnTo>
                  <a:lnTo>
                    <a:pt x="5657047" y="4608320"/>
                  </a:lnTo>
                  <a:lnTo>
                    <a:pt x="5600926" y="4617566"/>
                  </a:lnTo>
                  <a:lnTo>
                    <a:pt x="5544487" y="4626413"/>
                  </a:lnTo>
                  <a:lnTo>
                    <a:pt x="5487738" y="4634858"/>
                  </a:lnTo>
                  <a:lnTo>
                    <a:pt x="5430681" y="4642898"/>
                  </a:lnTo>
                  <a:lnTo>
                    <a:pt x="5373325" y="4650530"/>
                  </a:lnTo>
                  <a:lnTo>
                    <a:pt x="5315673" y="4657751"/>
                  </a:lnTo>
                  <a:lnTo>
                    <a:pt x="5257733" y="4664558"/>
                  </a:lnTo>
                  <a:lnTo>
                    <a:pt x="5199508" y="4670947"/>
                  </a:lnTo>
                  <a:lnTo>
                    <a:pt x="5141005" y="4676916"/>
                  </a:lnTo>
                  <a:lnTo>
                    <a:pt x="5082230" y="4682463"/>
                  </a:lnTo>
                  <a:lnTo>
                    <a:pt x="5023188" y="4687582"/>
                  </a:lnTo>
                  <a:lnTo>
                    <a:pt x="4963885" y="4692273"/>
                  </a:lnTo>
                  <a:lnTo>
                    <a:pt x="4904326" y="4696531"/>
                  </a:lnTo>
                  <a:lnTo>
                    <a:pt x="4844517" y="4700354"/>
                  </a:lnTo>
                  <a:lnTo>
                    <a:pt x="4784463" y="4703738"/>
                  </a:lnTo>
                  <a:lnTo>
                    <a:pt x="4724170" y="4706681"/>
                  </a:lnTo>
                  <a:lnTo>
                    <a:pt x="4663645" y="4709180"/>
                  </a:lnTo>
                  <a:lnTo>
                    <a:pt x="4602891" y="4711231"/>
                  </a:lnTo>
                  <a:lnTo>
                    <a:pt x="4541916" y="4712832"/>
                  </a:lnTo>
                  <a:lnTo>
                    <a:pt x="4480724" y="4713979"/>
                  </a:lnTo>
                  <a:lnTo>
                    <a:pt x="4419321" y="4714669"/>
                  </a:lnTo>
                  <a:lnTo>
                    <a:pt x="4357712" y="4714900"/>
                  </a:lnTo>
                  <a:lnTo>
                    <a:pt x="4296104" y="4714669"/>
                  </a:lnTo>
                  <a:lnTo>
                    <a:pt x="4234701" y="4713979"/>
                  </a:lnTo>
                  <a:lnTo>
                    <a:pt x="4173509" y="4712832"/>
                  </a:lnTo>
                  <a:lnTo>
                    <a:pt x="4112534" y="4711231"/>
                  </a:lnTo>
                  <a:lnTo>
                    <a:pt x="4051780" y="4709180"/>
                  </a:lnTo>
                  <a:lnTo>
                    <a:pt x="3991255" y="4706681"/>
                  </a:lnTo>
                  <a:lnTo>
                    <a:pt x="3930962" y="4703738"/>
                  </a:lnTo>
                  <a:lnTo>
                    <a:pt x="3870909" y="4700354"/>
                  </a:lnTo>
                  <a:lnTo>
                    <a:pt x="3811100" y="4696531"/>
                  </a:lnTo>
                  <a:lnTo>
                    <a:pt x="3751541" y="4692273"/>
                  </a:lnTo>
                  <a:lnTo>
                    <a:pt x="3692238" y="4687582"/>
                  </a:lnTo>
                  <a:lnTo>
                    <a:pt x="3633196" y="4682463"/>
                  </a:lnTo>
                  <a:lnTo>
                    <a:pt x="3574421" y="4676916"/>
                  </a:lnTo>
                  <a:lnTo>
                    <a:pt x="3515918" y="4670947"/>
                  </a:lnTo>
                  <a:lnTo>
                    <a:pt x="3457694" y="4664558"/>
                  </a:lnTo>
                  <a:lnTo>
                    <a:pt x="3399753" y="4657751"/>
                  </a:lnTo>
                  <a:lnTo>
                    <a:pt x="3342102" y="4650530"/>
                  </a:lnTo>
                  <a:lnTo>
                    <a:pt x="3284746" y="4642898"/>
                  </a:lnTo>
                  <a:lnTo>
                    <a:pt x="3227690" y="4634858"/>
                  </a:lnTo>
                  <a:lnTo>
                    <a:pt x="3170940" y="4626413"/>
                  </a:lnTo>
                  <a:lnTo>
                    <a:pt x="3114502" y="4617566"/>
                  </a:lnTo>
                  <a:lnTo>
                    <a:pt x="3058382" y="4608320"/>
                  </a:lnTo>
                  <a:lnTo>
                    <a:pt x="3002584" y="4598678"/>
                  </a:lnTo>
                  <a:lnTo>
                    <a:pt x="2947115" y="4588643"/>
                  </a:lnTo>
                  <a:lnTo>
                    <a:pt x="2891980" y="4578218"/>
                  </a:lnTo>
                  <a:lnTo>
                    <a:pt x="2837185" y="4567406"/>
                  </a:lnTo>
                  <a:lnTo>
                    <a:pt x="2782735" y="4556210"/>
                  </a:lnTo>
                  <a:lnTo>
                    <a:pt x="2728636" y="4544634"/>
                  </a:lnTo>
                  <a:lnTo>
                    <a:pt x="2674894" y="4532680"/>
                  </a:lnTo>
                  <a:lnTo>
                    <a:pt x="2621513" y="4520351"/>
                  </a:lnTo>
                  <a:lnTo>
                    <a:pt x="2568501" y="4507650"/>
                  </a:lnTo>
                  <a:lnTo>
                    <a:pt x="2515862" y="4494581"/>
                  </a:lnTo>
                  <a:lnTo>
                    <a:pt x="2463602" y="4481146"/>
                  </a:lnTo>
                  <a:lnTo>
                    <a:pt x="2411726" y="4467349"/>
                  </a:lnTo>
                  <a:lnTo>
                    <a:pt x="2360241" y="4453192"/>
                  </a:lnTo>
                  <a:lnTo>
                    <a:pt x="2309151" y="4438678"/>
                  </a:lnTo>
                  <a:lnTo>
                    <a:pt x="2258463" y="4423811"/>
                  </a:lnTo>
                  <a:lnTo>
                    <a:pt x="2208181" y="4408593"/>
                  </a:lnTo>
                  <a:lnTo>
                    <a:pt x="2158313" y="4393028"/>
                  </a:lnTo>
                  <a:lnTo>
                    <a:pt x="2108862" y="4377119"/>
                  </a:lnTo>
                  <a:lnTo>
                    <a:pt x="2059835" y="4360868"/>
                  </a:lnTo>
                  <a:lnTo>
                    <a:pt x="2011238" y="4344279"/>
                  </a:lnTo>
                  <a:lnTo>
                    <a:pt x="1963076" y="4327354"/>
                  </a:lnTo>
                  <a:lnTo>
                    <a:pt x="1915354" y="4310097"/>
                  </a:lnTo>
                  <a:lnTo>
                    <a:pt x="1868078" y="4292511"/>
                  </a:lnTo>
                  <a:lnTo>
                    <a:pt x="1821255" y="4274599"/>
                  </a:lnTo>
                  <a:lnTo>
                    <a:pt x="1774888" y="4256363"/>
                  </a:lnTo>
                  <a:lnTo>
                    <a:pt x="1728985" y="4237807"/>
                  </a:lnTo>
                  <a:lnTo>
                    <a:pt x="1683550" y="4218934"/>
                  </a:lnTo>
                  <a:lnTo>
                    <a:pt x="1638589" y="4199747"/>
                  </a:lnTo>
                  <a:lnTo>
                    <a:pt x="1594109" y="4180249"/>
                  </a:lnTo>
                  <a:lnTo>
                    <a:pt x="1550113" y="4160443"/>
                  </a:lnTo>
                  <a:lnTo>
                    <a:pt x="1506609" y="4140332"/>
                  </a:lnTo>
                  <a:lnTo>
                    <a:pt x="1463601" y="4119919"/>
                  </a:lnTo>
                  <a:lnTo>
                    <a:pt x="1421096" y="4099207"/>
                  </a:lnTo>
                  <a:lnTo>
                    <a:pt x="1379098" y="4078199"/>
                  </a:lnTo>
                  <a:lnTo>
                    <a:pt x="1337614" y="4056898"/>
                  </a:lnTo>
                  <a:lnTo>
                    <a:pt x="1296648" y="4035307"/>
                  </a:lnTo>
                  <a:lnTo>
                    <a:pt x="1256208" y="4013430"/>
                  </a:lnTo>
                  <a:lnTo>
                    <a:pt x="1216297" y="3991268"/>
                  </a:lnTo>
                  <a:lnTo>
                    <a:pt x="1176923" y="3968826"/>
                  </a:lnTo>
                  <a:lnTo>
                    <a:pt x="1138090" y="3946106"/>
                  </a:lnTo>
                  <a:lnTo>
                    <a:pt x="1099804" y="3923112"/>
                  </a:lnTo>
                  <a:lnTo>
                    <a:pt x="1062070" y="3899845"/>
                  </a:lnTo>
                  <a:lnTo>
                    <a:pt x="1024895" y="3876311"/>
                  </a:lnTo>
                  <a:lnTo>
                    <a:pt x="988283" y="3852510"/>
                  </a:lnTo>
                  <a:lnTo>
                    <a:pt x="952242" y="3828447"/>
                  </a:lnTo>
                  <a:lnTo>
                    <a:pt x="916775" y="3804124"/>
                  </a:lnTo>
                  <a:lnTo>
                    <a:pt x="881888" y="3779545"/>
                  </a:lnTo>
                  <a:lnTo>
                    <a:pt x="847588" y="3754713"/>
                  </a:lnTo>
                  <a:lnTo>
                    <a:pt x="813880" y="3729630"/>
                  </a:lnTo>
                  <a:lnTo>
                    <a:pt x="780770" y="3704299"/>
                  </a:lnTo>
                  <a:lnTo>
                    <a:pt x="748262" y="3678724"/>
                  </a:lnTo>
                  <a:lnTo>
                    <a:pt x="716363" y="3652908"/>
                  </a:lnTo>
                  <a:lnTo>
                    <a:pt x="685078" y="3626853"/>
                  </a:lnTo>
                  <a:lnTo>
                    <a:pt x="654413" y="3600564"/>
                  </a:lnTo>
                  <a:lnTo>
                    <a:pt x="624374" y="3574041"/>
                  </a:lnTo>
                  <a:lnTo>
                    <a:pt x="594966" y="3547290"/>
                  </a:lnTo>
                  <a:lnTo>
                    <a:pt x="566194" y="3520313"/>
                  </a:lnTo>
                  <a:lnTo>
                    <a:pt x="538065" y="3493112"/>
                  </a:lnTo>
                  <a:lnTo>
                    <a:pt x="510583" y="3465691"/>
                  </a:lnTo>
                  <a:lnTo>
                    <a:pt x="483755" y="3438053"/>
                  </a:lnTo>
                  <a:lnTo>
                    <a:pt x="457587" y="3410201"/>
                  </a:lnTo>
                  <a:lnTo>
                    <a:pt x="407248" y="3353867"/>
                  </a:lnTo>
                  <a:lnTo>
                    <a:pt x="359614" y="3296713"/>
                  </a:lnTo>
                  <a:lnTo>
                    <a:pt x="314728" y="3238763"/>
                  </a:lnTo>
                  <a:lnTo>
                    <a:pt x="272635" y="3180042"/>
                  </a:lnTo>
                  <a:lnTo>
                    <a:pt x="233380" y="3120573"/>
                  </a:lnTo>
                  <a:lnTo>
                    <a:pt x="197007" y="3060382"/>
                  </a:lnTo>
                  <a:lnTo>
                    <a:pt x="163563" y="2999492"/>
                  </a:lnTo>
                  <a:lnTo>
                    <a:pt x="133091" y="2937928"/>
                  </a:lnTo>
                  <a:lnTo>
                    <a:pt x="105636" y="2875713"/>
                  </a:lnTo>
                  <a:lnTo>
                    <a:pt x="81244" y="2812873"/>
                  </a:lnTo>
                  <a:lnTo>
                    <a:pt x="59958" y="2749431"/>
                  </a:lnTo>
                  <a:lnTo>
                    <a:pt x="41824" y="2685411"/>
                  </a:lnTo>
                  <a:lnTo>
                    <a:pt x="26887" y="2620838"/>
                  </a:lnTo>
                  <a:lnTo>
                    <a:pt x="15191" y="2555737"/>
                  </a:lnTo>
                  <a:lnTo>
                    <a:pt x="6781" y="2490130"/>
                  </a:lnTo>
                  <a:lnTo>
                    <a:pt x="1702" y="2424043"/>
                  </a:lnTo>
                  <a:lnTo>
                    <a:pt x="0" y="235750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527" y="4706111"/>
              <a:ext cx="3742944" cy="117195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527" y="1200911"/>
              <a:ext cx="3742944" cy="3243072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864819" y="1536255"/>
            <a:ext cx="1278890" cy="266001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&lt;acronym&gt;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&lt;applet&gt;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&lt;basefont&gt;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&lt;big&gt;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&lt;center&gt;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&lt;dir&gt;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&lt;font&gt;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&lt;frame&gt;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07995" y="1536255"/>
            <a:ext cx="1279525" cy="233045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&lt;frameset&gt;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&lt;isindex&gt;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&lt;noframes&gt;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25">
                <a:solidFill>
                  <a:srgbClr val="375F92"/>
                </a:solidFill>
                <a:latin typeface="Consolas"/>
                <a:cs typeface="Consolas"/>
              </a:rPr>
              <a:t>&lt;s&gt;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&lt;strike&gt;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20">
                <a:solidFill>
                  <a:srgbClr val="375F92"/>
                </a:solidFill>
                <a:latin typeface="Consolas"/>
                <a:cs typeface="Consolas"/>
              </a:rPr>
              <a:t>&lt;tt&gt;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25">
                <a:solidFill>
                  <a:srgbClr val="375F92"/>
                </a:solidFill>
                <a:latin typeface="Consolas"/>
                <a:cs typeface="Consolas"/>
              </a:rPr>
              <a:t>&lt;u&gt;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00124" y="1142949"/>
            <a:ext cx="1571625" cy="3632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262890">
              <a:lnSpc>
                <a:spcPct val="100000"/>
              </a:lnSpc>
              <a:spcBef>
                <a:spcPts val="240"/>
              </a:spcBef>
            </a:pPr>
            <a:r>
              <a:rPr dirty="0" sz="1800" spc="-10" b="1">
                <a:solidFill>
                  <a:srgbClr val="548ED4"/>
                </a:solidFill>
                <a:latin typeface="Calibri"/>
                <a:cs typeface="Calibri"/>
              </a:rPr>
              <a:t>ETIQUETAS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8284" y="1200911"/>
            <a:ext cx="3599688" cy="395630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4865878" y="1705711"/>
            <a:ext cx="863600" cy="3245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09880">
              <a:lnSpc>
                <a:spcPct val="120100"/>
              </a:lnSpc>
              <a:spcBef>
                <a:spcPts val="95"/>
              </a:spcBef>
            </a:pPr>
            <a:r>
              <a:rPr dirty="0" sz="1100" spc="-20">
                <a:solidFill>
                  <a:srgbClr val="375F92"/>
                </a:solidFill>
                <a:latin typeface="Consolas"/>
                <a:cs typeface="Consolas"/>
              </a:rPr>
              <a:t>abbr </a:t>
            </a: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align alink </a:t>
            </a:r>
            <a:r>
              <a:rPr dirty="0" sz="1100" spc="-20">
                <a:solidFill>
                  <a:srgbClr val="375F92"/>
                </a:solidFill>
                <a:latin typeface="Consolas"/>
                <a:cs typeface="Consolas"/>
              </a:rPr>
              <a:t>archive axis</a:t>
            </a:r>
            <a:endParaRPr sz="1100">
              <a:latin typeface="Consolas"/>
              <a:cs typeface="Consolas"/>
            </a:endParaRPr>
          </a:p>
          <a:p>
            <a:pPr marL="12700" marR="80645">
              <a:lnSpc>
                <a:spcPct val="120000"/>
              </a:lnSpc>
            </a:pP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background bgcolor border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cellpadding cellspacing </a:t>
            </a:r>
            <a:r>
              <a:rPr dirty="0" sz="1100" spc="-20">
                <a:solidFill>
                  <a:srgbClr val="375F92"/>
                </a:solidFill>
                <a:latin typeface="Consolas"/>
                <a:cs typeface="Consolas"/>
              </a:rPr>
              <a:t>char </a:t>
            </a: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charoff charset classid clear codebase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019546" y="1705711"/>
            <a:ext cx="939800" cy="3245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09880">
              <a:lnSpc>
                <a:spcPct val="120000"/>
              </a:lnSpc>
              <a:spcBef>
                <a:spcPts val="100"/>
              </a:spcBef>
            </a:pP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codetype compact compact declare hspace </a:t>
            </a:r>
            <a:r>
              <a:rPr dirty="0" sz="1100" spc="-20">
                <a:solidFill>
                  <a:srgbClr val="375F92"/>
                </a:solidFill>
                <a:latin typeface="Consolas"/>
                <a:cs typeface="Consolas"/>
              </a:rPr>
              <a:t>link </a:t>
            </a: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longdesc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ts val="1580"/>
              </a:lnSpc>
              <a:spcBef>
                <a:spcPts val="100"/>
              </a:spcBef>
            </a:pP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marginheight marginwidth </a:t>
            </a:r>
            <a:r>
              <a:rPr dirty="0" sz="1100" spc="-20">
                <a:solidFill>
                  <a:srgbClr val="375F92"/>
                </a:solidFill>
                <a:latin typeface="Consolas"/>
                <a:cs typeface="Consolas"/>
              </a:rPr>
              <a:t>name</a:t>
            </a:r>
            <a:endParaRPr sz="1100">
              <a:latin typeface="Consolas"/>
              <a:cs typeface="Consolas"/>
            </a:endParaRPr>
          </a:p>
          <a:p>
            <a:pPr marL="12700" marR="386080">
              <a:lnSpc>
                <a:spcPts val="1580"/>
              </a:lnSpc>
              <a:spcBef>
                <a:spcPts val="10"/>
              </a:spcBef>
            </a:pP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nohref </a:t>
            </a:r>
            <a:r>
              <a:rPr dirty="0" sz="1100" spc="-20">
                <a:solidFill>
                  <a:srgbClr val="375F92"/>
                </a:solidFill>
                <a:latin typeface="Consolas"/>
                <a:cs typeface="Consolas"/>
              </a:rPr>
              <a:t>noshade </a:t>
            </a: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nowrap </a:t>
            </a:r>
            <a:r>
              <a:rPr dirty="0" sz="1100" spc="-20">
                <a:solidFill>
                  <a:srgbClr val="375F92"/>
                </a:solidFill>
                <a:latin typeface="Consolas"/>
                <a:cs typeface="Consolas"/>
              </a:rPr>
              <a:t>profile </a:t>
            </a:r>
            <a:r>
              <a:rPr dirty="0" sz="1100" spc="-25">
                <a:solidFill>
                  <a:srgbClr val="375F92"/>
                </a:solidFill>
                <a:latin typeface="Consolas"/>
                <a:cs typeface="Consolas"/>
              </a:rPr>
              <a:t>rev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rules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172070" y="1705711"/>
            <a:ext cx="711200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7480">
              <a:lnSpc>
                <a:spcPct val="120000"/>
              </a:lnSpc>
              <a:spcBef>
                <a:spcPts val="100"/>
              </a:spcBef>
            </a:pP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scheme scope shape </a:t>
            </a:r>
            <a:r>
              <a:rPr dirty="0" sz="1100" spc="-20">
                <a:solidFill>
                  <a:srgbClr val="375F92"/>
                </a:solidFill>
                <a:latin typeface="Consolas"/>
                <a:cs typeface="Consolas"/>
              </a:rPr>
              <a:t>size standby </a:t>
            </a: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target </a:t>
            </a:r>
            <a:r>
              <a:rPr dirty="0" sz="1100" spc="-20">
                <a:solidFill>
                  <a:srgbClr val="375F92"/>
                </a:solidFill>
                <a:latin typeface="Consolas"/>
                <a:cs typeface="Consolas"/>
              </a:rPr>
              <a:t>text type type </a:t>
            </a: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valign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ct val="120000"/>
              </a:lnSpc>
            </a:pPr>
            <a:r>
              <a:rPr dirty="0" sz="1100" spc="-10">
                <a:solidFill>
                  <a:srgbClr val="375F92"/>
                </a:solidFill>
                <a:latin typeface="Consolas"/>
                <a:cs typeface="Consolas"/>
              </a:rPr>
              <a:t>valuetype version vlink vspace width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643626" y="1142949"/>
            <a:ext cx="1571625" cy="3632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251460">
              <a:lnSpc>
                <a:spcPct val="100000"/>
              </a:lnSpc>
              <a:spcBef>
                <a:spcPts val="240"/>
              </a:spcBef>
            </a:pPr>
            <a:r>
              <a:rPr dirty="0" sz="1800" spc="-10" b="1">
                <a:solidFill>
                  <a:srgbClr val="548ED4"/>
                </a:solidFill>
                <a:latin typeface="Calibri"/>
                <a:cs typeface="Calibri"/>
              </a:rPr>
              <a:t>ATRIBUTOS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64819" y="4972100"/>
            <a:ext cx="1278890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530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&lt;small&gt;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25">
                <a:solidFill>
                  <a:srgbClr val="375F92"/>
                </a:solidFill>
                <a:latin typeface="Consolas"/>
                <a:cs typeface="Consolas"/>
              </a:rPr>
              <a:t>&lt;b&gt;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150745" y="4972100"/>
            <a:ext cx="1153795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530"/>
              </a:spcBef>
            </a:pPr>
            <a:r>
              <a:rPr dirty="0" sz="1800" spc="-10">
                <a:solidFill>
                  <a:srgbClr val="375F92"/>
                </a:solidFill>
                <a:latin typeface="Consolas"/>
                <a:cs typeface="Consolas"/>
              </a:rPr>
              <a:t>&lt;cite&gt;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25">
                <a:solidFill>
                  <a:srgbClr val="375F92"/>
                </a:solidFill>
                <a:latin typeface="Consolas"/>
                <a:cs typeface="Consolas"/>
              </a:rPr>
              <a:t>&lt;i&gt;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00124" y="4571949"/>
            <a:ext cx="1571625" cy="3632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C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250"/>
              </a:spcBef>
            </a:pPr>
            <a:r>
              <a:rPr dirty="0" sz="1800" spc="-10" b="1">
                <a:solidFill>
                  <a:srgbClr val="548ED4"/>
                </a:solidFill>
                <a:latin typeface="Calibri"/>
                <a:cs typeface="Calibri"/>
              </a:rPr>
              <a:t>REDEFINIDAS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72250" y="4786325"/>
            <a:ext cx="1625600" cy="1625600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3294126" y="5350255"/>
            <a:ext cx="400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375F92"/>
                </a:solidFill>
                <a:latin typeface="Consolas"/>
                <a:cs typeface="Consolas"/>
              </a:rPr>
              <a:t>&lt;a&gt;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91820">
              <a:lnSpc>
                <a:spcPct val="100000"/>
              </a:lnSpc>
              <a:spcBef>
                <a:spcPts val="100"/>
              </a:spcBef>
            </a:pPr>
            <a:r>
              <a:rPr dirty="0"/>
              <a:t>ELEMENTOS</a:t>
            </a:r>
            <a:r>
              <a:rPr dirty="0" spc="-85"/>
              <a:t> </a:t>
            </a:r>
            <a:r>
              <a:rPr dirty="0"/>
              <a:t>QUE</a:t>
            </a:r>
            <a:r>
              <a:rPr dirty="0" spc="-65"/>
              <a:t> </a:t>
            </a:r>
            <a:r>
              <a:rPr dirty="0" spc="-25"/>
              <a:t>DESAPARECEN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037844"/>
            <a:ext cx="8100059" cy="489204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64819" y="1362202"/>
            <a:ext cx="7098665" cy="1177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75F92"/>
                </a:solidFill>
                <a:latin typeface="Calibri"/>
                <a:cs typeface="Calibri"/>
              </a:rPr>
              <a:t>document.getElementByClassName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: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acceso</a:t>
            </a:r>
            <a:r>
              <a:rPr dirty="0" sz="1800" spc="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</a:t>
            </a:r>
            <a:r>
              <a:rPr dirty="0" sz="1800" spc="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todos los</a:t>
            </a:r>
            <a:r>
              <a:rPr dirty="0" sz="1800" spc="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elementos del</a:t>
            </a:r>
            <a:r>
              <a:rPr dirty="0" sz="1800" spc="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DOM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que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compartan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clase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especificada</a:t>
            </a:r>
            <a:endParaRPr sz="1800">
              <a:latin typeface="Calibri"/>
              <a:cs typeface="Calibri"/>
            </a:endParaRPr>
          </a:p>
          <a:p>
            <a:pPr marL="355600" marR="433705" indent="-342900">
              <a:lnSpc>
                <a:spcPct val="100000"/>
              </a:lnSpc>
              <a:spcBef>
                <a:spcPts val="434"/>
              </a:spcBef>
            </a:pPr>
            <a:r>
              <a:rPr dirty="0" sz="1800" spc="-10" b="1">
                <a:solidFill>
                  <a:srgbClr val="375F92"/>
                </a:solidFill>
                <a:latin typeface="Calibri"/>
                <a:cs typeface="Calibri"/>
              </a:rPr>
              <a:t>document.querySelectorAll(selector)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: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acceso</a:t>
            </a:r>
            <a:r>
              <a:rPr dirty="0" sz="1800" spc="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</a:t>
            </a:r>
            <a:r>
              <a:rPr dirty="0" sz="1800" spc="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todos</a:t>
            </a:r>
            <a:r>
              <a:rPr dirty="0" sz="1800" spc="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los</a:t>
            </a:r>
            <a:r>
              <a:rPr dirty="0" sz="1800" spc="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elementos</a:t>
            </a:r>
            <a:r>
              <a:rPr dirty="0" sz="1800" spc="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del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DOM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con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selector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especificado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630298" y="2688844"/>
            <a:ext cx="6771005" cy="3014980"/>
            <a:chOff x="1630298" y="2688844"/>
            <a:chExt cx="6771005" cy="3014980"/>
          </a:xfrm>
        </p:grpSpPr>
        <p:sp>
          <p:nvSpPr>
            <p:cNvPr id="5" name="object 5" descr=""/>
            <p:cNvSpPr/>
            <p:nvPr/>
          </p:nvSpPr>
          <p:spPr>
            <a:xfrm>
              <a:off x="1642998" y="2701544"/>
              <a:ext cx="6745605" cy="1410970"/>
            </a:xfrm>
            <a:custGeom>
              <a:avLst/>
              <a:gdLst/>
              <a:ahLst/>
              <a:cxnLst/>
              <a:rect l="l" t="t" r="r" b="b"/>
              <a:pathLst>
                <a:path w="6745605" h="1410970">
                  <a:moveTo>
                    <a:pt x="6745478" y="0"/>
                  </a:moveTo>
                  <a:lnTo>
                    <a:pt x="0" y="0"/>
                  </a:lnTo>
                  <a:lnTo>
                    <a:pt x="0" y="1334261"/>
                  </a:lnTo>
                  <a:lnTo>
                    <a:pt x="140521" y="1344337"/>
                  </a:lnTo>
                  <a:lnTo>
                    <a:pt x="277142" y="1353617"/>
                  </a:lnTo>
                  <a:lnTo>
                    <a:pt x="409974" y="1362120"/>
                  </a:lnTo>
                  <a:lnTo>
                    <a:pt x="539131" y="1369865"/>
                  </a:lnTo>
                  <a:lnTo>
                    <a:pt x="664726" y="1376869"/>
                  </a:lnTo>
                  <a:lnTo>
                    <a:pt x="786872" y="1383154"/>
                  </a:lnTo>
                  <a:lnTo>
                    <a:pt x="905683" y="1388736"/>
                  </a:lnTo>
                  <a:lnTo>
                    <a:pt x="1021270" y="1393634"/>
                  </a:lnTo>
                  <a:lnTo>
                    <a:pt x="1133748" y="1397869"/>
                  </a:lnTo>
                  <a:lnTo>
                    <a:pt x="1243229" y="1401458"/>
                  </a:lnTo>
                  <a:lnTo>
                    <a:pt x="1349826" y="1404420"/>
                  </a:lnTo>
                  <a:lnTo>
                    <a:pt x="1453653" y="1406774"/>
                  </a:lnTo>
                  <a:lnTo>
                    <a:pt x="1554823" y="1408538"/>
                  </a:lnTo>
                  <a:lnTo>
                    <a:pt x="1653448" y="1409733"/>
                  </a:lnTo>
                  <a:lnTo>
                    <a:pt x="1749642" y="1410375"/>
                  </a:lnTo>
                  <a:lnTo>
                    <a:pt x="1843518" y="1410485"/>
                  </a:lnTo>
                  <a:lnTo>
                    <a:pt x="1935189" y="1410081"/>
                  </a:lnTo>
                  <a:lnTo>
                    <a:pt x="2024768" y="1409181"/>
                  </a:lnTo>
                  <a:lnTo>
                    <a:pt x="2155461" y="1406944"/>
                  </a:lnTo>
                  <a:lnTo>
                    <a:pt x="2282083" y="1403699"/>
                  </a:lnTo>
                  <a:lnTo>
                    <a:pt x="2405016" y="1399508"/>
                  </a:lnTo>
                  <a:lnTo>
                    <a:pt x="2524642" y="1394435"/>
                  </a:lnTo>
                  <a:lnTo>
                    <a:pt x="2641341" y="1388544"/>
                  </a:lnTo>
                  <a:lnTo>
                    <a:pt x="2755496" y="1381898"/>
                  </a:lnTo>
                  <a:lnTo>
                    <a:pt x="2867489" y="1374561"/>
                  </a:lnTo>
                  <a:lnTo>
                    <a:pt x="3014107" y="1363811"/>
                  </a:lnTo>
                  <a:lnTo>
                    <a:pt x="3158464" y="1352096"/>
                  </a:lnTo>
                  <a:lnTo>
                    <a:pt x="3372738" y="1333039"/>
                  </a:lnTo>
                  <a:lnTo>
                    <a:pt x="3877988" y="1284285"/>
                  </a:lnTo>
                  <a:lnTo>
                    <a:pt x="4260366" y="1248603"/>
                  </a:lnTo>
                  <a:lnTo>
                    <a:pt x="4463394" y="1231345"/>
                  </a:lnTo>
                  <a:lnTo>
                    <a:pt x="4633109" y="1218087"/>
                  </a:lnTo>
                  <a:lnTo>
                    <a:pt x="4810288" y="1205479"/>
                  </a:lnTo>
                  <a:lnTo>
                    <a:pt x="4948614" y="1196539"/>
                  </a:lnTo>
                  <a:lnTo>
                    <a:pt x="5092029" y="1188114"/>
                  </a:lnTo>
                  <a:lnTo>
                    <a:pt x="5240914" y="1180265"/>
                  </a:lnTo>
                  <a:lnTo>
                    <a:pt x="5395651" y="1173057"/>
                  </a:lnTo>
                  <a:lnTo>
                    <a:pt x="5556621" y="1166552"/>
                  </a:lnTo>
                  <a:lnTo>
                    <a:pt x="5724207" y="1160815"/>
                  </a:lnTo>
                  <a:lnTo>
                    <a:pt x="5898790" y="1155909"/>
                  </a:lnTo>
                  <a:lnTo>
                    <a:pt x="6080751" y="1151896"/>
                  </a:lnTo>
                  <a:lnTo>
                    <a:pt x="6270472" y="1148841"/>
                  </a:lnTo>
                  <a:lnTo>
                    <a:pt x="6468335" y="1146808"/>
                  </a:lnTo>
                  <a:lnTo>
                    <a:pt x="6604956" y="1146050"/>
                  </a:lnTo>
                  <a:lnTo>
                    <a:pt x="6745478" y="1145793"/>
                  </a:lnTo>
                  <a:lnTo>
                    <a:pt x="674547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42998" y="2701544"/>
              <a:ext cx="6745605" cy="1410970"/>
            </a:xfrm>
            <a:custGeom>
              <a:avLst/>
              <a:gdLst/>
              <a:ahLst/>
              <a:cxnLst/>
              <a:rect l="l" t="t" r="r" b="b"/>
              <a:pathLst>
                <a:path w="6745605" h="1410970">
                  <a:moveTo>
                    <a:pt x="0" y="0"/>
                  </a:moveTo>
                  <a:lnTo>
                    <a:pt x="6745478" y="0"/>
                  </a:lnTo>
                  <a:lnTo>
                    <a:pt x="6745478" y="1145793"/>
                  </a:lnTo>
                  <a:lnTo>
                    <a:pt x="6674722" y="1145858"/>
                  </a:lnTo>
                  <a:lnTo>
                    <a:pt x="6604956" y="1146050"/>
                  </a:lnTo>
                  <a:lnTo>
                    <a:pt x="6536165" y="1146367"/>
                  </a:lnTo>
                  <a:lnTo>
                    <a:pt x="6468335" y="1146808"/>
                  </a:lnTo>
                  <a:lnTo>
                    <a:pt x="6401453" y="1147368"/>
                  </a:lnTo>
                  <a:lnTo>
                    <a:pt x="6335503" y="1148047"/>
                  </a:lnTo>
                  <a:lnTo>
                    <a:pt x="6270472" y="1148841"/>
                  </a:lnTo>
                  <a:lnTo>
                    <a:pt x="6206346" y="1149749"/>
                  </a:lnTo>
                  <a:lnTo>
                    <a:pt x="6143110" y="1150768"/>
                  </a:lnTo>
                  <a:lnTo>
                    <a:pt x="6080751" y="1151896"/>
                  </a:lnTo>
                  <a:lnTo>
                    <a:pt x="6019254" y="1153130"/>
                  </a:lnTo>
                  <a:lnTo>
                    <a:pt x="5958605" y="1154469"/>
                  </a:lnTo>
                  <a:lnTo>
                    <a:pt x="5898790" y="1155909"/>
                  </a:lnTo>
                  <a:lnTo>
                    <a:pt x="5839794" y="1157448"/>
                  </a:lnTo>
                  <a:lnTo>
                    <a:pt x="5781605" y="1159084"/>
                  </a:lnTo>
                  <a:lnTo>
                    <a:pt x="5724207" y="1160815"/>
                  </a:lnTo>
                  <a:lnTo>
                    <a:pt x="5667586" y="1162638"/>
                  </a:lnTo>
                  <a:lnTo>
                    <a:pt x="5611729" y="1164551"/>
                  </a:lnTo>
                  <a:lnTo>
                    <a:pt x="5556621" y="1166552"/>
                  </a:lnTo>
                  <a:lnTo>
                    <a:pt x="5502248" y="1168638"/>
                  </a:lnTo>
                  <a:lnTo>
                    <a:pt x="5448596" y="1170807"/>
                  </a:lnTo>
                  <a:lnTo>
                    <a:pt x="5395651" y="1173057"/>
                  </a:lnTo>
                  <a:lnTo>
                    <a:pt x="5343398" y="1175384"/>
                  </a:lnTo>
                  <a:lnTo>
                    <a:pt x="5291824" y="1177788"/>
                  </a:lnTo>
                  <a:lnTo>
                    <a:pt x="5240914" y="1180265"/>
                  </a:lnTo>
                  <a:lnTo>
                    <a:pt x="5190654" y="1182813"/>
                  </a:lnTo>
                  <a:lnTo>
                    <a:pt x="5141030" y="1185430"/>
                  </a:lnTo>
                  <a:lnTo>
                    <a:pt x="5092029" y="1188114"/>
                  </a:lnTo>
                  <a:lnTo>
                    <a:pt x="5043635" y="1190861"/>
                  </a:lnTo>
                  <a:lnTo>
                    <a:pt x="4995835" y="1193671"/>
                  </a:lnTo>
                  <a:lnTo>
                    <a:pt x="4948614" y="1196539"/>
                  </a:lnTo>
                  <a:lnTo>
                    <a:pt x="4901959" y="1199465"/>
                  </a:lnTo>
                  <a:lnTo>
                    <a:pt x="4855855" y="1202446"/>
                  </a:lnTo>
                  <a:lnTo>
                    <a:pt x="4810288" y="1205479"/>
                  </a:lnTo>
                  <a:lnTo>
                    <a:pt x="4765244" y="1208562"/>
                  </a:lnTo>
                  <a:lnTo>
                    <a:pt x="4720709" y="1211692"/>
                  </a:lnTo>
                  <a:lnTo>
                    <a:pt x="4676669" y="1214868"/>
                  </a:lnTo>
                  <a:lnTo>
                    <a:pt x="4633109" y="1218087"/>
                  </a:lnTo>
                  <a:lnTo>
                    <a:pt x="4590016" y="1221346"/>
                  </a:lnTo>
                  <a:lnTo>
                    <a:pt x="4547375" y="1224644"/>
                  </a:lnTo>
                  <a:lnTo>
                    <a:pt x="4505172" y="1227978"/>
                  </a:lnTo>
                  <a:lnTo>
                    <a:pt x="4463394" y="1231345"/>
                  </a:lnTo>
                  <a:lnTo>
                    <a:pt x="4422025" y="1234743"/>
                  </a:lnTo>
                  <a:lnTo>
                    <a:pt x="4381052" y="1238171"/>
                  </a:lnTo>
                  <a:lnTo>
                    <a:pt x="4340461" y="1241625"/>
                  </a:lnTo>
                  <a:lnTo>
                    <a:pt x="4300237" y="1245103"/>
                  </a:lnTo>
                  <a:lnTo>
                    <a:pt x="4260366" y="1248603"/>
                  </a:lnTo>
                  <a:lnTo>
                    <a:pt x="4220835" y="1252122"/>
                  </a:lnTo>
                  <a:lnTo>
                    <a:pt x="4181629" y="1255658"/>
                  </a:lnTo>
                  <a:lnTo>
                    <a:pt x="4142734" y="1259210"/>
                  </a:lnTo>
                  <a:lnTo>
                    <a:pt x="4104136" y="1262773"/>
                  </a:lnTo>
                  <a:lnTo>
                    <a:pt x="4065820" y="1266347"/>
                  </a:lnTo>
                  <a:lnTo>
                    <a:pt x="4027773" y="1269928"/>
                  </a:lnTo>
                  <a:lnTo>
                    <a:pt x="3952428" y="1277105"/>
                  </a:lnTo>
                  <a:lnTo>
                    <a:pt x="3877988" y="1284285"/>
                  </a:lnTo>
                  <a:lnTo>
                    <a:pt x="3804340" y="1291448"/>
                  </a:lnTo>
                  <a:lnTo>
                    <a:pt x="3731370" y="1298577"/>
                  </a:lnTo>
                  <a:lnTo>
                    <a:pt x="3695104" y="1302122"/>
                  </a:lnTo>
                  <a:lnTo>
                    <a:pt x="3658965" y="1305652"/>
                  </a:lnTo>
                  <a:lnTo>
                    <a:pt x="3587013" y="1312654"/>
                  </a:lnTo>
                  <a:lnTo>
                    <a:pt x="3515399" y="1319565"/>
                  </a:lnTo>
                  <a:lnTo>
                    <a:pt x="3444012" y="1326367"/>
                  </a:lnTo>
                  <a:lnTo>
                    <a:pt x="3372738" y="1333039"/>
                  </a:lnTo>
                  <a:lnTo>
                    <a:pt x="3301465" y="1339564"/>
                  </a:lnTo>
                  <a:lnTo>
                    <a:pt x="3230078" y="1345922"/>
                  </a:lnTo>
                  <a:lnTo>
                    <a:pt x="3158464" y="1352096"/>
                  </a:lnTo>
                  <a:lnTo>
                    <a:pt x="3086512" y="1358065"/>
                  </a:lnTo>
                  <a:lnTo>
                    <a:pt x="3014107" y="1363811"/>
                  </a:lnTo>
                  <a:lnTo>
                    <a:pt x="2941137" y="1369316"/>
                  </a:lnTo>
                  <a:lnTo>
                    <a:pt x="2867489" y="1374561"/>
                  </a:lnTo>
                  <a:lnTo>
                    <a:pt x="2793049" y="1379526"/>
                  </a:lnTo>
                  <a:lnTo>
                    <a:pt x="2717704" y="1384194"/>
                  </a:lnTo>
                  <a:lnTo>
                    <a:pt x="2679657" y="1386410"/>
                  </a:lnTo>
                  <a:lnTo>
                    <a:pt x="2641341" y="1388544"/>
                  </a:lnTo>
                  <a:lnTo>
                    <a:pt x="2602743" y="1390595"/>
                  </a:lnTo>
                  <a:lnTo>
                    <a:pt x="2563848" y="1392559"/>
                  </a:lnTo>
                  <a:lnTo>
                    <a:pt x="2524642" y="1394435"/>
                  </a:lnTo>
                  <a:lnTo>
                    <a:pt x="2485111" y="1396220"/>
                  </a:lnTo>
                  <a:lnTo>
                    <a:pt x="2445240" y="1397912"/>
                  </a:lnTo>
                  <a:lnTo>
                    <a:pt x="2405016" y="1399508"/>
                  </a:lnTo>
                  <a:lnTo>
                    <a:pt x="2364425" y="1401006"/>
                  </a:lnTo>
                  <a:lnTo>
                    <a:pt x="2323452" y="1402404"/>
                  </a:lnTo>
                  <a:lnTo>
                    <a:pt x="2282083" y="1403699"/>
                  </a:lnTo>
                  <a:lnTo>
                    <a:pt x="2240305" y="1404889"/>
                  </a:lnTo>
                  <a:lnTo>
                    <a:pt x="2198102" y="1405971"/>
                  </a:lnTo>
                  <a:lnTo>
                    <a:pt x="2155461" y="1406944"/>
                  </a:lnTo>
                  <a:lnTo>
                    <a:pt x="2112368" y="1407805"/>
                  </a:lnTo>
                  <a:lnTo>
                    <a:pt x="2068808" y="1408552"/>
                  </a:lnTo>
                  <a:lnTo>
                    <a:pt x="2024768" y="1409181"/>
                  </a:lnTo>
                  <a:lnTo>
                    <a:pt x="1980233" y="1409692"/>
                  </a:lnTo>
                  <a:lnTo>
                    <a:pt x="1935189" y="1410081"/>
                  </a:lnTo>
                  <a:lnTo>
                    <a:pt x="1889622" y="1410346"/>
                  </a:lnTo>
                  <a:lnTo>
                    <a:pt x="1843518" y="1410485"/>
                  </a:lnTo>
                  <a:lnTo>
                    <a:pt x="1796863" y="1410496"/>
                  </a:lnTo>
                  <a:lnTo>
                    <a:pt x="1749642" y="1410375"/>
                  </a:lnTo>
                  <a:lnTo>
                    <a:pt x="1701842" y="1410122"/>
                  </a:lnTo>
                  <a:lnTo>
                    <a:pt x="1653448" y="1409733"/>
                  </a:lnTo>
                  <a:lnTo>
                    <a:pt x="1604447" y="1409206"/>
                  </a:lnTo>
                  <a:lnTo>
                    <a:pt x="1554823" y="1408538"/>
                  </a:lnTo>
                  <a:lnTo>
                    <a:pt x="1504563" y="1407729"/>
                  </a:lnTo>
                  <a:lnTo>
                    <a:pt x="1453653" y="1406774"/>
                  </a:lnTo>
                  <a:lnTo>
                    <a:pt x="1402079" y="1405672"/>
                  </a:lnTo>
                  <a:lnTo>
                    <a:pt x="1349826" y="1404420"/>
                  </a:lnTo>
                  <a:lnTo>
                    <a:pt x="1296881" y="1403016"/>
                  </a:lnTo>
                  <a:lnTo>
                    <a:pt x="1243229" y="1401458"/>
                  </a:lnTo>
                  <a:lnTo>
                    <a:pt x="1188856" y="1399743"/>
                  </a:lnTo>
                  <a:lnTo>
                    <a:pt x="1133748" y="1397869"/>
                  </a:lnTo>
                  <a:lnTo>
                    <a:pt x="1077891" y="1395834"/>
                  </a:lnTo>
                  <a:lnTo>
                    <a:pt x="1021270" y="1393634"/>
                  </a:lnTo>
                  <a:lnTo>
                    <a:pt x="963872" y="1391269"/>
                  </a:lnTo>
                  <a:lnTo>
                    <a:pt x="905683" y="1388736"/>
                  </a:lnTo>
                  <a:lnTo>
                    <a:pt x="846687" y="1386031"/>
                  </a:lnTo>
                  <a:lnTo>
                    <a:pt x="786872" y="1383154"/>
                  </a:lnTo>
                  <a:lnTo>
                    <a:pt x="726223" y="1380100"/>
                  </a:lnTo>
                  <a:lnTo>
                    <a:pt x="664726" y="1376869"/>
                  </a:lnTo>
                  <a:lnTo>
                    <a:pt x="602367" y="1373458"/>
                  </a:lnTo>
                  <a:lnTo>
                    <a:pt x="539131" y="1369865"/>
                  </a:lnTo>
                  <a:lnTo>
                    <a:pt x="475005" y="1366086"/>
                  </a:lnTo>
                  <a:lnTo>
                    <a:pt x="409974" y="1362120"/>
                  </a:lnTo>
                  <a:lnTo>
                    <a:pt x="344024" y="1357965"/>
                  </a:lnTo>
                  <a:lnTo>
                    <a:pt x="277142" y="1353617"/>
                  </a:lnTo>
                  <a:lnTo>
                    <a:pt x="209312" y="1349076"/>
                  </a:lnTo>
                  <a:lnTo>
                    <a:pt x="140521" y="1344337"/>
                  </a:lnTo>
                  <a:lnTo>
                    <a:pt x="70755" y="1339400"/>
                  </a:lnTo>
                  <a:lnTo>
                    <a:pt x="0" y="133426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42998" y="4844669"/>
              <a:ext cx="6745605" cy="846455"/>
            </a:xfrm>
            <a:custGeom>
              <a:avLst/>
              <a:gdLst/>
              <a:ahLst/>
              <a:cxnLst/>
              <a:rect l="l" t="t" r="r" b="b"/>
              <a:pathLst>
                <a:path w="6745605" h="846454">
                  <a:moveTo>
                    <a:pt x="6745478" y="0"/>
                  </a:moveTo>
                  <a:lnTo>
                    <a:pt x="0" y="0"/>
                  </a:lnTo>
                  <a:lnTo>
                    <a:pt x="0" y="800557"/>
                  </a:lnTo>
                  <a:lnTo>
                    <a:pt x="215248" y="809688"/>
                  </a:lnTo>
                  <a:lnTo>
                    <a:pt x="488089" y="820122"/>
                  </a:lnTo>
                  <a:lnTo>
                    <a:pt x="682640" y="826696"/>
                  </a:lnTo>
                  <a:lnTo>
                    <a:pt x="869013" y="832244"/>
                  </a:lnTo>
                  <a:lnTo>
                    <a:pt x="1047625" y="836807"/>
                  </a:lnTo>
                  <a:lnTo>
                    <a:pt x="1218890" y="840426"/>
                  </a:lnTo>
                  <a:lnTo>
                    <a:pt x="1383226" y="843144"/>
                  </a:lnTo>
                  <a:lnTo>
                    <a:pt x="1541047" y="845000"/>
                  </a:lnTo>
                  <a:lnTo>
                    <a:pt x="1742061" y="846208"/>
                  </a:lnTo>
                  <a:lnTo>
                    <a:pt x="1933219" y="846058"/>
                  </a:lnTo>
                  <a:lnTo>
                    <a:pt x="2115506" y="844649"/>
                  </a:lnTo>
                  <a:lnTo>
                    <a:pt x="2289908" y="842078"/>
                  </a:lnTo>
                  <a:lnTo>
                    <a:pt x="2457411" y="838443"/>
                  </a:lnTo>
                  <a:lnTo>
                    <a:pt x="2619001" y="833844"/>
                  </a:lnTo>
                  <a:lnTo>
                    <a:pt x="2814173" y="826888"/>
                  </a:lnTo>
                  <a:lnTo>
                    <a:pt x="3003570" y="818770"/>
                  </a:lnTo>
                  <a:lnTo>
                    <a:pt x="3262689" y="805818"/>
                  </a:lnTo>
                  <a:lnTo>
                    <a:pt x="4126476" y="756408"/>
                  </a:lnTo>
                  <a:lnTo>
                    <a:pt x="4498484" y="737089"/>
                  </a:lnTo>
                  <a:lnTo>
                    <a:pt x="4765893" y="725090"/>
                  </a:lnTo>
                  <a:lnTo>
                    <a:pt x="5003416" y="715910"/>
                  </a:lnTo>
                  <a:lnTo>
                    <a:pt x="5256339" y="707679"/>
                  </a:lnTo>
                  <a:lnTo>
                    <a:pt x="5471059" y="701908"/>
                  </a:lnTo>
                  <a:lnTo>
                    <a:pt x="5697852" y="696965"/>
                  </a:lnTo>
                  <a:lnTo>
                    <a:pt x="5937706" y="692950"/>
                  </a:lnTo>
                  <a:lnTo>
                    <a:pt x="6191604" y="689960"/>
                  </a:lnTo>
                  <a:lnTo>
                    <a:pt x="6460532" y="688094"/>
                  </a:lnTo>
                  <a:lnTo>
                    <a:pt x="6745478" y="687450"/>
                  </a:lnTo>
                  <a:lnTo>
                    <a:pt x="674547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42998" y="4844669"/>
              <a:ext cx="6745605" cy="846455"/>
            </a:xfrm>
            <a:custGeom>
              <a:avLst/>
              <a:gdLst/>
              <a:ahLst/>
              <a:cxnLst/>
              <a:rect l="l" t="t" r="r" b="b"/>
              <a:pathLst>
                <a:path w="6745605" h="846454">
                  <a:moveTo>
                    <a:pt x="0" y="0"/>
                  </a:moveTo>
                  <a:lnTo>
                    <a:pt x="6745478" y="0"/>
                  </a:lnTo>
                  <a:lnTo>
                    <a:pt x="6745478" y="687450"/>
                  </a:lnTo>
                  <a:lnTo>
                    <a:pt x="6672686" y="687492"/>
                  </a:lnTo>
                  <a:lnTo>
                    <a:pt x="6600941" y="687614"/>
                  </a:lnTo>
                  <a:lnTo>
                    <a:pt x="6530229" y="687815"/>
                  </a:lnTo>
                  <a:lnTo>
                    <a:pt x="6460532" y="688094"/>
                  </a:lnTo>
                  <a:lnTo>
                    <a:pt x="6391837" y="688450"/>
                  </a:lnTo>
                  <a:lnTo>
                    <a:pt x="6324128" y="688881"/>
                  </a:lnTo>
                  <a:lnTo>
                    <a:pt x="6257388" y="689385"/>
                  </a:lnTo>
                  <a:lnTo>
                    <a:pt x="6191604" y="689960"/>
                  </a:lnTo>
                  <a:lnTo>
                    <a:pt x="6126759" y="690606"/>
                  </a:lnTo>
                  <a:lnTo>
                    <a:pt x="6062837" y="691321"/>
                  </a:lnTo>
                  <a:lnTo>
                    <a:pt x="5999825" y="692103"/>
                  </a:lnTo>
                  <a:lnTo>
                    <a:pt x="5937706" y="692950"/>
                  </a:lnTo>
                  <a:lnTo>
                    <a:pt x="5876464" y="693862"/>
                  </a:lnTo>
                  <a:lnTo>
                    <a:pt x="5816085" y="694836"/>
                  </a:lnTo>
                  <a:lnTo>
                    <a:pt x="5756553" y="695871"/>
                  </a:lnTo>
                  <a:lnTo>
                    <a:pt x="5697852" y="696965"/>
                  </a:lnTo>
                  <a:lnTo>
                    <a:pt x="5639968" y="698118"/>
                  </a:lnTo>
                  <a:lnTo>
                    <a:pt x="5582885" y="699327"/>
                  </a:lnTo>
                  <a:lnTo>
                    <a:pt x="5526587" y="700591"/>
                  </a:lnTo>
                  <a:lnTo>
                    <a:pt x="5471059" y="701908"/>
                  </a:lnTo>
                  <a:lnTo>
                    <a:pt x="5416285" y="703277"/>
                  </a:lnTo>
                  <a:lnTo>
                    <a:pt x="5362251" y="704696"/>
                  </a:lnTo>
                  <a:lnTo>
                    <a:pt x="5308941" y="706164"/>
                  </a:lnTo>
                  <a:lnTo>
                    <a:pt x="5256339" y="707679"/>
                  </a:lnTo>
                  <a:lnTo>
                    <a:pt x="5204430" y="709240"/>
                  </a:lnTo>
                  <a:lnTo>
                    <a:pt x="5153198" y="710845"/>
                  </a:lnTo>
                  <a:lnTo>
                    <a:pt x="5102629" y="712493"/>
                  </a:lnTo>
                  <a:lnTo>
                    <a:pt x="5052707" y="714182"/>
                  </a:lnTo>
                  <a:lnTo>
                    <a:pt x="5003416" y="715910"/>
                  </a:lnTo>
                  <a:lnTo>
                    <a:pt x="4954741" y="717676"/>
                  </a:lnTo>
                  <a:lnTo>
                    <a:pt x="4906666" y="719479"/>
                  </a:lnTo>
                  <a:lnTo>
                    <a:pt x="4859177" y="721316"/>
                  </a:lnTo>
                  <a:lnTo>
                    <a:pt x="4812258" y="723187"/>
                  </a:lnTo>
                  <a:lnTo>
                    <a:pt x="4765893" y="725090"/>
                  </a:lnTo>
                  <a:lnTo>
                    <a:pt x="4720067" y="727023"/>
                  </a:lnTo>
                  <a:lnTo>
                    <a:pt x="4674765" y="728985"/>
                  </a:lnTo>
                  <a:lnTo>
                    <a:pt x="4629971" y="730974"/>
                  </a:lnTo>
                  <a:lnTo>
                    <a:pt x="4585670" y="732989"/>
                  </a:lnTo>
                  <a:lnTo>
                    <a:pt x="4541846" y="735028"/>
                  </a:lnTo>
                  <a:lnTo>
                    <a:pt x="4498484" y="737089"/>
                  </a:lnTo>
                  <a:lnTo>
                    <a:pt x="4455569" y="739172"/>
                  </a:lnTo>
                  <a:lnTo>
                    <a:pt x="4413084" y="741274"/>
                  </a:lnTo>
                  <a:lnTo>
                    <a:pt x="4371016" y="743394"/>
                  </a:lnTo>
                  <a:lnTo>
                    <a:pt x="4329348" y="745531"/>
                  </a:lnTo>
                  <a:lnTo>
                    <a:pt x="4288066" y="747683"/>
                  </a:lnTo>
                  <a:lnTo>
                    <a:pt x="4247152" y="749848"/>
                  </a:lnTo>
                  <a:lnTo>
                    <a:pt x="4206593" y="752025"/>
                  </a:lnTo>
                  <a:lnTo>
                    <a:pt x="4166373" y="754212"/>
                  </a:lnTo>
                  <a:lnTo>
                    <a:pt x="4126476" y="756408"/>
                  </a:lnTo>
                  <a:lnTo>
                    <a:pt x="4086887" y="758612"/>
                  </a:lnTo>
                  <a:lnTo>
                    <a:pt x="4047591" y="760821"/>
                  </a:lnTo>
                  <a:lnTo>
                    <a:pt x="4008572" y="763034"/>
                  </a:lnTo>
                  <a:lnTo>
                    <a:pt x="3969815" y="765250"/>
                  </a:lnTo>
                  <a:lnTo>
                    <a:pt x="3931304" y="767467"/>
                  </a:lnTo>
                  <a:lnTo>
                    <a:pt x="3893024" y="769684"/>
                  </a:lnTo>
                  <a:lnTo>
                    <a:pt x="3854960" y="771899"/>
                  </a:lnTo>
                  <a:lnTo>
                    <a:pt x="3779417" y="776316"/>
                  </a:lnTo>
                  <a:lnTo>
                    <a:pt x="3704551" y="780708"/>
                  </a:lnTo>
                  <a:lnTo>
                    <a:pt x="3667334" y="782890"/>
                  </a:lnTo>
                  <a:lnTo>
                    <a:pt x="3593254" y="787219"/>
                  </a:lnTo>
                  <a:lnTo>
                    <a:pt x="3519544" y="791491"/>
                  </a:lnTo>
                  <a:lnTo>
                    <a:pt x="3446079" y="795694"/>
                  </a:lnTo>
                  <a:lnTo>
                    <a:pt x="3372739" y="799815"/>
                  </a:lnTo>
                  <a:lnTo>
                    <a:pt x="3299398" y="803843"/>
                  </a:lnTo>
                  <a:lnTo>
                    <a:pt x="3225933" y="807765"/>
                  </a:lnTo>
                  <a:lnTo>
                    <a:pt x="3152223" y="811568"/>
                  </a:lnTo>
                  <a:lnTo>
                    <a:pt x="3078143" y="815240"/>
                  </a:lnTo>
                  <a:lnTo>
                    <a:pt x="3003570" y="818770"/>
                  </a:lnTo>
                  <a:lnTo>
                    <a:pt x="2928381" y="822144"/>
                  </a:lnTo>
                  <a:lnTo>
                    <a:pt x="2852453" y="825351"/>
                  </a:lnTo>
                  <a:lnTo>
                    <a:pt x="2814173" y="826888"/>
                  </a:lnTo>
                  <a:lnTo>
                    <a:pt x="2775662" y="828378"/>
                  </a:lnTo>
                  <a:lnTo>
                    <a:pt x="2736905" y="829821"/>
                  </a:lnTo>
                  <a:lnTo>
                    <a:pt x="2697886" y="831213"/>
                  </a:lnTo>
                  <a:lnTo>
                    <a:pt x="2658590" y="832555"/>
                  </a:lnTo>
                  <a:lnTo>
                    <a:pt x="2619001" y="833844"/>
                  </a:lnTo>
                  <a:lnTo>
                    <a:pt x="2579104" y="835079"/>
                  </a:lnTo>
                  <a:lnTo>
                    <a:pt x="2538884" y="836258"/>
                  </a:lnTo>
                  <a:lnTo>
                    <a:pt x="2498325" y="837380"/>
                  </a:lnTo>
                  <a:lnTo>
                    <a:pt x="2457411" y="838443"/>
                  </a:lnTo>
                  <a:lnTo>
                    <a:pt x="2416129" y="839446"/>
                  </a:lnTo>
                  <a:lnTo>
                    <a:pt x="2374461" y="840387"/>
                  </a:lnTo>
                  <a:lnTo>
                    <a:pt x="2332393" y="841265"/>
                  </a:lnTo>
                  <a:lnTo>
                    <a:pt x="2289908" y="842078"/>
                  </a:lnTo>
                  <a:lnTo>
                    <a:pt x="2246993" y="842824"/>
                  </a:lnTo>
                  <a:lnTo>
                    <a:pt x="2203631" y="843502"/>
                  </a:lnTo>
                  <a:lnTo>
                    <a:pt x="2159807" y="844111"/>
                  </a:lnTo>
                  <a:lnTo>
                    <a:pt x="2115506" y="844649"/>
                  </a:lnTo>
                  <a:lnTo>
                    <a:pt x="2070712" y="845114"/>
                  </a:lnTo>
                  <a:lnTo>
                    <a:pt x="2025410" y="845505"/>
                  </a:lnTo>
                  <a:lnTo>
                    <a:pt x="1979584" y="845820"/>
                  </a:lnTo>
                  <a:lnTo>
                    <a:pt x="1933219" y="846058"/>
                  </a:lnTo>
                  <a:lnTo>
                    <a:pt x="1886300" y="846218"/>
                  </a:lnTo>
                  <a:lnTo>
                    <a:pt x="1838811" y="846297"/>
                  </a:lnTo>
                  <a:lnTo>
                    <a:pt x="1790736" y="846294"/>
                  </a:lnTo>
                  <a:lnTo>
                    <a:pt x="1742061" y="846208"/>
                  </a:lnTo>
                  <a:lnTo>
                    <a:pt x="1692770" y="846037"/>
                  </a:lnTo>
                  <a:lnTo>
                    <a:pt x="1642848" y="845780"/>
                  </a:lnTo>
                  <a:lnTo>
                    <a:pt x="1592279" y="845435"/>
                  </a:lnTo>
                  <a:lnTo>
                    <a:pt x="1541047" y="845000"/>
                  </a:lnTo>
                  <a:lnTo>
                    <a:pt x="1489138" y="844474"/>
                  </a:lnTo>
                  <a:lnTo>
                    <a:pt x="1436536" y="843856"/>
                  </a:lnTo>
                  <a:lnTo>
                    <a:pt x="1383226" y="843144"/>
                  </a:lnTo>
                  <a:lnTo>
                    <a:pt x="1329192" y="842336"/>
                  </a:lnTo>
                  <a:lnTo>
                    <a:pt x="1274418" y="841430"/>
                  </a:lnTo>
                  <a:lnTo>
                    <a:pt x="1218890" y="840426"/>
                  </a:lnTo>
                  <a:lnTo>
                    <a:pt x="1162592" y="839322"/>
                  </a:lnTo>
                  <a:lnTo>
                    <a:pt x="1105509" y="838116"/>
                  </a:lnTo>
                  <a:lnTo>
                    <a:pt x="1047625" y="836807"/>
                  </a:lnTo>
                  <a:lnTo>
                    <a:pt x="988924" y="835393"/>
                  </a:lnTo>
                  <a:lnTo>
                    <a:pt x="929392" y="833873"/>
                  </a:lnTo>
                  <a:lnTo>
                    <a:pt x="869013" y="832244"/>
                  </a:lnTo>
                  <a:lnTo>
                    <a:pt x="807771" y="830507"/>
                  </a:lnTo>
                  <a:lnTo>
                    <a:pt x="745652" y="828658"/>
                  </a:lnTo>
                  <a:lnTo>
                    <a:pt x="682640" y="826696"/>
                  </a:lnTo>
                  <a:lnTo>
                    <a:pt x="618718" y="824621"/>
                  </a:lnTo>
                  <a:lnTo>
                    <a:pt x="553873" y="822430"/>
                  </a:lnTo>
                  <a:lnTo>
                    <a:pt x="488089" y="820122"/>
                  </a:lnTo>
                  <a:lnTo>
                    <a:pt x="421349" y="817695"/>
                  </a:lnTo>
                  <a:lnTo>
                    <a:pt x="353640" y="815148"/>
                  </a:lnTo>
                  <a:lnTo>
                    <a:pt x="284945" y="812480"/>
                  </a:lnTo>
                  <a:lnTo>
                    <a:pt x="215248" y="809688"/>
                  </a:lnTo>
                  <a:lnTo>
                    <a:pt x="144536" y="806771"/>
                  </a:lnTo>
                  <a:lnTo>
                    <a:pt x="72791" y="803728"/>
                  </a:lnTo>
                  <a:lnTo>
                    <a:pt x="0" y="800557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64819" y="2689098"/>
            <a:ext cx="7272020" cy="28282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941069">
              <a:lnSpc>
                <a:spcPct val="100000"/>
              </a:lnSpc>
              <a:spcBef>
                <a:spcPts val="3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&lt;script&gt;</a:t>
            </a:r>
            <a:endParaRPr sz="1200">
              <a:latin typeface="Consolas"/>
              <a:cs typeface="Consolas"/>
            </a:endParaRPr>
          </a:p>
          <a:p>
            <a:pPr marL="128397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var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elementos1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=</a:t>
            </a:r>
            <a:r>
              <a:rPr dirty="0" sz="1200" spc="4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document.querySelectorAll("section</a:t>
            </a:r>
            <a:r>
              <a:rPr dirty="0" sz="1200" spc="3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div.wrapper");</a:t>
            </a:r>
            <a:endParaRPr sz="1200">
              <a:latin typeface="Consolas"/>
              <a:cs typeface="Consolas"/>
            </a:endParaRPr>
          </a:p>
          <a:p>
            <a:pPr marL="1283970" marR="5080">
              <a:lnSpc>
                <a:spcPct val="120000"/>
              </a:lnSpc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var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elementos2</a:t>
            </a:r>
            <a:r>
              <a:rPr dirty="0" sz="1200" spc="3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=</a:t>
            </a:r>
            <a:r>
              <a:rPr dirty="0" sz="1200" spc="5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document.querySelectorAll("div.content,</a:t>
            </a:r>
            <a:r>
              <a:rPr dirty="0" sz="1200" spc="3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div.wrapper");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var</a:t>
            </a:r>
            <a:r>
              <a:rPr dirty="0" sz="1200" spc="-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inputsText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=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document.querySelectorAll('[type=text]');</a:t>
            </a:r>
            <a:endParaRPr sz="1200">
              <a:latin typeface="Consolas"/>
              <a:cs typeface="Consolas"/>
            </a:endParaRPr>
          </a:p>
          <a:p>
            <a:pPr marL="941069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375F92"/>
                </a:solidFill>
                <a:latin typeface="Calibri"/>
                <a:cs typeface="Calibri"/>
              </a:rPr>
              <a:t>document.querySelector(selector)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: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acceso</a:t>
            </a:r>
            <a:r>
              <a:rPr dirty="0" sz="1800" spc="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al</a:t>
            </a:r>
            <a:r>
              <a:rPr dirty="0" sz="1800" spc="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primer</a:t>
            </a:r>
            <a:r>
              <a:rPr dirty="0" sz="1800" spc="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elemento</a:t>
            </a:r>
            <a:r>
              <a:rPr dirty="0" sz="1800" spc="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del</a:t>
            </a:r>
            <a:r>
              <a:rPr dirty="0" sz="1800" spc="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DOM</a:t>
            </a:r>
            <a:r>
              <a:rPr dirty="0" sz="1800" spc="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con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selector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especificado</a:t>
            </a:r>
            <a:endParaRPr sz="1800">
              <a:latin typeface="Calibri"/>
              <a:cs typeface="Calibri"/>
            </a:endParaRPr>
          </a:p>
          <a:p>
            <a:pPr marL="941069">
              <a:lnSpc>
                <a:spcPct val="100000"/>
              </a:lnSpc>
              <a:spcBef>
                <a:spcPts val="82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&lt;script&gt;</a:t>
            </a:r>
            <a:endParaRPr sz="1200">
              <a:latin typeface="Consolas"/>
              <a:cs typeface="Consolas"/>
            </a:endParaRPr>
          </a:p>
          <a:p>
            <a:pPr marL="128397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var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elemento</a:t>
            </a:r>
            <a:r>
              <a:rPr dirty="0" sz="1200" spc="3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=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document.querySelector("section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div.wrapper");</a:t>
            </a:r>
            <a:endParaRPr sz="1200">
              <a:latin typeface="Consolas"/>
              <a:cs typeface="Consolas"/>
            </a:endParaRPr>
          </a:p>
          <a:p>
            <a:pPr marL="941069">
              <a:lnSpc>
                <a:spcPct val="100000"/>
              </a:lnSpc>
              <a:spcBef>
                <a:spcPts val="29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00605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JAVASCRIPT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55" y="1266444"/>
            <a:ext cx="8100059" cy="489204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21868" y="2018538"/>
            <a:ext cx="62953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draggable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(true|false</a:t>
            </a:r>
            <a:r>
              <a:rPr dirty="0" sz="1800">
                <a:latin typeface="Calibri"/>
                <a:cs typeface="Calibri"/>
              </a:rPr>
              <a:t>):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elemento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puede ser</a:t>
            </a:r>
            <a:r>
              <a:rPr dirty="0" sz="1800" spc="-10">
                <a:latin typeface="Calibri"/>
                <a:cs typeface="Calibri"/>
              </a:rPr>
              <a:t> arrastrado </a:t>
            </a:r>
            <a:r>
              <a:rPr dirty="0" sz="1800">
                <a:latin typeface="Calibri"/>
                <a:cs typeface="Calibri"/>
              </a:rPr>
              <a:t>hacia </a:t>
            </a:r>
            <a:r>
              <a:rPr dirty="0" sz="1800" spc="-20">
                <a:latin typeface="Calibri"/>
                <a:cs typeface="Calibri"/>
              </a:rPr>
              <a:t>otro </a:t>
            </a:r>
            <a:r>
              <a:rPr dirty="0" sz="1800" spc="-10">
                <a:latin typeface="Calibri"/>
                <a:cs typeface="Calibri"/>
              </a:rPr>
              <a:t>elemento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95527" y="3059125"/>
            <a:ext cx="7409815" cy="2523490"/>
            <a:chOff x="795527" y="3059125"/>
            <a:chExt cx="7409815" cy="252349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527" y="3244596"/>
              <a:ext cx="7409688" cy="233781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57224" y="3286125"/>
              <a:ext cx="7287259" cy="2214880"/>
            </a:xfrm>
            <a:custGeom>
              <a:avLst/>
              <a:gdLst/>
              <a:ahLst/>
              <a:cxnLst/>
              <a:rect l="l" t="t" r="r" b="b"/>
              <a:pathLst>
                <a:path w="7287259" h="2214879">
                  <a:moveTo>
                    <a:pt x="7175906" y="0"/>
                  </a:moveTo>
                  <a:lnTo>
                    <a:pt x="110731" y="0"/>
                  </a:lnTo>
                  <a:lnTo>
                    <a:pt x="67631" y="8695"/>
                  </a:lnTo>
                  <a:lnTo>
                    <a:pt x="32434" y="32416"/>
                  </a:lnTo>
                  <a:lnTo>
                    <a:pt x="8702" y="67615"/>
                  </a:lnTo>
                  <a:lnTo>
                    <a:pt x="0" y="110744"/>
                  </a:lnTo>
                  <a:lnTo>
                    <a:pt x="0" y="2103882"/>
                  </a:lnTo>
                  <a:lnTo>
                    <a:pt x="8702" y="2146956"/>
                  </a:lnTo>
                  <a:lnTo>
                    <a:pt x="32434" y="2182161"/>
                  </a:lnTo>
                  <a:lnTo>
                    <a:pt x="67631" y="2205912"/>
                  </a:lnTo>
                  <a:lnTo>
                    <a:pt x="110731" y="2214626"/>
                  </a:lnTo>
                  <a:lnTo>
                    <a:pt x="7175906" y="2214626"/>
                  </a:lnTo>
                  <a:lnTo>
                    <a:pt x="7219034" y="2205912"/>
                  </a:lnTo>
                  <a:lnTo>
                    <a:pt x="7254233" y="2182161"/>
                  </a:lnTo>
                  <a:lnTo>
                    <a:pt x="7277954" y="2146956"/>
                  </a:lnTo>
                  <a:lnTo>
                    <a:pt x="7286650" y="2103882"/>
                  </a:lnTo>
                  <a:lnTo>
                    <a:pt x="7286650" y="110744"/>
                  </a:lnTo>
                  <a:lnTo>
                    <a:pt x="7277954" y="67615"/>
                  </a:lnTo>
                  <a:lnTo>
                    <a:pt x="7254233" y="32416"/>
                  </a:lnTo>
                  <a:lnTo>
                    <a:pt x="7219034" y="8695"/>
                  </a:lnTo>
                  <a:lnTo>
                    <a:pt x="7175906" y="0"/>
                  </a:lnTo>
                  <a:close/>
                </a:path>
              </a:pathLst>
            </a:custGeom>
            <a:solidFill>
              <a:srgbClr val="FD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57224" y="3286125"/>
              <a:ext cx="7287259" cy="2214880"/>
            </a:xfrm>
            <a:custGeom>
              <a:avLst/>
              <a:gdLst/>
              <a:ahLst/>
              <a:cxnLst/>
              <a:rect l="l" t="t" r="r" b="b"/>
              <a:pathLst>
                <a:path w="7287259" h="2214879">
                  <a:moveTo>
                    <a:pt x="0" y="110744"/>
                  </a:moveTo>
                  <a:lnTo>
                    <a:pt x="8702" y="67615"/>
                  </a:lnTo>
                  <a:lnTo>
                    <a:pt x="32434" y="32416"/>
                  </a:lnTo>
                  <a:lnTo>
                    <a:pt x="67631" y="8695"/>
                  </a:lnTo>
                  <a:lnTo>
                    <a:pt x="110731" y="0"/>
                  </a:lnTo>
                  <a:lnTo>
                    <a:pt x="7175906" y="0"/>
                  </a:lnTo>
                  <a:lnTo>
                    <a:pt x="7219034" y="8695"/>
                  </a:lnTo>
                  <a:lnTo>
                    <a:pt x="7254233" y="32416"/>
                  </a:lnTo>
                  <a:lnTo>
                    <a:pt x="7277954" y="67615"/>
                  </a:lnTo>
                  <a:lnTo>
                    <a:pt x="7286650" y="110744"/>
                  </a:lnTo>
                  <a:lnTo>
                    <a:pt x="7286650" y="2103882"/>
                  </a:lnTo>
                  <a:lnTo>
                    <a:pt x="7277954" y="2146956"/>
                  </a:lnTo>
                  <a:lnTo>
                    <a:pt x="7254233" y="2182161"/>
                  </a:lnTo>
                  <a:lnTo>
                    <a:pt x="7219034" y="2205912"/>
                  </a:lnTo>
                  <a:lnTo>
                    <a:pt x="7175906" y="2214626"/>
                  </a:lnTo>
                  <a:lnTo>
                    <a:pt x="110731" y="2214626"/>
                  </a:lnTo>
                  <a:lnTo>
                    <a:pt x="67631" y="2205912"/>
                  </a:lnTo>
                  <a:lnTo>
                    <a:pt x="32434" y="2182161"/>
                  </a:lnTo>
                  <a:lnTo>
                    <a:pt x="8702" y="2146956"/>
                  </a:lnTo>
                  <a:lnTo>
                    <a:pt x="0" y="2103882"/>
                  </a:lnTo>
                  <a:lnTo>
                    <a:pt x="0" y="11074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643248" y="3071825"/>
              <a:ext cx="1571625" cy="363220"/>
            </a:xfrm>
            <a:custGeom>
              <a:avLst/>
              <a:gdLst/>
              <a:ahLst/>
              <a:cxnLst/>
              <a:rect l="l" t="t" r="r" b="b"/>
              <a:pathLst>
                <a:path w="1571625" h="363220">
                  <a:moveTo>
                    <a:pt x="1571625" y="0"/>
                  </a:moveTo>
                  <a:lnTo>
                    <a:pt x="0" y="0"/>
                  </a:lnTo>
                  <a:lnTo>
                    <a:pt x="0" y="362889"/>
                  </a:lnTo>
                  <a:lnTo>
                    <a:pt x="1571625" y="362889"/>
                  </a:lnTo>
                  <a:lnTo>
                    <a:pt x="1571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43248" y="3071825"/>
              <a:ext cx="1571625" cy="363220"/>
            </a:xfrm>
            <a:custGeom>
              <a:avLst/>
              <a:gdLst/>
              <a:ahLst/>
              <a:cxnLst/>
              <a:rect l="l" t="t" r="r" b="b"/>
              <a:pathLst>
                <a:path w="1571625" h="363220">
                  <a:moveTo>
                    <a:pt x="0" y="362889"/>
                  </a:moveTo>
                  <a:lnTo>
                    <a:pt x="1571625" y="362889"/>
                  </a:lnTo>
                  <a:lnTo>
                    <a:pt x="1571625" y="0"/>
                  </a:lnTo>
                  <a:lnTo>
                    <a:pt x="0" y="0"/>
                  </a:lnTo>
                  <a:lnTo>
                    <a:pt x="0" y="36288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655948" y="3084525"/>
            <a:ext cx="1546225" cy="1758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8415" rIns="0" bIns="0" rtlCol="0" vert="horz">
            <a:spAutoFit/>
          </a:bodyPr>
          <a:lstStyle/>
          <a:p>
            <a:pPr marL="334010">
              <a:lnSpc>
                <a:spcPts val="1240"/>
              </a:lnSpc>
              <a:spcBef>
                <a:spcPts val="145"/>
              </a:spcBef>
            </a:pPr>
            <a:r>
              <a:rPr dirty="0" sz="1800" spc="-10" b="1">
                <a:solidFill>
                  <a:srgbClr val="548ED4"/>
                </a:solidFill>
                <a:latin typeface="Calibri"/>
                <a:cs typeface="Calibri"/>
              </a:rPr>
              <a:t>EVENTOS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36369" y="3700496"/>
            <a:ext cx="909955" cy="5378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434"/>
              </a:spcBef>
              <a:buClr>
                <a:srgbClr val="E36C09"/>
              </a:buClr>
              <a:buChar char="•"/>
              <a:tabLst>
                <a:tab pos="194310" algn="l"/>
              </a:tabLst>
            </a:pPr>
            <a:r>
              <a:rPr dirty="0" sz="1400" spc="-10">
                <a:solidFill>
                  <a:srgbClr val="375F92"/>
                </a:solidFill>
                <a:latin typeface="Tahoma"/>
                <a:cs typeface="Tahoma"/>
              </a:rPr>
              <a:t>dragstart</a:t>
            </a:r>
            <a:endParaRPr sz="1400">
              <a:latin typeface="Tahoma"/>
              <a:cs typeface="Tahoma"/>
            </a:endParaRPr>
          </a:p>
          <a:p>
            <a:pPr marL="193675" indent="-181610">
              <a:lnSpc>
                <a:spcPct val="100000"/>
              </a:lnSpc>
              <a:spcBef>
                <a:spcPts val="335"/>
              </a:spcBef>
              <a:buClr>
                <a:srgbClr val="E36C09"/>
              </a:buClr>
              <a:buChar char="•"/>
              <a:tabLst>
                <a:tab pos="194310" algn="l"/>
              </a:tabLst>
            </a:pPr>
            <a:r>
              <a:rPr dirty="0" sz="1400" spc="-20">
                <a:solidFill>
                  <a:srgbClr val="375F92"/>
                </a:solidFill>
                <a:latin typeface="Tahoma"/>
                <a:cs typeface="Tahoma"/>
              </a:rPr>
              <a:t>drag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411346" y="4817288"/>
            <a:ext cx="5375910" cy="1469390"/>
            <a:chOff x="3411346" y="4817288"/>
            <a:chExt cx="5375910" cy="146939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7403" y="5177040"/>
              <a:ext cx="1109484" cy="11094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0875" y="5143512"/>
              <a:ext cx="642937" cy="64293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768208" y="4832096"/>
              <a:ext cx="521334" cy="543560"/>
            </a:xfrm>
            <a:custGeom>
              <a:avLst/>
              <a:gdLst/>
              <a:ahLst/>
              <a:cxnLst/>
              <a:rect l="l" t="t" r="r" b="b"/>
              <a:pathLst>
                <a:path w="521334" h="543560">
                  <a:moveTo>
                    <a:pt x="275971" y="322833"/>
                  </a:moveTo>
                  <a:lnTo>
                    <a:pt x="411988" y="543305"/>
                  </a:lnTo>
                  <a:lnTo>
                    <a:pt x="521335" y="350519"/>
                  </a:lnTo>
                  <a:lnTo>
                    <a:pt x="459994" y="343534"/>
                  </a:lnTo>
                  <a:lnTo>
                    <a:pt x="455807" y="329691"/>
                  </a:lnTo>
                  <a:lnTo>
                    <a:pt x="337312" y="329691"/>
                  </a:lnTo>
                  <a:lnTo>
                    <a:pt x="275971" y="322833"/>
                  </a:lnTo>
                  <a:close/>
                </a:path>
                <a:path w="521334" h="543560">
                  <a:moveTo>
                    <a:pt x="0" y="0"/>
                  </a:moveTo>
                  <a:lnTo>
                    <a:pt x="46930" y="8679"/>
                  </a:lnTo>
                  <a:lnTo>
                    <a:pt x="91858" y="23668"/>
                  </a:lnTo>
                  <a:lnTo>
                    <a:pt x="134435" y="44626"/>
                  </a:lnTo>
                  <a:lnTo>
                    <a:pt x="174311" y="71209"/>
                  </a:lnTo>
                  <a:lnTo>
                    <a:pt x="211137" y="103076"/>
                  </a:lnTo>
                  <a:lnTo>
                    <a:pt x="244565" y="139884"/>
                  </a:lnTo>
                  <a:lnTo>
                    <a:pt x="274245" y="181292"/>
                  </a:lnTo>
                  <a:lnTo>
                    <a:pt x="299829" y="226958"/>
                  </a:lnTo>
                  <a:lnTo>
                    <a:pt x="320968" y="276538"/>
                  </a:lnTo>
                  <a:lnTo>
                    <a:pt x="337312" y="329691"/>
                  </a:lnTo>
                  <a:lnTo>
                    <a:pt x="455807" y="329691"/>
                  </a:lnTo>
                  <a:lnTo>
                    <a:pt x="426684" y="249524"/>
                  </a:lnTo>
                  <a:lnTo>
                    <a:pt x="404303" y="207161"/>
                  </a:lnTo>
                  <a:lnTo>
                    <a:pt x="378454" y="168239"/>
                  </a:lnTo>
                  <a:lnTo>
                    <a:pt x="349401" y="133015"/>
                  </a:lnTo>
                  <a:lnTo>
                    <a:pt x="317408" y="101749"/>
                  </a:lnTo>
                  <a:lnTo>
                    <a:pt x="282738" y="74700"/>
                  </a:lnTo>
                  <a:lnTo>
                    <a:pt x="245654" y="52126"/>
                  </a:lnTo>
                  <a:lnTo>
                    <a:pt x="206420" y="34286"/>
                  </a:lnTo>
                  <a:lnTo>
                    <a:pt x="165299" y="21438"/>
                  </a:lnTo>
                  <a:lnTo>
                    <a:pt x="122555" y="13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306817" y="4829988"/>
              <a:ext cx="522605" cy="461009"/>
            </a:xfrm>
            <a:custGeom>
              <a:avLst/>
              <a:gdLst/>
              <a:ahLst/>
              <a:cxnLst/>
              <a:rect l="l" t="t" r="r" b="b"/>
              <a:pathLst>
                <a:path w="522604" h="461010">
                  <a:moveTo>
                    <a:pt x="416816" y="0"/>
                  </a:moveTo>
                  <a:lnTo>
                    <a:pt x="372995" y="3605"/>
                  </a:lnTo>
                  <a:lnTo>
                    <a:pt x="330208" y="12652"/>
                  </a:lnTo>
                  <a:lnTo>
                    <a:pt x="288736" y="26870"/>
                  </a:lnTo>
                  <a:lnTo>
                    <a:pt x="248863" y="45988"/>
                  </a:lnTo>
                  <a:lnTo>
                    <a:pt x="210869" y="69734"/>
                  </a:lnTo>
                  <a:lnTo>
                    <a:pt x="175037" y="97838"/>
                  </a:lnTo>
                  <a:lnTo>
                    <a:pt x="141648" y="130027"/>
                  </a:lnTo>
                  <a:lnTo>
                    <a:pt x="110983" y="166032"/>
                  </a:lnTo>
                  <a:lnTo>
                    <a:pt x="83326" y="205580"/>
                  </a:lnTo>
                  <a:lnTo>
                    <a:pt x="58956" y="248401"/>
                  </a:lnTo>
                  <a:lnTo>
                    <a:pt x="38157" y="294223"/>
                  </a:lnTo>
                  <a:lnTo>
                    <a:pt x="21210" y="342776"/>
                  </a:lnTo>
                  <a:lnTo>
                    <a:pt x="8397" y="393788"/>
                  </a:lnTo>
                  <a:lnTo>
                    <a:pt x="0" y="446988"/>
                  </a:lnTo>
                  <a:lnTo>
                    <a:pt x="122554" y="460831"/>
                  </a:lnTo>
                  <a:lnTo>
                    <a:pt x="130570" y="409734"/>
                  </a:lnTo>
                  <a:lnTo>
                    <a:pt x="142700" y="360526"/>
                  </a:lnTo>
                  <a:lnTo>
                    <a:pt x="158706" y="313474"/>
                  </a:lnTo>
                  <a:lnTo>
                    <a:pt x="178349" y="268845"/>
                  </a:lnTo>
                  <a:lnTo>
                    <a:pt x="201388" y="226907"/>
                  </a:lnTo>
                  <a:lnTo>
                    <a:pt x="227584" y="187927"/>
                  </a:lnTo>
                  <a:lnTo>
                    <a:pt x="256698" y="152174"/>
                  </a:lnTo>
                  <a:lnTo>
                    <a:pt x="288491" y="119913"/>
                  </a:lnTo>
                  <a:lnTo>
                    <a:pt x="322724" y="91413"/>
                  </a:lnTo>
                  <a:lnTo>
                    <a:pt x="359156" y="66940"/>
                  </a:lnTo>
                  <a:lnTo>
                    <a:pt x="397549" y="46764"/>
                  </a:lnTo>
                  <a:lnTo>
                    <a:pt x="437663" y="31150"/>
                  </a:lnTo>
                  <a:lnTo>
                    <a:pt x="479258" y="20366"/>
                  </a:lnTo>
                  <a:lnTo>
                    <a:pt x="522097" y="14680"/>
                  </a:lnTo>
                  <a:lnTo>
                    <a:pt x="507075" y="10465"/>
                  </a:lnTo>
                  <a:lnTo>
                    <a:pt x="491934" y="6965"/>
                  </a:lnTo>
                  <a:lnTo>
                    <a:pt x="476698" y="4179"/>
                  </a:lnTo>
                  <a:lnTo>
                    <a:pt x="461390" y="2107"/>
                  </a:lnTo>
                  <a:lnTo>
                    <a:pt x="416816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306817" y="4829988"/>
              <a:ext cx="982980" cy="545465"/>
            </a:xfrm>
            <a:custGeom>
              <a:avLst/>
              <a:gdLst/>
              <a:ahLst/>
              <a:cxnLst/>
              <a:rect l="l" t="t" r="r" b="b"/>
              <a:pathLst>
                <a:path w="982979" h="545464">
                  <a:moveTo>
                    <a:pt x="522097" y="14680"/>
                  </a:moveTo>
                  <a:lnTo>
                    <a:pt x="479258" y="20366"/>
                  </a:lnTo>
                  <a:lnTo>
                    <a:pt x="437663" y="31150"/>
                  </a:lnTo>
                  <a:lnTo>
                    <a:pt x="397549" y="46764"/>
                  </a:lnTo>
                  <a:lnTo>
                    <a:pt x="359156" y="66940"/>
                  </a:lnTo>
                  <a:lnTo>
                    <a:pt x="322724" y="91413"/>
                  </a:lnTo>
                  <a:lnTo>
                    <a:pt x="288491" y="119913"/>
                  </a:lnTo>
                  <a:lnTo>
                    <a:pt x="256698" y="152174"/>
                  </a:lnTo>
                  <a:lnTo>
                    <a:pt x="227584" y="187927"/>
                  </a:lnTo>
                  <a:lnTo>
                    <a:pt x="201388" y="226907"/>
                  </a:lnTo>
                  <a:lnTo>
                    <a:pt x="178349" y="268845"/>
                  </a:lnTo>
                  <a:lnTo>
                    <a:pt x="158706" y="313474"/>
                  </a:lnTo>
                  <a:lnTo>
                    <a:pt x="142700" y="360526"/>
                  </a:lnTo>
                  <a:lnTo>
                    <a:pt x="130570" y="409734"/>
                  </a:lnTo>
                  <a:lnTo>
                    <a:pt x="122554" y="460831"/>
                  </a:lnTo>
                  <a:lnTo>
                    <a:pt x="0" y="446988"/>
                  </a:lnTo>
                  <a:lnTo>
                    <a:pt x="8397" y="393788"/>
                  </a:lnTo>
                  <a:lnTo>
                    <a:pt x="21210" y="342776"/>
                  </a:lnTo>
                  <a:lnTo>
                    <a:pt x="38157" y="294223"/>
                  </a:lnTo>
                  <a:lnTo>
                    <a:pt x="58956" y="248401"/>
                  </a:lnTo>
                  <a:lnTo>
                    <a:pt x="83326" y="205580"/>
                  </a:lnTo>
                  <a:lnTo>
                    <a:pt x="110983" y="166032"/>
                  </a:lnTo>
                  <a:lnTo>
                    <a:pt x="141648" y="130027"/>
                  </a:lnTo>
                  <a:lnTo>
                    <a:pt x="175037" y="97838"/>
                  </a:lnTo>
                  <a:lnTo>
                    <a:pt x="210869" y="69734"/>
                  </a:lnTo>
                  <a:lnTo>
                    <a:pt x="248863" y="45988"/>
                  </a:lnTo>
                  <a:lnTo>
                    <a:pt x="288736" y="26870"/>
                  </a:lnTo>
                  <a:lnTo>
                    <a:pt x="330208" y="12652"/>
                  </a:lnTo>
                  <a:lnTo>
                    <a:pt x="372995" y="3605"/>
                  </a:lnTo>
                  <a:lnTo>
                    <a:pt x="416816" y="0"/>
                  </a:lnTo>
                  <a:lnTo>
                    <a:pt x="461390" y="2107"/>
                  </a:lnTo>
                  <a:lnTo>
                    <a:pt x="583946" y="15950"/>
                  </a:lnTo>
                  <a:lnTo>
                    <a:pt x="626690" y="23546"/>
                  </a:lnTo>
                  <a:lnTo>
                    <a:pt x="667811" y="36393"/>
                  </a:lnTo>
                  <a:lnTo>
                    <a:pt x="707045" y="54233"/>
                  </a:lnTo>
                  <a:lnTo>
                    <a:pt x="744129" y="76808"/>
                  </a:lnTo>
                  <a:lnTo>
                    <a:pt x="778799" y="103857"/>
                  </a:lnTo>
                  <a:lnTo>
                    <a:pt x="810792" y="135123"/>
                  </a:lnTo>
                  <a:lnTo>
                    <a:pt x="839845" y="170346"/>
                  </a:lnTo>
                  <a:lnTo>
                    <a:pt x="865694" y="209269"/>
                  </a:lnTo>
                  <a:lnTo>
                    <a:pt x="888075" y="251631"/>
                  </a:lnTo>
                  <a:lnTo>
                    <a:pt x="906727" y="297176"/>
                  </a:lnTo>
                  <a:lnTo>
                    <a:pt x="921384" y="345642"/>
                  </a:lnTo>
                  <a:lnTo>
                    <a:pt x="982726" y="352627"/>
                  </a:lnTo>
                  <a:lnTo>
                    <a:pt x="873378" y="545413"/>
                  </a:lnTo>
                  <a:lnTo>
                    <a:pt x="737361" y="324941"/>
                  </a:lnTo>
                  <a:lnTo>
                    <a:pt x="798702" y="331799"/>
                  </a:lnTo>
                  <a:lnTo>
                    <a:pt x="782359" y="278646"/>
                  </a:lnTo>
                  <a:lnTo>
                    <a:pt x="761220" y="229065"/>
                  </a:lnTo>
                  <a:lnTo>
                    <a:pt x="735636" y="183400"/>
                  </a:lnTo>
                  <a:lnTo>
                    <a:pt x="705956" y="141992"/>
                  </a:lnTo>
                  <a:lnTo>
                    <a:pt x="672528" y="105184"/>
                  </a:lnTo>
                  <a:lnTo>
                    <a:pt x="635702" y="73317"/>
                  </a:lnTo>
                  <a:lnTo>
                    <a:pt x="595826" y="46733"/>
                  </a:lnTo>
                  <a:lnTo>
                    <a:pt x="553249" y="25776"/>
                  </a:lnTo>
                  <a:lnTo>
                    <a:pt x="508321" y="10786"/>
                  </a:lnTo>
                  <a:lnTo>
                    <a:pt x="461390" y="2107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1346" y="5775642"/>
              <a:ext cx="304800" cy="304799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3722623" y="3700496"/>
            <a:ext cx="987425" cy="7937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434"/>
              </a:spcBef>
              <a:buClr>
                <a:srgbClr val="E36C09"/>
              </a:buClr>
              <a:buChar char="•"/>
              <a:tabLst>
                <a:tab pos="194310" algn="l"/>
              </a:tabLst>
            </a:pPr>
            <a:r>
              <a:rPr dirty="0" sz="1400" spc="-10">
                <a:solidFill>
                  <a:srgbClr val="375F92"/>
                </a:solidFill>
                <a:latin typeface="Tahoma"/>
                <a:cs typeface="Tahoma"/>
              </a:rPr>
              <a:t>dragenter</a:t>
            </a:r>
            <a:endParaRPr sz="1400">
              <a:latin typeface="Tahoma"/>
              <a:cs typeface="Tahoma"/>
            </a:endParaRPr>
          </a:p>
          <a:p>
            <a:pPr marL="193675" indent="-181610">
              <a:lnSpc>
                <a:spcPct val="100000"/>
              </a:lnSpc>
              <a:spcBef>
                <a:spcPts val="335"/>
              </a:spcBef>
              <a:buClr>
                <a:srgbClr val="E36C09"/>
              </a:buClr>
              <a:buChar char="•"/>
              <a:tabLst>
                <a:tab pos="194310" algn="l"/>
              </a:tabLst>
            </a:pPr>
            <a:r>
              <a:rPr dirty="0" sz="1400" spc="-10">
                <a:solidFill>
                  <a:srgbClr val="375F92"/>
                </a:solidFill>
                <a:latin typeface="Tahoma"/>
                <a:cs typeface="Tahoma"/>
              </a:rPr>
              <a:t>dragover</a:t>
            </a:r>
            <a:endParaRPr sz="1400">
              <a:latin typeface="Tahoma"/>
              <a:cs typeface="Tahoma"/>
            </a:endParaRPr>
          </a:p>
          <a:p>
            <a:pPr marL="193675" indent="-181610">
              <a:lnSpc>
                <a:spcPct val="100000"/>
              </a:lnSpc>
              <a:spcBef>
                <a:spcPts val="335"/>
              </a:spcBef>
              <a:buClr>
                <a:srgbClr val="E36C09"/>
              </a:buClr>
              <a:buChar char="•"/>
              <a:tabLst>
                <a:tab pos="194310" algn="l"/>
              </a:tabLst>
            </a:pPr>
            <a:r>
              <a:rPr dirty="0" sz="1400" spc="-10">
                <a:solidFill>
                  <a:srgbClr val="375F92"/>
                </a:solidFill>
                <a:latin typeface="Tahoma"/>
                <a:cs typeface="Tahoma"/>
              </a:rPr>
              <a:t>dragleave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6008878" y="3700496"/>
            <a:ext cx="861060" cy="5378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434"/>
              </a:spcBef>
              <a:buClr>
                <a:srgbClr val="E36C09"/>
              </a:buClr>
              <a:buChar char="•"/>
              <a:tabLst>
                <a:tab pos="194310" algn="l"/>
              </a:tabLst>
            </a:pPr>
            <a:r>
              <a:rPr dirty="0" sz="1400" spc="-20">
                <a:solidFill>
                  <a:srgbClr val="375F92"/>
                </a:solidFill>
                <a:latin typeface="Tahoma"/>
                <a:cs typeface="Tahoma"/>
              </a:rPr>
              <a:t>drop</a:t>
            </a:r>
            <a:endParaRPr sz="1400">
              <a:latin typeface="Tahoma"/>
              <a:cs typeface="Tahoma"/>
            </a:endParaRPr>
          </a:p>
          <a:p>
            <a:pPr marL="193675" indent="-181610">
              <a:lnSpc>
                <a:spcPct val="100000"/>
              </a:lnSpc>
              <a:spcBef>
                <a:spcPts val="335"/>
              </a:spcBef>
              <a:buClr>
                <a:srgbClr val="E36C09"/>
              </a:buClr>
              <a:buChar char="•"/>
              <a:tabLst>
                <a:tab pos="194310" algn="l"/>
              </a:tabLst>
            </a:pPr>
            <a:r>
              <a:rPr dirty="0" sz="1400" spc="-10">
                <a:solidFill>
                  <a:srgbClr val="375F92"/>
                </a:solidFill>
                <a:latin typeface="Tahoma"/>
                <a:cs typeface="Tahoma"/>
              </a:rPr>
              <a:t>dragend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799713" y="5816295"/>
            <a:ext cx="15379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EB4E2"/>
                </a:solidFill>
                <a:latin typeface="Tahoma"/>
                <a:cs typeface="Tahoma"/>
              </a:rPr>
              <a:t>Ejemplo</a:t>
            </a:r>
            <a:r>
              <a:rPr dirty="0" sz="1200" spc="-65">
                <a:solidFill>
                  <a:srgbClr val="8EB4E2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8EB4E2"/>
                </a:solidFill>
                <a:latin typeface="Tahoma"/>
                <a:cs typeface="Tahoma"/>
              </a:rPr>
              <a:t>de </a:t>
            </a:r>
            <a:r>
              <a:rPr dirty="0" sz="1200" spc="-10">
                <a:solidFill>
                  <a:srgbClr val="8EB4E2"/>
                </a:solidFill>
                <a:latin typeface="Tahoma"/>
                <a:cs typeface="Tahoma"/>
              </a:rPr>
              <a:t>drag&amp;drop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76450">
              <a:lnSpc>
                <a:spcPct val="100000"/>
              </a:lnSpc>
              <a:spcBef>
                <a:spcPts val="100"/>
              </a:spcBef>
            </a:pPr>
            <a:r>
              <a:rPr dirty="0"/>
              <a:t>DRAG</a:t>
            </a:r>
            <a:r>
              <a:rPr dirty="0" spc="-55"/>
              <a:t> </a:t>
            </a:r>
            <a:r>
              <a:rPr dirty="0"/>
              <a:t>&amp;</a:t>
            </a:r>
            <a:r>
              <a:rPr dirty="0" spc="-20"/>
              <a:t> DROP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56250" y="1440561"/>
            <a:ext cx="1704339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9420" marR="5080" indent="-42672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888888"/>
                </a:solidFill>
                <a:latin typeface="Calibri"/>
                <a:cs typeface="Calibri"/>
              </a:rPr>
              <a:t>Bases</a:t>
            </a:r>
            <a:r>
              <a:rPr dirty="0" sz="2200" spc="-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dirty="0" sz="2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888888"/>
                </a:solidFill>
                <a:latin typeface="Calibri"/>
                <a:cs typeface="Calibri"/>
              </a:rPr>
              <a:t>datos Locales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694" y="2247519"/>
            <a:ext cx="873963" cy="146951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39672" y="3824669"/>
            <a:ext cx="2086610" cy="68453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Lógica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aplicación</a:t>
            </a:r>
            <a:endParaRPr sz="18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interfaz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usuario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1900" y="4653140"/>
            <a:ext cx="773950" cy="936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573" y="4653140"/>
            <a:ext cx="773950" cy="9361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9630" y="4653140"/>
            <a:ext cx="773950" cy="936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66008" y="4653140"/>
            <a:ext cx="773950" cy="936104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4427982" y="2348864"/>
            <a:ext cx="0" cy="3744595"/>
          </a:xfrm>
          <a:custGeom>
            <a:avLst/>
            <a:gdLst/>
            <a:ahLst/>
            <a:cxnLst/>
            <a:rect l="l" t="t" r="r" b="b"/>
            <a:pathLst>
              <a:path w="0" h="3744595">
                <a:moveTo>
                  <a:pt x="0" y="0"/>
                </a:moveTo>
                <a:lnTo>
                  <a:pt x="0" y="374442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179" y="2247519"/>
            <a:ext cx="873963" cy="146951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085079" y="3839917"/>
            <a:ext cx="3006725" cy="67246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data</a:t>
            </a:r>
            <a:r>
              <a:rPr dirty="0" sz="18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generada</a:t>
            </a:r>
            <a:r>
              <a:rPr dirty="0" sz="1800" spc="-3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por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el</a:t>
            </a:r>
            <a:r>
              <a:rPr dirty="0" sz="1800" spc="-5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usuario,</a:t>
            </a:r>
            <a:endParaRPr sz="1800">
              <a:latin typeface="Tahoma"/>
              <a:cs typeface="Tahoma"/>
            </a:endParaRPr>
          </a:p>
          <a:p>
            <a:pPr algn="ctr" marL="1270">
              <a:lnSpc>
                <a:spcPct val="100000"/>
              </a:lnSpc>
              <a:spcBef>
                <a:spcPts val="385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o</a:t>
            </a:r>
            <a:r>
              <a:rPr dirty="0" sz="1800" spc="3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recursos</a:t>
            </a:r>
            <a:r>
              <a:rPr dirty="0" sz="1800" spc="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solicitados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40171" y="4576190"/>
            <a:ext cx="1080122" cy="108012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562858" y="931874"/>
            <a:ext cx="1720214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0" spc="840">
                <a:solidFill>
                  <a:srgbClr val="B0C6E0"/>
                </a:solidFill>
                <a:latin typeface="Tahoma"/>
                <a:cs typeface="Tahoma"/>
              </a:rPr>
              <a:t>VS</a:t>
            </a:r>
            <a:endParaRPr sz="100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030983" y="1567434"/>
            <a:ext cx="8985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75F92"/>
                </a:solidFill>
                <a:latin typeface="Calibri"/>
                <a:cs typeface="Calibri"/>
              </a:rPr>
              <a:t>Cache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69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ALMACENAMIENTO</a:t>
            </a:r>
            <a:r>
              <a:rPr dirty="0" spc="-65"/>
              <a:t> </a:t>
            </a:r>
            <a:r>
              <a:rPr dirty="0" spc="-10"/>
              <a:t>LOCAL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0967" y="6464529"/>
            <a:ext cx="148590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HTML</a:t>
            </a:r>
            <a:r>
              <a:rPr dirty="0" sz="1600" spc="-5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5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/</a:t>
            </a:r>
            <a:r>
              <a:rPr dirty="0" sz="1600" spc="-2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CSS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192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ALMACENAMIENTO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835150"/>
            <a:ext cx="2143125" cy="6022975"/>
            <a:chOff x="0" y="835150"/>
            <a:chExt cx="2143125" cy="60229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5150"/>
              <a:ext cx="1930908" cy="60228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12748"/>
              <a:ext cx="2143125" cy="36004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98831" y="1125982"/>
            <a:ext cx="5156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Offline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8831" y="1675993"/>
            <a:ext cx="1270000" cy="69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7300"/>
              </a:lnSpc>
              <a:spcBef>
                <a:spcPts val="95"/>
              </a:spcBef>
            </a:pPr>
            <a:r>
              <a:rPr dirty="0" sz="1400" spc="-10">
                <a:latin typeface="Calibri"/>
                <a:cs typeface="Calibri"/>
              </a:rPr>
              <a:t>Conectividad </a:t>
            </a:r>
            <a:r>
              <a:rPr dirty="0" sz="1400">
                <a:latin typeface="Calibri"/>
                <a:cs typeface="Calibri"/>
              </a:rPr>
              <a:t>Acceso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ficheros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8831" y="2469007"/>
            <a:ext cx="7734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Semántica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8831" y="2804541"/>
            <a:ext cx="9372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Audio/Video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8831" y="3140201"/>
            <a:ext cx="8826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3D/Gráficos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8831" y="3475685"/>
            <a:ext cx="9620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Presentación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8831" y="3811651"/>
            <a:ext cx="9505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Rendimiento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0" y="1412747"/>
            <a:ext cx="1929130" cy="36004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490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Almacenamiento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8252" y="1783842"/>
            <a:ext cx="2149221" cy="214922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7757" y="1988820"/>
            <a:ext cx="3864991" cy="180022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2627757" y="1988820"/>
            <a:ext cx="3865245" cy="1800225"/>
          </a:xfrm>
          <a:prstGeom prst="rect">
            <a:avLst/>
          </a:prstGeom>
          <a:ln w="6350">
            <a:solidFill>
              <a:srgbClr val="F0A40D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marL="412115" marR="316865">
              <a:lnSpc>
                <a:spcPct val="100000"/>
              </a:lnSpc>
              <a:spcBef>
                <a:spcPts val="83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Permite</a:t>
            </a:r>
            <a:r>
              <a:rPr dirty="0" sz="1400" spc="229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aplicaciones</a:t>
            </a:r>
            <a:r>
              <a:rPr dirty="0" sz="1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guarden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400" b="1" i="1">
                <a:solidFill>
                  <a:srgbClr val="FFFFFF"/>
                </a:solidFill>
                <a:latin typeface="Calibri"/>
                <a:cs typeface="Calibri"/>
              </a:rPr>
              <a:t>atos</a:t>
            </a:r>
            <a:r>
              <a:rPr dirty="0" sz="1400" spc="-5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1400" spc="28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 i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z="1400" spc="5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 i="1">
                <a:solidFill>
                  <a:srgbClr val="FFFFFF"/>
                </a:solidFill>
                <a:latin typeface="Calibri"/>
                <a:cs typeface="Calibri"/>
              </a:rPr>
              <a:t>dispositivo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Calibri"/>
              <a:cs typeface="Calibri"/>
            </a:endParaRPr>
          </a:p>
          <a:p>
            <a:pPr marL="412115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2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Storage: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sessionStorage/localStorage</a:t>
            </a:r>
            <a:endParaRPr sz="1200">
              <a:latin typeface="Calibri"/>
              <a:cs typeface="Calibri"/>
            </a:endParaRPr>
          </a:p>
          <a:p>
            <a:pPr marL="491490" indent="-80010">
              <a:lnSpc>
                <a:spcPct val="100000"/>
              </a:lnSpc>
              <a:buChar char="-"/>
              <a:tabLst>
                <a:tab pos="49212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200">
              <a:latin typeface="Calibri"/>
              <a:cs typeface="Calibri"/>
            </a:endParaRPr>
          </a:p>
          <a:p>
            <a:pPr marL="491490" indent="-80010">
              <a:lnSpc>
                <a:spcPct val="100000"/>
              </a:lnSpc>
              <a:buChar char="-"/>
              <a:tabLst>
                <a:tab pos="492125" algn="l"/>
              </a:tabLst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IndexedDB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69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ALMACENAMIENTO</a:t>
            </a:r>
            <a:r>
              <a:rPr dirty="0" spc="-65"/>
              <a:t> </a:t>
            </a:r>
            <a:r>
              <a:rPr dirty="0" spc="-10"/>
              <a:t>LOCAL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973451" y="1976120"/>
            <a:ext cx="2468880" cy="1654175"/>
            <a:chOff x="2973451" y="1976120"/>
            <a:chExt cx="2468880" cy="1654175"/>
          </a:xfrm>
        </p:grpSpPr>
        <p:sp>
          <p:nvSpPr>
            <p:cNvPr id="4" name="object 4" descr=""/>
            <p:cNvSpPr/>
            <p:nvPr/>
          </p:nvSpPr>
          <p:spPr>
            <a:xfrm>
              <a:off x="2986151" y="1988820"/>
              <a:ext cx="2443480" cy="1628775"/>
            </a:xfrm>
            <a:custGeom>
              <a:avLst/>
              <a:gdLst/>
              <a:ahLst/>
              <a:cxnLst/>
              <a:rect l="l" t="t" r="r" b="b"/>
              <a:pathLst>
                <a:path w="2443479" h="1628775">
                  <a:moveTo>
                    <a:pt x="2345690" y="0"/>
                  </a:moveTo>
                  <a:lnTo>
                    <a:pt x="97409" y="0"/>
                  </a:lnTo>
                  <a:lnTo>
                    <a:pt x="59471" y="7665"/>
                  </a:lnTo>
                  <a:lnTo>
                    <a:pt x="28511" y="28559"/>
                  </a:lnTo>
                  <a:lnTo>
                    <a:pt x="7647" y="59525"/>
                  </a:lnTo>
                  <a:lnTo>
                    <a:pt x="0" y="97408"/>
                  </a:lnTo>
                  <a:lnTo>
                    <a:pt x="0" y="1531365"/>
                  </a:lnTo>
                  <a:lnTo>
                    <a:pt x="7647" y="1569303"/>
                  </a:lnTo>
                  <a:lnTo>
                    <a:pt x="28511" y="1600263"/>
                  </a:lnTo>
                  <a:lnTo>
                    <a:pt x="59471" y="1621127"/>
                  </a:lnTo>
                  <a:lnTo>
                    <a:pt x="97409" y="1628774"/>
                  </a:lnTo>
                  <a:lnTo>
                    <a:pt x="2345690" y="1628774"/>
                  </a:lnTo>
                  <a:lnTo>
                    <a:pt x="2383627" y="1621127"/>
                  </a:lnTo>
                  <a:lnTo>
                    <a:pt x="2414587" y="1600263"/>
                  </a:lnTo>
                  <a:lnTo>
                    <a:pt x="2435451" y="1569303"/>
                  </a:lnTo>
                  <a:lnTo>
                    <a:pt x="2443099" y="1531365"/>
                  </a:lnTo>
                  <a:lnTo>
                    <a:pt x="2443099" y="97408"/>
                  </a:lnTo>
                  <a:lnTo>
                    <a:pt x="2435451" y="59525"/>
                  </a:lnTo>
                  <a:lnTo>
                    <a:pt x="2414587" y="28559"/>
                  </a:lnTo>
                  <a:lnTo>
                    <a:pt x="2383627" y="7665"/>
                  </a:lnTo>
                  <a:lnTo>
                    <a:pt x="234569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986151" y="1988820"/>
              <a:ext cx="2443480" cy="1628775"/>
            </a:xfrm>
            <a:custGeom>
              <a:avLst/>
              <a:gdLst/>
              <a:ahLst/>
              <a:cxnLst/>
              <a:rect l="l" t="t" r="r" b="b"/>
              <a:pathLst>
                <a:path w="2443479" h="1628775">
                  <a:moveTo>
                    <a:pt x="0" y="97408"/>
                  </a:moveTo>
                  <a:lnTo>
                    <a:pt x="7647" y="59525"/>
                  </a:lnTo>
                  <a:lnTo>
                    <a:pt x="28511" y="28559"/>
                  </a:lnTo>
                  <a:lnTo>
                    <a:pt x="59471" y="7665"/>
                  </a:lnTo>
                  <a:lnTo>
                    <a:pt x="97409" y="0"/>
                  </a:lnTo>
                  <a:lnTo>
                    <a:pt x="2345690" y="0"/>
                  </a:lnTo>
                  <a:lnTo>
                    <a:pt x="2383627" y="7665"/>
                  </a:lnTo>
                  <a:lnTo>
                    <a:pt x="2414587" y="28559"/>
                  </a:lnTo>
                  <a:lnTo>
                    <a:pt x="2435451" y="59525"/>
                  </a:lnTo>
                  <a:lnTo>
                    <a:pt x="2443099" y="97408"/>
                  </a:lnTo>
                  <a:lnTo>
                    <a:pt x="2443099" y="1531365"/>
                  </a:lnTo>
                  <a:lnTo>
                    <a:pt x="2435451" y="1569303"/>
                  </a:lnTo>
                  <a:lnTo>
                    <a:pt x="2414587" y="1600263"/>
                  </a:lnTo>
                  <a:lnTo>
                    <a:pt x="2383627" y="1621127"/>
                  </a:lnTo>
                  <a:lnTo>
                    <a:pt x="2345690" y="1628774"/>
                  </a:lnTo>
                  <a:lnTo>
                    <a:pt x="97409" y="1628774"/>
                  </a:lnTo>
                  <a:lnTo>
                    <a:pt x="59471" y="1621127"/>
                  </a:lnTo>
                  <a:lnTo>
                    <a:pt x="28511" y="1600263"/>
                  </a:lnTo>
                  <a:lnTo>
                    <a:pt x="7647" y="1569303"/>
                  </a:lnTo>
                  <a:lnTo>
                    <a:pt x="0" y="1531365"/>
                  </a:lnTo>
                  <a:lnTo>
                    <a:pt x="0" y="9740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2775" y="4002252"/>
            <a:ext cx="213474" cy="29885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512565" y="2254732"/>
            <a:ext cx="1392555" cy="54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0">
              <a:lnSpc>
                <a:spcPct val="1207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1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fuerza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tener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Instalado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plugin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26638" y="3066414"/>
            <a:ext cx="176148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Problemas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con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Firewalls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9474" y="3569080"/>
            <a:ext cx="254914" cy="428625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6202426" y="4056379"/>
            <a:ext cx="2597150" cy="1740535"/>
            <a:chOff x="6202426" y="4056379"/>
            <a:chExt cx="2597150" cy="1740535"/>
          </a:xfrm>
        </p:grpSpPr>
        <p:sp>
          <p:nvSpPr>
            <p:cNvPr id="11" name="object 11" descr=""/>
            <p:cNvSpPr/>
            <p:nvPr/>
          </p:nvSpPr>
          <p:spPr>
            <a:xfrm>
              <a:off x="6215126" y="4069079"/>
              <a:ext cx="2571750" cy="1715135"/>
            </a:xfrm>
            <a:custGeom>
              <a:avLst/>
              <a:gdLst/>
              <a:ahLst/>
              <a:cxnLst/>
              <a:rect l="l" t="t" r="r" b="b"/>
              <a:pathLst>
                <a:path w="2571750" h="1715135">
                  <a:moveTo>
                    <a:pt x="2469133" y="0"/>
                  </a:moveTo>
                  <a:lnTo>
                    <a:pt x="102488" y="0"/>
                  </a:lnTo>
                  <a:lnTo>
                    <a:pt x="62579" y="8068"/>
                  </a:lnTo>
                  <a:lnTo>
                    <a:pt x="30003" y="30067"/>
                  </a:lnTo>
                  <a:lnTo>
                    <a:pt x="8048" y="62686"/>
                  </a:lnTo>
                  <a:lnTo>
                    <a:pt x="0" y="102616"/>
                  </a:lnTo>
                  <a:lnTo>
                    <a:pt x="0" y="1611947"/>
                  </a:lnTo>
                  <a:lnTo>
                    <a:pt x="8048" y="1651876"/>
                  </a:lnTo>
                  <a:lnTo>
                    <a:pt x="30003" y="1684481"/>
                  </a:lnTo>
                  <a:lnTo>
                    <a:pt x="62579" y="1706464"/>
                  </a:lnTo>
                  <a:lnTo>
                    <a:pt x="102488" y="1714525"/>
                  </a:lnTo>
                  <a:lnTo>
                    <a:pt x="2469133" y="1714525"/>
                  </a:lnTo>
                  <a:lnTo>
                    <a:pt x="2509063" y="1706464"/>
                  </a:lnTo>
                  <a:lnTo>
                    <a:pt x="2541682" y="1684481"/>
                  </a:lnTo>
                  <a:lnTo>
                    <a:pt x="2563681" y="1651876"/>
                  </a:lnTo>
                  <a:lnTo>
                    <a:pt x="2571750" y="1611947"/>
                  </a:lnTo>
                  <a:lnTo>
                    <a:pt x="2571750" y="102616"/>
                  </a:lnTo>
                  <a:lnTo>
                    <a:pt x="2563681" y="62686"/>
                  </a:lnTo>
                  <a:lnTo>
                    <a:pt x="2541682" y="30067"/>
                  </a:lnTo>
                  <a:lnTo>
                    <a:pt x="2509063" y="8068"/>
                  </a:lnTo>
                  <a:lnTo>
                    <a:pt x="246913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215126" y="4069079"/>
              <a:ext cx="2571750" cy="1715135"/>
            </a:xfrm>
            <a:custGeom>
              <a:avLst/>
              <a:gdLst/>
              <a:ahLst/>
              <a:cxnLst/>
              <a:rect l="l" t="t" r="r" b="b"/>
              <a:pathLst>
                <a:path w="2571750" h="1715135">
                  <a:moveTo>
                    <a:pt x="0" y="102616"/>
                  </a:moveTo>
                  <a:lnTo>
                    <a:pt x="8048" y="62686"/>
                  </a:lnTo>
                  <a:lnTo>
                    <a:pt x="30003" y="30067"/>
                  </a:lnTo>
                  <a:lnTo>
                    <a:pt x="62579" y="8068"/>
                  </a:lnTo>
                  <a:lnTo>
                    <a:pt x="102488" y="0"/>
                  </a:lnTo>
                  <a:lnTo>
                    <a:pt x="2469133" y="0"/>
                  </a:lnTo>
                  <a:lnTo>
                    <a:pt x="2509063" y="8068"/>
                  </a:lnTo>
                  <a:lnTo>
                    <a:pt x="2541682" y="30067"/>
                  </a:lnTo>
                  <a:lnTo>
                    <a:pt x="2563681" y="62686"/>
                  </a:lnTo>
                  <a:lnTo>
                    <a:pt x="2571750" y="102616"/>
                  </a:lnTo>
                  <a:lnTo>
                    <a:pt x="2571750" y="1611947"/>
                  </a:lnTo>
                  <a:lnTo>
                    <a:pt x="2563681" y="1651876"/>
                  </a:lnTo>
                  <a:lnTo>
                    <a:pt x="2541682" y="1684481"/>
                  </a:lnTo>
                  <a:lnTo>
                    <a:pt x="2509063" y="1706464"/>
                  </a:lnTo>
                  <a:lnTo>
                    <a:pt x="2469133" y="1714525"/>
                  </a:lnTo>
                  <a:lnTo>
                    <a:pt x="102488" y="1714525"/>
                  </a:lnTo>
                  <a:lnTo>
                    <a:pt x="62579" y="1706464"/>
                  </a:lnTo>
                  <a:lnTo>
                    <a:pt x="30003" y="1684481"/>
                  </a:lnTo>
                  <a:lnTo>
                    <a:pt x="8048" y="1651876"/>
                  </a:lnTo>
                  <a:lnTo>
                    <a:pt x="0" y="1611947"/>
                  </a:lnTo>
                  <a:lnTo>
                    <a:pt x="0" y="10261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772147" y="4479391"/>
            <a:ext cx="1386205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fuerza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usar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Navegador determinado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2372" y="3569080"/>
            <a:ext cx="254914" cy="428625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130149" y="4056379"/>
            <a:ext cx="2383155" cy="1597660"/>
            <a:chOff x="130149" y="4056379"/>
            <a:chExt cx="2383155" cy="1597660"/>
          </a:xfrm>
        </p:grpSpPr>
        <p:sp>
          <p:nvSpPr>
            <p:cNvPr id="16" name="object 16" descr=""/>
            <p:cNvSpPr/>
            <p:nvPr/>
          </p:nvSpPr>
          <p:spPr>
            <a:xfrm>
              <a:off x="142849" y="4069079"/>
              <a:ext cx="2357755" cy="1572260"/>
            </a:xfrm>
            <a:custGeom>
              <a:avLst/>
              <a:gdLst/>
              <a:ahLst/>
              <a:cxnLst/>
              <a:rect l="l" t="t" r="r" b="b"/>
              <a:pathLst>
                <a:path w="2357755" h="1572260">
                  <a:moveTo>
                    <a:pt x="2263419" y="0"/>
                  </a:moveTo>
                  <a:lnTo>
                    <a:pt x="94030" y="0"/>
                  </a:lnTo>
                  <a:lnTo>
                    <a:pt x="57425" y="7397"/>
                  </a:lnTo>
                  <a:lnTo>
                    <a:pt x="27536" y="27559"/>
                  </a:lnTo>
                  <a:lnTo>
                    <a:pt x="7387" y="57435"/>
                  </a:lnTo>
                  <a:lnTo>
                    <a:pt x="0" y="93980"/>
                  </a:lnTo>
                  <a:lnTo>
                    <a:pt x="0" y="1477645"/>
                  </a:lnTo>
                  <a:lnTo>
                    <a:pt x="7387" y="1514230"/>
                  </a:lnTo>
                  <a:lnTo>
                    <a:pt x="27536" y="1544112"/>
                  </a:lnTo>
                  <a:lnTo>
                    <a:pt x="57425" y="1564261"/>
                  </a:lnTo>
                  <a:lnTo>
                    <a:pt x="94030" y="1571650"/>
                  </a:lnTo>
                  <a:lnTo>
                    <a:pt x="2263419" y="1571650"/>
                  </a:lnTo>
                  <a:lnTo>
                    <a:pt x="2300017" y="1564261"/>
                  </a:lnTo>
                  <a:lnTo>
                    <a:pt x="2329888" y="1544112"/>
                  </a:lnTo>
                  <a:lnTo>
                    <a:pt x="2350019" y="1514230"/>
                  </a:lnTo>
                  <a:lnTo>
                    <a:pt x="2357399" y="1477645"/>
                  </a:lnTo>
                  <a:lnTo>
                    <a:pt x="2357399" y="93980"/>
                  </a:lnTo>
                  <a:lnTo>
                    <a:pt x="2350019" y="57435"/>
                  </a:lnTo>
                  <a:lnTo>
                    <a:pt x="2329888" y="27559"/>
                  </a:lnTo>
                  <a:lnTo>
                    <a:pt x="2300017" y="7397"/>
                  </a:lnTo>
                  <a:lnTo>
                    <a:pt x="22634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2849" y="4069079"/>
              <a:ext cx="2357755" cy="1572260"/>
            </a:xfrm>
            <a:custGeom>
              <a:avLst/>
              <a:gdLst/>
              <a:ahLst/>
              <a:cxnLst/>
              <a:rect l="l" t="t" r="r" b="b"/>
              <a:pathLst>
                <a:path w="2357755" h="1572260">
                  <a:moveTo>
                    <a:pt x="0" y="93980"/>
                  </a:moveTo>
                  <a:lnTo>
                    <a:pt x="7387" y="57435"/>
                  </a:lnTo>
                  <a:lnTo>
                    <a:pt x="27536" y="27559"/>
                  </a:lnTo>
                  <a:lnTo>
                    <a:pt x="57425" y="7397"/>
                  </a:lnTo>
                  <a:lnTo>
                    <a:pt x="94030" y="0"/>
                  </a:lnTo>
                  <a:lnTo>
                    <a:pt x="2263419" y="0"/>
                  </a:lnTo>
                  <a:lnTo>
                    <a:pt x="2300017" y="7397"/>
                  </a:lnTo>
                  <a:lnTo>
                    <a:pt x="2329888" y="27559"/>
                  </a:lnTo>
                  <a:lnTo>
                    <a:pt x="2350019" y="57435"/>
                  </a:lnTo>
                  <a:lnTo>
                    <a:pt x="2357399" y="93980"/>
                  </a:lnTo>
                  <a:lnTo>
                    <a:pt x="2357399" y="1477645"/>
                  </a:lnTo>
                  <a:lnTo>
                    <a:pt x="2350019" y="1514230"/>
                  </a:lnTo>
                  <a:lnTo>
                    <a:pt x="2329888" y="1544112"/>
                  </a:lnTo>
                  <a:lnTo>
                    <a:pt x="2300017" y="1564261"/>
                  </a:lnTo>
                  <a:lnTo>
                    <a:pt x="2263419" y="1571650"/>
                  </a:lnTo>
                  <a:lnTo>
                    <a:pt x="94030" y="1571650"/>
                  </a:lnTo>
                  <a:lnTo>
                    <a:pt x="57425" y="1564261"/>
                  </a:lnTo>
                  <a:lnTo>
                    <a:pt x="27536" y="1544112"/>
                  </a:lnTo>
                  <a:lnTo>
                    <a:pt x="7387" y="1514230"/>
                  </a:lnTo>
                  <a:lnTo>
                    <a:pt x="0" y="1477645"/>
                  </a:lnTo>
                  <a:lnTo>
                    <a:pt x="0" y="9398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15848" y="4477892"/>
            <a:ext cx="1738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Poca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información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(4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Kb)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41400" y="4989957"/>
            <a:ext cx="12890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dirty="0" sz="1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velocidad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392427" y="1206830"/>
            <a:ext cx="63588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solidFill>
                  <a:srgbClr val="FFC000"/>
                </a:solidFill>
                <a:latin typeface="Calibri"/>
                <a:cs typeface="Calibri"/>
              </a:rPr>
              <a:t>Técnicas</a:t>
            </a:r>
            <a:r>
              <a:rPr dirty="0" sz="2800" spc="-114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dirty="0" sz="2800" spc="-10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C000"/>
                </a:solidFill>
                <a:latin typeface="Calibri"/>
                <a:cs typeface="Calibri"/>
              </a:rPr>
              <a:t>Almacenamiento</a:t>
            </a:r>
            <a:r>
              <a:rPr dirty="0" sz="2800" spc="-9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C000"/>
                </a:solidFill>
                <a:latin typeface="Calibri"/>
                <a:cs typeface="Calibri"/>
              </a:rPr>
              <a:t>Offline</a:t>
            </a:r>
            <a:r>
              <a:rPr dirty="0" sz="2800" spc="-11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C000"/>
                </a:solidFill>
                <a:latin typeface="Calibri"/>
                <a:cs typeface="Calibri"/>
              </a:rPr>
              <a:t>Previas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990333" y="2221738"/>
            <a:ext cx="11398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375F92"/>
                </a:solidFill>
                <a:latin typeface="Calibri"/>
                <a:cs typeface="Calibri"/>
              </a:rPr>
              <a:t>Navegador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551676" y="2544610"/>
            <a:ext cx="1930400" cy="958850"/>
            <a:chOff x="6551676" y="2544610"/>
            <a:chExt cx="1930400" cy="95885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0388" y="2636964"/>
              <a:ext cx="551116" cy="5511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2723" y="2754210"/>
              <a:ext cx="617639" cy="6176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1676" y="2544610"/>
              <a:ext cx="735291" cy="7352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19341" y="2788653"/>
              <a:ext cx="583196" cy="5831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18426" y="2883420"/>
              <a:ext cx="620001" cy="620001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3585209" y="5258511"/>
            <a:ext cx="13258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17375E"/>
                </a:solidFill>
                <a:latin typeface="Calibri"/>
                <a:cs typeface="Calibri"/>
              </a:rPr>
              <a:t>Basado</a:t>
            </a:r>
            <a:r>
              <a:rPr dirty="0" sz="1400" spc="-25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7375E"/>
                </a:solidFill>
                <a:latin typeface="Calibri"/>
                <a:cs typeface="Calibri"/>
              </a:rPr>
              <a:t>en</a:t>
            </a:r>
            <a:r>
              <a:rPr dirty="0" sz="1400" spc="-10">
                <a:solidFill>
                  <a:srgbClr val="17375E"/>
                </a:solidFill>
                <a:latin typeface="Calibri"/>
                <a:cs typeface="Calibri"/>
              </a:rPr>
              <a:t> Plugins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15792" y="4660595"/>
            <a:ext cx="1512188" cy="42499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88027" y="4588497"/>
            <a:ext cx="689495" cy="689495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772769" y="2221738"/>
            <a:ext cx="8293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375F92"/>
                </a:solidFill>
                <a:latin typeface="Calibri"/>
                <a:cs typeface="Calibri"/>
              </a:rPr>
              <a:t>Cookies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0077" y="2564904"/>
            <a:ext cx="936104" cy="936104"/>
          </a:xfrm>
          <a:prstGeom prst="rect">
            <a:avLst/>
          </a:prstGeom>
        </p:spPr>
      </p:pic>
      <p:sp>
        <p:nvSpPr>
          <p:cNvPr id="33" name="object 33" descr=""/>
          <p:cNvSpPr/>
          <p:nvPr/>
        </p:nvSpPr>
        <p:spPr>
          <a:xfrm>
            <a:off x="2785236" y="2077085"/>
            <a:ext cx="1905" cy="3857625"/>
          </a:xfrm>
          <a:custGeom>
            <a:avLst/>
            <a:gdLst/>
            <a:ahLst/>
            <a:cxnLst/>
            <a:rect l="l" t="t" r="r" b="b"/>
            <a:pathLst>
              <a:path w="1905" h="3857625">
                <a:moveTo>
                  <a:pt x="1650" y="0"/>
                </a:moveTo>
                <a:lnTo>
                  <a:pt x="0" y="385759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5929376" y="2076195"/>
            <a:ext cx="1905" cy="3858260"/>
          </a:xfrm>
          <a:custGeom>
            <a:avLst/>
            <a:gdLst/>
            <a:ahLst/>
            <a:cxnLst/>
            <a:rect l="l" t="t" r="r" b="b"/>
            <a:pathLst>
              <a:path w="1904" h="3858260">
                <a:moveTo>
                  <a:pt x="1524" y="0"/>
                </a:moveTo>
                <a:lnTo>
                  <a:pt x="0" y="385768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16455" y="1279398"/>
            <a:ext cx="59080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solidFill>
                  <a:srgbClr val="FFC000"/>
                </a:solidFill>
                <a:latin typeface="Calibri"/>
                <a:cs typeface="Calibri"/>
              </a:rPr>
              <a:t>Técnicas</a:t>
            </a:r>
            <a:r>
              <a:rPr dirty="0" sz="2800" spc="-9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dirty="0" sz="2800" spc="-8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C000"/>
                </a:solidFill>
                <a:latin typeface="Calibri"/>
                <a:cs typeface="Calibri"/>
              </a:rPr>
              <a:t>Almacenamiento</a:t>
            </a:r>
            <a:r>
              <a:rPr dirty="0" sz="2800" spc="-6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C000"/>
                </a:solidFill>
                <a:latin typeface="Calibri"/>
                <a:cs typeface="Calibri"/>
              </a:rPr>
              <a:t>con</a:t>
            </a:r>
            <a:r>
              <a:rPr dirty="0" sz="2800" spc="-8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C000"/>
                </a:solidFill>
                <a:latin typeface="Calibri"/>
                <a:cs typeface="Calibri"/>
              </a:rPr>
              <a:t>HTML5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4370" y="2096385"/>
            <a:ext cx="5579745" cy="3354704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10" b="1">
                <a:solidFill>
                  <a:srgbClr val="375F92"/>
                </a:solidFill>
                <a:latin typeface="Calibri"/>
                <a:cs typeface="Calibri"/>
              </a:rPr>
              <a:t>Diferentes </a:t>
            </a:r>
            <a:r>
              <a:rPr dirty="0" sz="1800" spc="-20" b="1">
                <a:solidFill>
                  <a:srgbClr val="375F92"/>
                </a:solidFill>
                <a:latin typeface="Calibri"/>
                <a:cs typeface="Calibri"/>
              </a:rPr>
              <a:t>APIs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Web</a:t>
            </a:r>
            <a:r>
              <a:rPr dirty="0" sz="1800" spc="-7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Storage</a:t>
            </a:r>
            <a:r>
              <a:rPr dirty="0" sz="1800" spc="-5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94B3D6"/>
                </a:solidFill>
                <a:latin typeface="Calibri"/>
                <a:cs typeface="Calibri"/>
              </a:rPr>
              <a:t>(Local</a:t>
            </a:r>
            <a:r>
              <a:rPr dirty="0" sz="1800" spc="-35">
                <a:solidFill>
                  <a:srgbClr val="94B3D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94B3D6"/>
                </a:solidFill>
                <a:latin typeface="Calibri"/>
                <a:cs typeface="Calibri"/>
              </a:rPr>
              <a:t>Storage</a:t>
            </a:r>
            <a:r>
              <a:rPr dirty="0" sz="1800" spc="-55">
                <a:solidFill>
                  <a:srgbClr val="94B3D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94B3D6"/>
                </a:solidFill>
                <a:latin typeface="Calibri"/>
                <a:cs typeface="Calibri"/>
              </a:rPr>
              <a:t>or</a:t>
            </a:r>
            <a:r>
              <a:rPr dirty="0" sz="1800" spc="-45">
                <a:solidFill>
                  <a:srgbClr val="94B3D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94B3D6"/>
                </a:solidFill>
                <a:latin typeface="Calibri"/>
                <a:cs typeface="Calibri"/>
              </a:rPr>
              <a:t>DOM</a:t>
            </a:r>
            <a:r>
              <a:rPr dirty="0" sz="1800" spc="-45">
                <a:solidFill>
                  <a:srgbClr val="94B3D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94B3D6"/>
                </a:solidFill>
                <a:latin typeface="Calibri"/>
                <a:cs typeface="Calibri"/>
              </a:rPr>
              <a:t>Storage)</a:t>
            </a:r>
            <a:endParaRPr sz="1800">
              <a:latin typeface="Calibri"/>
              <a:cs typeface="Calibri"/>
            </a:endParaRPr>
          </a:p>
          <a:p>
            <a:pPr marL="469900" marR="3348354">
              <a:lnSpc>
                <a:spcPct val="120000"/>
              </a:lnSpc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Web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SQL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Database IndexedDB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File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Storage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800" spc="-10" b="1">
                <a:solidFill>
                  <a:srgbClr val="375F92"/>
                </a:solidFill>
                <a:latin typeface="Calibri"/>
                <a:cs typeface="Calibri"/>
              </a:rPr>
              <a:t>PRINCIPIOS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ct val="120000"/>
              </a:lnSpc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Normas</a:t>
            </a:r>
            <a:r>
              <a:rPr dirty="0" sz="1800" spc="-6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estándar</a:t>
            </a:r>
            <a:r>
              <a:rPr dirty="0" sz="1800" spc="-5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para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“todos”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los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navegadores.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Información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solo</a:t>
            </a:r>
            <a:r>
              <a:rPr dirty="0" sz="1800" spc="-4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accesible</a:t>
            </a:r>
            <a:r>
              <a:rPr dirty="0" sz="1800" spc="-7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desde</a:t>
            </a:r>
            <a:r>
              <a:rPr dirty="0" sz="1800" spc="-45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800" spc="-45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propio</a:t>
            </a:r>
            <a:r>
              <a:rPr dirty="0" sz="1800" spc="-45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75F92"/>
                </a:solidFill>
                <a:latin typeface="Calibri"/>
                <a:cs typeface="Calibri"/>
              </a:rPr>
              <a:t>navegador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Interacción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 API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y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 Base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Datos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es</a:t>
            </a:r>
            <a:r>
              <a:rPr dirty="0" sz="1800" spc="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75F92"/>
                </a:solidFill>
                <a:latin typeface="Calibri"/>
                <a:cs typeface="Calibri"/>
              </a:rPr>
              <a:t>asíncrona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69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ALMACENAMIENTO</a:t>
            </a:r>
            <a:r>
              <a:rPr dirty="0" spc="-65"/>
              <a:t> </a:t>
            </a:r>
            <a:r>
              <a:rPr dirty="0" spc="-10"/>
              <a:t>LOCAL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22294" y="1567434"/>
            <a:ext cx="19005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888888"/>
                </a:solidFill>
                <a:latin typeface="Calibri"/>
                <a:cs typeface="Calibri"/>
              </a:rPr>
              <a:t>Web</a:t>
            </a:r>
            <a:r>
              <a:rPr dirty="0" sz="2800" spc="-13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888888"/>
                </a:solidFill>
                <a:latin typeface="Calibri"/>
                <a:cs typeface="Calibri"/>
              </a:rPr>
              <a:t>Storage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2406" y="3624199"/>
            <a:ext cx="1991360" cy="67183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800" b="1">
                <a:solidFill>
                  <a:srgbClr val="375F92"/>
                </a:solidFill>
                <a:latin typeface="Arial"/>
                <a:cs typeface="Arial"/>
              </a:rPr>
              <a:t>TIPOS</a:t>
            </a:r>
            <a:r>
              <a:rPr dirty="0" sz="1800" spc="-40" b="1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75F92"/>
                </a:solidFill>
                <a:latin typeface="Arial"/>
                <a:cs typeface="Arial"/>
              </a:rPr>
              <a:t>DE</a:t>
            </a:r>
            <a:r>
              <a:rPr dirty="0" sz="1800" spc="-10" b="1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375F92"/>
                </a:solidFill>
                <a:latin typeface="Arial"/>
                <a:cs typeface="Arial"/>
              </a:rPr>
              <a:t>DATOS</a:t>
            </a:r>
            <a:r>
              <a:rPr dirty="0" sz="1800" spc="-50">
                <a:solidFill>
                  <a:srgbClr val="375F92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800" spc="-10" b="1">
                <a:solidFill>
                  <a:srgbClr val="375F92"/>
                </a:solidFill>
                <a:latin typeface="Calibri"/>
                <a:cs typeface="Calibri"/>
              </a:rPr>
              <a:t>localStorage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06215" y="3996054"/>
            <a:ext cx="39928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Permanecen</a:t>
            </a:r>
            <a:r>
              <a:rPr dirty="0" sz="1800" spc="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hasta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que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usuario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los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borra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62406" y="4654422"/>
            <a:ext cx="1431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75F92"/>
                </a:solidFill>
                <a:latin typeface="Calibri"/>
                <a:cs typeface="Calibri"/>
              </a:rPr>
              <a:t>sessionStorage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06215" y="4654422"/>
            <a:ext cx="34975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Desaparecen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al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cerrarse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navegador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766" y="4005046"/>
            <a:ext cx="432054" cy="2569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766" y="4653127"/>
            <a:ext cx="432054" cy="25694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02842" y="2384234"/>
            <a:ext cx="2032635" cy="68453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más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compatible.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Estructura</a:t>
            </a:r>
            <a:r>
              <a:rPr dirty="0" sz="1800" spc="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clave-valor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23991" y="2384234"/>
            <a:ext cx="2203450" cy="68453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Integridad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los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datos.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Race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conditions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9766" y="1484769"/>
            <a:ext cx="648068" cy="6480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4053" y="2492882"/>
            <a:ext cx="386079" cy="2880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564" y="2420873"/>
            <a:ext cx="386079" cy="2880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564" y="2780919"/>
            <a:ext cx="386079" cy="2880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4053" y="2852927"/>
            <a:ext cx="386079" cy="2880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02660" y="5589244"/>
            <a:ext cx="304800" cy="304800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3369945" y="5474919"/>
            <a:ext cx="34175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7"/>
              </a:rPr>
              <a:t>http://html5demos.com/storage</a:t>
            </a:r>
            <a:r>
              <a:rPr dirty="0" sz="1200" spc="-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8"/>
              </a:rPr>
              <a:t>http://playground.html5rocks.com/#localstorage</a:t>
            </a:r>
            <a:r>
              <a:rPr dirty="0" sz="1200" spc="-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u="sng" sz="1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8"/>
              </a:rPr>
              <a:t>http://playground.html5rocks.com/#sessionstorage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69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ALMACENAMIENTO</a:t>
            </a:r>
            <a:r>
              <a:rPr dirty="0" spc="-65"/>
              <a:t> </a:t>
            </a:r>
            <a:r>
              <a:rPr dirty="0" spc="-10"/>
              <a:t>LOCAL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69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ALMACENAMIENTO</a:t>
            </a:r>
            <a:r>
              <a:rPr dirty="0" spc="-65"/>
              <a:t> </a:t>
            </a:r>
            <a:r>
              <a:rPr dirty="0" spc="-10"/>
              <a:t>LOCAL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68142" y="1206830"/>
            <a:ext cx="28086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888888"/>
                </a:solidFill>
                <a:latin typeface="Calibri"/>
                <a:cs typeface="Calibri"/>
              </a:rPr>
              <a:t>Web</a:t>
            </a:r>
            <a:r>
              <a:rPr dirty="0" sz="2800" spc="-9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888888"/>
                </a:solidFill>
                <a:latin typeface="Calibri"/>
                <a:cs typeface="Calibri"/>
              </a:rPr>
              <a:t>SQL</a:t>
            </a:r>
            <a:r>
              <a:rPr dirty="0" sz="2800" spc="-80" b="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888888"/>
                </a:solidFill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31414" y="2493009"/>
            <a:ext cx="3209925" cy="2419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solidFill>
                  <a:srgbClr val="375F92"/>
                </a:solidFill>
                <a:latin typeface="Tahoma"/>
                <a:cs typeface="Tahoma"/>
              </a:rPr>
              <a:t>Como</a:t>
            </a:r>
            <a:r>
              <a:rPr dirty="0" sz="1800" spc="-2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las</a:t>
            </a:r>
            <a:r>
              <a:rPr dirty="0" sz="1800" spc="-1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100">
                <a:solidFill>
                  <a:srgbClr val="375F92"/>
                </a:solidFill>
                <a:latin typeface="Tahoma"/>
                <a:cs typeface="Tahoma"/>
              </a:rPr>
              <a:t>DDBB</a:t>
            </a:r>
            <a:r>
              <a:rPr dirty="0" sz="1800" spc="-1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tradicionales.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Estructura</a:t>
            </a:r>
            <a:r>
              <a:rPr dirty="0" sz="1800" spc="3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relacionada</a:t>
            </a:r>
            <a:r>
              <a:rPr dirty="0" sz="1800" spc="9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(joins)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80">
                <a:solidFill>
                  <a:srgbClr val="375F92"/>
                </a:solidFill>
                <a:latin typeface="Tahoma"/>
                <a:cs typeface="Tahoma"/>
              </a:rPr>
              <a:t>Más</a:t>
            </a:r>
            <a:r>
              <a:rPr dirty="0" sz="18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complejas.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IE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y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Firefox</a:t>
            </a:r>
            <a:r>
              <a:rPr dirty="0" sz="1800" spc="-1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no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son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compatibles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694" y="1124724"/>
            <a:ext cx="648068" cy="6480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1729" y="4005071"/>
            <a:ext cx="386080" cy="2880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1729" y="3140964"/>
            <a:ext cx="386080" cy="2880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1729" y="4653153"/>
            <a:ext cx="386080" cy="2880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1729" y="2492882"/>
            <a:ext cx="386080" cy="2880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39720" y="5631624"/>
            <a:ext cx="304800" cy="3048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707004" y="5630062"/>
            <a:ext cx="3695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6"/>
              </a:rPr>
              <a:t>http://playground.html5rocks.com/#async_transactions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69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ALMACENAMIENTO</a:t>
            </a:r>
            <a:r>
              <a:rPr dirty="0" spc="-65"/>
              <a:t> </a:t>
            </a:r>
            <a:r>
              <a:rPr dirty="0" spc="-10"/>
              <a:t>LOCAL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62502" y="1567434"/>
            <a:ext cx="1619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888888"/>
                </a:solidFill>
                <a:latin typeface="Calibri"/>
                <a:cs typeface="Calibri"/>
              </a:rPr>
              <a:t>IndexedDB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79270" y="2664333"/>
            <a:ext cx="5561330" cy="259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solidFill>
                  <a:srgbClr val="375F92"/>
                </a:solidFill>
                <a:latin typeface="Tahoma"/>
                <a:cs typeface="Tahoma"/>
              </a:rPr>
              <a:t>Mezcla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entre</a:t>
            </a:r>
            <a:r>
              <a:rPr dirty="0" sz="1800" spc="-3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Web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Storage</a:t>
            </a:r>
            <a:r>
              <a:rPr dirty="0" sz="1800" spc="-1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y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Web</a:t>
            </a:r>
            <a:r>
              <a:rPr dirty="0" sz="1800" spc="-3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140">
                <a:solidFill>
                  <a:srgbClr val="375F92"/>
                </a:solidFill>
                <a:latin typeface="Tahoma"/>
                <a:cs typeface="Tahoma"/>
              </a:rPr>
              <a:t>SQL</a:t>
            </a:r>
            <a:r>
              <a:rPr dirty="0" sz="1800" spc="-9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Database</a:t>
            </a:r>
            <a:endParaRPr sz="1800">
              <a:latin typeface="Tahoma"/>
              <a:cs typeface="Tahoma"/>
            </a:endParaRPr>
          </a:p>
          <a:p>
            <a:pPr marL="12700" marR="2442210">
              <a:lnSpc>
                <a:spcPts val="5640"/>
              </a:lnSpc>
              <a:spcBef>
                <a:spcPts val="265"/>
              </a:spcBef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Estructura</a:t>
            </a:r>
            <a:r>
              <a:rPr dirty="0" sz="1800" spc="3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relacionada</a:t>
            </a:r>
            <a:r>
              <a:rPr dirty="0" sz="1800" spc="9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(joins)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Transacciones</a:t>
            </a:r>
            <a:r>
              <a:rPr dirty="0" sz="1800" spc="13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de</a:t>
            </a:r>
            <a:r>
              <a:rPr dirty="0" sz="1800" spc="1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información.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ahoma"/>
              <a:cs typeface="Tahoma"/>
            </a:endParaRPr>
          </a:p>
          <a:p>
            <a:pPr marL="12700">
              <a:lnSpc>
                <a:spcPts val="2135"/>
              </a:lnSpc>
            </a:pPr>
            <a:r>
              <a:rPr dirty="0" sz="1800" spc="75">
                <a:solidFill>
                  <a:srgbClr val="375F92"/>
                </a:solidFill>
                <a:latin typeface="Tahoma"/>
                <a:cs typeface="Tahoma"/>
              </a:rPr>
              <a:t>Pocos</a:t>
            </a:r>
            <a:r>
              <a:rPr dirty="0" sz="1800" spc="-4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navegadores lo</a:t>
            </a:r>
            <a:r>
              <a:rPr dirty="0" sz="1800" spc="-4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soportan,</a:t>
            </a:r>
            <a:r>
              <a:rPr dirty="0" sz="1800" spc="-2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pero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está</a:t>
            </a:r>
            <a:r>
              <a:rPr dirty="0" sz="1800" spc="-3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previsto</a:t>
            </a:r>
            <a:r>
              <a:rPr dirty="0" sz="1800" spc="-2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Tahoma"/>
                <a:cs typeface="Tahoma"/>
              </a:rPr>
              <a:t>ser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ts val="2135"/>
              </a:lnSpc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soportado</a:t>
            </a:r>
            <a:r>
              <a:rPr dirty="0" sz="1800" spc="-10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por</a:t>
            </a:r>
            <a:r>
              <a:rPr dirty="0" sz="1800" spc="-7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375F92"/>
                </a:solidFill>
                <a:latin typeface="Tahoma"/>
                <a:cs typeface="Tahoma"/>
              </a:rPr>
              <a:t>todos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775" y="1484769"/>
            <a:ext cx="648068" cy="6480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6" y="2636901"/>
            <a:ext cx="386080" cy="2880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9636" y="4725161"/>
            <a:ext cx="386080" cy="2880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6" y="3284982"/>
            <a:ext cx="386080" cy="2880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6" y="4005071"/>
            <a:ext cx="386080" cy="288036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69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ALMACENAMIENTO</a:t>
            </a:r>
            <a:r>
              <a:rPr dirty="0" spc="-65"/>
              <a:t> </a:t>
            </a:r>
            <a:r>
              <a:rPr dirty="0" spc="-10"/>
              <a:t>LOCAL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44214" y="1423161"/>
            <a:ext cx="16567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888888"/>
                </a:solidFill>
                <a:latin typeface="Calibri"/>
                <a:cs typeface="Calibri"/>
              </a:rPr>
              <a:t>FileStorage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79270" y="2376296"/>
            <a:ext cx="6171565" cy="2883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solidFill>
                  <a:srgbClr val="375F92"/>
                </a:solidFill>
                <a:latin typeface="Tahoma"/>
                <a:cs typeface="Tahoma"/>
              </a:rPr>
              <a:t>Puedes</a:t>
            </a:r>
            <a:r>
              <a:rPr dirty="0" sz="1800" spc="-8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guardar</a:t>
            </a:r>
            <a:r>
              <a:rPr dirty="0" sz="18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información</a:t>
            </a:r>
            <a:r>
              <a:rPr dirty="0" sz="18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binaria</a:t>
            </a:r>
            <a:r>
              <a:rPr dirty="0" sz="1800" spc="-6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(como</a:t>
            </a:r>
            <a:r>
              <a:rPr dirty="0" sz="1800" spc="-9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texto),</a:t>
            </a:r>
            <a:r>
              <a:rPr dirty="0" sz="1800" spc="-7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y</a:t>
            </a:r>
            <a:r>
              <a:rPr dirty="0" sz="1800" spc="-7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375F92"/>
                </a:solidFill>
                <a:latin typeface="Arial"/>
                <a:cs typeface="Arial"/>
              </a:rPr>
              <a:t>grandes </a:t>
            </a:r>
            <a:r>
              <a:rPr dirty="0" sz="1800" b="1">
                <a:solidFill>
                  <a:srgbClr val="375F92"/>
                </a:solidFill>
                <a:latin typeface="Arial"/>
                <a:cs typeface="Arial"/>
              </a:rPr>
              <a:t>cantidades</a:t>
            </a:r>
            <a:r>
              <a:rPr dirty="0" sz="1800" spc="-85" b="1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75F92"/>
                </a:solidFill>
                <a:latin typeface="Arial"/>
                <a:cs typeface="Arial"/>
              </a:rPr>
              <a:t>de</a:t>
            </a:r>
            <a:r>
              <a:rPr dirty="0" sz="1800" spc="-60" b="1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75F92"/>
                </a:solidFill>
                <a:latin typeface="Arial"/>
                <a:cs typeface="Arial"/>
              </a:rPr>
              <a:t>información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370330" algn="l"/>
              </a:tabLst>
            </a:pPr>
            <a:r>
              <a:rPr dirty="0" sz="1800" b="1">
                <a:solidFill>
                  <a:srgbClr val="375F92"/>
                </a:solidFill>
                <a:latin typeface="Arial"/>
                <a:cs typeface="Arial"/>
              </a:rPr>
              <a:t>File</a:t>
            </a:r>
            <a:r>
              <a:rPr dirty="0" sz="1800" spc="-40" b="1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75F92"/>
                </a:solidFill>
                <a:latin typeface="Arial"/>
                <a:cs typeface="Arial"/>
              </a:rPr>
              <a:t>Reader</a:t>
            </a:r>
            <a:r>
              <a:rPr dirty="0" sz="1800" b="1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soportado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solo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por</a:t>
            </a:r>
            <a:r>
              <a:rPr dirty="0" sz="1800" spc="-4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Chrome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375F92"/>
                </a:solidFill>
                <a:latin typeface="Arial"/>
                <a:cs typeface="Arial"/>
              </a:rPr>
              <a:t>FileWriter</a:t>
            </a:r>
            <a:r>
              <a:rPr dirty="0" sz="1800" spc="480" b="1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todavía</a:t>
            </a:r>
            <a:r>
              <a:rPr dirty="0" sz="1800" spc="-7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no</a:t>
            </a:r>
            <a:r>
              <a:rPr dirty="0" sz="1800" spc="-7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soportado</a:t>
            </a:r>
            <a:r>
              <a:rPr dirty="0" sz="18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por</a:t>
            </a:r>
            <a:r>
              <a:rPr dirty="0" sz="1800" spc="-5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nadie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ahoma"/>
              <a:cs typeface="Tahoma"/>
            </a:endParaRPr>
          </a:p>
          <a:p>
            <a:pPr marL="12700">
              <a:lnSpc>
                <a:spcPts val="2135"/>
              </a:lnSpc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Cuando</a:t>
            </a:r>
            <a:r>
              <a:rPr dirty="0" sz="1800" spc="1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60">
                <a:solidFill>
                  <a:srgbClr val="375F92"/>
                </a:solidFill>
                <a:latin typeface="Tahoma"/>
                <a:cs typeface="Tahoma"/>
              </a:rPr>
              <a:t>sea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 soportado</a:t>
            </a:r>
            <a:r>
              <a:rPr dirty="0" sz="1800" spc="1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será</a:t>
            </a:r>
            <a:r>
              <a:rPr dirty="0" sz="1800" spc="1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bueno</a:t>
            </a:r>
            <a:r>
              <a:rPr dirty="0" sz="1800" spc="1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para</a:t>
            </a:r>
            <a:r>
              <a:rPr dirty="0" sz="1800" spc="1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almacenar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35"/>
              </a:lnSpc>
            </a:pP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grandes</a:t>
            </a:r>
            <a:r>
              <a:rPr dirty="0" sz="1800" spc="3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cantidades</a:t>
            </a:r>
            <a:r>
              <a:rPr dirty="0" sz="1800" spc="6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375F92"/>
                </a:solidFill>
                <a:latin typeface="Tahoma"/>
                <a:cs typeface="Tahoma"/>
              </a:rPr>
              <a:t>de</a:t>
            </a:r>
            <a:r>
              <a:rPr dirty="0" sz="1800" spc="2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Tahoma"/>
                <a:cs typeface="Tahoma"/>
              </a:rPr>
              <a:t>información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775" y="1340751"/>
            <a:ext cx="648068" cy="6480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594" y="2348864"/>
            <a:ext cx="386080" cy="2880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1594" y="3356990"/>
            <a:ext cx="386080" cy="2880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594" y="4725161"/>
            <a:ext cx="386080" cy="2880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1594" y="4077080"/>
            <a:ext cx="386080" cy="288036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50210" y="1135125"/>
            <a:ext cx="3243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C000"/>
                </a:solidFill>
                <a:latin typeface="Calibri"/>
                <a:cs typeface="Calibri"/>
              </a:rPr>
              <a:t>¡LO</a:t>
            </a:r>
            <a:r>
              <a:rPr dirty="0" sz="2800" spc="-12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C000"/>
                </a:solidFill>
                <a:latin typeface="Calibri"/>
                <a:cs typeface="Calibri"/>
              </a:rPr>
              <a:t>QUIERO</a:t>
            </a:r>
            <a:r>
              <a:rPr dirty="0" sz="2800" spc="-10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C000"/>
                </a:solidFill>
                <a:latin typeface="Calibri"/>
                <a:cs typeface="Calibri"/>
              </a:rPr>
              <a:t>USAR</a:t>
            </a:r>
            <a:r>
              <a:rPr dirty="0" sz="2800" spc="-95" b="1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C000"/>
                </a:solidFill>
                <a:latin typeface="Calibri"/>
                <a:cs typeface="Calibri"/>
              </a:rPr>
              <a:t>YA!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8540" y="2007234"/>
            <a:ext cx="5734685" cy="385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0510" algn="l"/>
                <a:tab pos="4392930" algn="l"/>
              </a:tabLst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Por</a:t>
            </a:r>
            <a:r>
              <a:rPr dirty="0" sz="1800" spc="-5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defecto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usar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WEB</a:t>
            </a:r>
            <a:r>
              <a:rPr dirty="0" sz="1800" spc="-35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STORAGE</a:t>
            </a:r>
            <a:r>
              <a:rPr dirty="0" sz="1800" spc="34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7AB8"/>
                </a:solidFill>
                <a:latin typeface="Calibri"/>
                <a:cs typeface="Calibri"/>
              </a:rPr>
              <a:t>(</a:t>
            </a:r>
            <a:r>
              <a:rPr dirty="0" sz="1800" b="1">
                <a:solidFill>
                  <a:srgbClr val="467AB8"/>
                </a:solidFill>
                <a:latin typeface="Calibri"/>
                <a:cs typeface="Calibri"/>
              </a:rPr>
              <a:t>+</a:t>
            </a:r>
            <a:r>
              <a:rPr dirty="0" sz="1800" spc="-25" b="1">
                <a:solidFill>
                  <a:srgbClr val="467AB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67AB8"/>
                </a:solidFill>
                <a:latin typeface="Calibri"/>
                <a:cs typeface="Calibri"/>
              </a:rPr>
              <a:t>simple</a:t>
            </a:r>
            <a:r>
              <a:rPr dirty="0" sz="1800">
                <a:solidFill>
                  <a:srgbClr val="467AB8"/>
                </a:solidFill>
                <a:latin typeface="Calibri"/>
                <a:cs typeface="Calibri"/>
              </a:rPr>
              <a:t>	</a:t>
            </a:r>
            <a:r>
              <a:rPr dirty="0" sz="1800" spc="-50">
                <a:solidFill>
                  <a:srgbClr val="467AB8"/>
                </a:solidFill>
                <a:latin typeface="Calibri"/>
                <a:cs typeface="Calibri"/>
              </a:rPr>
              <a:t>&amp;</a:t>
            </a:r>
            <a:r>
              <a:rPr dirty="0" sz="1800">
                <a:solidFill>
                  <a:srgbClr val="467AB8"/>
                </a:solidFill>
                <a:latin typeface="Calibri"/>
                <a:cs typeface="Calibri"/>
              </a:rPr>
              <a:t>	</a:t>
            </a:r>
            <a:r>
              <a:rPr dirty="0" sz="1800" b="1">
                <a:solidFill>
                  <a:srgbClr val="467AB8"/>
                </a:solidFill>
                <a:latin typeface="Calibri"/>
                <a:cs typeface="Calibri"/>
              </a:rPr>
              <a:t>+</a:t>
            </a:r>
            <a:r>
              <a:rPr dirty="0" sz="1800" spc="-45" b="1">
                <a:solidFill>
                  <a:srgbClr val="467AB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67AB8"/>
                </a:solidFill>
                <a:latin typeface="Calibri"/>
                <a:cs typeface="Calibri"/>
              </a:rPr>
              <a:t>compatible</a:t>
            </a:r>
            <a:r>
              <a:rPr dirty="0" sz="1800" spc="-20">
                <a:solidFill>
                  <a:srgbClr val="467AB8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467AB8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Ayudarse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librerías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como</a:t>
            </a:r>
            <a:r>
              <a:rPr dirty="0" sz="1800" spc="37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persis.js</a:t>
            </a:r>
            <a:r>
              <a:rPr dirty="0" sz="1800" spc="325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375F92"/>
                </a:solidFill>
                <a:latin typeface="Calibri"/>
                <a:cs typeface="Calibri"/>
              </a:rPr>
              <a:t>ó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Protegerse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contra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perdida</a:t>
            </a:r>
            <a:r>
              <a:rPr dirty="0" sz="1800" spc="-7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3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375F92"/>
                </a:solidFill>
                <a:latin typeface="Calibri"/>
                <a:cs typeface="Calibri"/>
              </a:rPr>
              <a:t>datos</a:t>
            </a:r>
            <a:endParaRPr sz="1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65"/>
              </a:spcBef>
            </a:pPr>
            <a:r>
              <a:rPr dirty="0" sz="1400" b="1">
                <a:solidFill>
                  <a:srgbClr val="375F92"/>
                </a:solidFill>
                <a:latin typeface="Calibri"/>
                <a:cs typeface="Calibri"/>
              </a:rPr>
              <a:t>No</a:t>
            </a:r>
            <a:r>
              <a:rPr dirty="0" sz="1400" spc="-5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75F92"/>
                </a:solidFill>
                <a:latin typeface="Calibri"/>
                <a:cs typeface="Calibri"/>
              </a:rPr>
              <a:t>guardar</a:t>
            </a:r>
            <a:r>
              <a:rPr dirty="0" sz="1400" spc="-7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75F92"/>
                </a:solidFill>
                <a:latin typeface="Calibri"/>
                <a:cs typeface="Calibri"/>
              </a:rPr>
              <a:t>información</a:t>
            </a:r>
            <a:r>
              <a:rPr dirty="0" sz="1400" spc="-5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375F92"/>
                </a:solidFill>
                <a:latin typeface="Calibri"/>
                <a:cs typeface="Calibri"/>
              </a:rPr>
              <a:t>privada</a:t>
            </a: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Los</a:t>
            </a:r>
            <a:r>
              <a:rPr dirty="0" sz="1400" spc="-6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usuarios</a:t>
            </a:r>
            <a:r>
              <a:rPr dirty="0" sz="14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pueden</a:t>
            </a:r>
            <a:r>
              <a:rPr dirty="0" sz="14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75F92"/>
                </a:solidFill>
                <a:latin typeface="Calibri"/>
                <a:cs typeface="Calibri"/>
              </a:rPr>
              <a:t>borrar</a:t>
            </a:r>
            <a:r>
              <a:rPr dirty="0" sz="1400" spc="-5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los</a:t>
            </a:r>
            <a:r>
              <a:rPr dirty="0" sz="14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datos</a:t>
            </a:r>
            <a:r>
              <a:rPr dirty="0" sz="14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fácilmente</a:t>
            </a: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35"/>
              </a:spcBef>
            </a:pPr>
            <a:r>
              <a:rPr dirty="0" sz="1400" spc="-10" b="1">
                <a:solidFill>
                  <a:srgbClr val="375F92"/>
                </a:solidFill>
                <a:latin typeface="Calibri"/>
                <a:cs typeface="Calibri"/>
              </a:rPr>
              <a:t>Sincronizarse</a:t>
            </a:r>
            <a:r>
              <a:rPr dirty="0" sz="1400" spc="-5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con</a:t>
            </a:r>
            <a:r>
              <a:rPr dirty="0" sz="1400" spc="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400" spc="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servidor</a:t>
            </a:r>
            <a:r>
              <a:rPr dirty="0" sz="1400" spc="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frecuentemente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Securizar</a:t>
            </a:r>
            <a:r>
              <a:rPr dirty="0" sz="1800" spc="-7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los</a:t>
            </a:r>
            <a:r>
              <a:rPr dirty="0" sz="1800" spc="-25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75F92"/>
                </a:solidFill>
                <a:latin typeface="Calibri"/>
                <a:cs typeface="Calibri"/>
              </a:rPr>
              <a:t>datos</a:t>
            </a:r>
            <a:endParaRPr sz="1800">
              <a:latin typeface="Calibri"/>
              <a:cs typeface="Calibri"/>
            </a:endParaRPr>
          </a:p>
          <a:p>
            <a:pPr marL="469265" marR="2318385">
              <a:lnSpc>
                <a:spcPct val="120000"/>
              </a:lnSpc>
              <a:spcBef>
                <a:spcPts val="30"/>
              </a:spcBef>
            </a:pP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Alto</a:t>
            </a:r>
            <a:r>
              <a:rPr dirty="0" sz="14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riesgo</a:t>
            </a:r>
            <a:r>
              <a:rPr dirty="0" sz="14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en</a:t>
            </a:r>
            <a:r>
              <a:rPr dirty="0" sz="14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375F92"/>
                </a:solidFill>
                <a:latin typeface="Calibri"/>
                <a:cs typeface="Calibri"/>
              </a:rPr>
              <a:t>navegadores</a:t>
            </a:r>
            <a:r>
              <a:rPr dirty="0" sz="1400" spc="-5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375F92"/>
                </a:solidFill>
                <a:latin typeface="Calibri"/>
                <a:cs typeface="Calibri"/>
              </a:rPr>
              <a:t>compartidos SessionStorage</a:t>
            </a:r>
            <a:r>
              <a:rPr dirty="0" sz="1400" spc="-6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mejor</a:t>
            </a:r>
            <a:r>
              <a:rPr dirty="0" sz="1400" spc="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que</a:t>
            </a:r>
            <a:r>
              <a:rPr dirty="0" sz="1400" spc="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LocalStorage </a:t>
            </a:r>
            <a:r>
              <a:rPr dirty="0" sz="1400" b="1">
                <a:solidFill>
                  <a:srgbClr val="375F92"/>
                </a:solidFill>
                <a:latin typeface="Calibri"/>
                <a:cs typeface="Calibri"/>
              </a:rPr>
              <a:t>Encriptar</a:t>
            </a:r>
            <a:r>
              <a:rPr dirty="0" sz="1400" spc="-5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información</a:t>
            </a:r>
            <a:endParaRPr sz="1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35"/>
              </a:spcBef>
            </a:pPr>
            <a:r>
              <a:rPr dirty="0" sz="1400" spc="-10" b="1">
                <a:solidFill>
                  <a:srgbClr val="375F92"/>
                </a:solidFill>
                <a:latin typeface="Calibri"/>
                <a:cs typeface="Calibri"/>
              </a:rPr>
              <a:t>Evitar</a:t>
            </a:r>
            <a:r>
              <a:rPr dirty="0" sz="1400" spc="-45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75F92"/>
                </a:solidFill>
                <a:latin typeface="Calibri"/>
                <a:cs typeface="Calibri"/>
              </a:rPr>
              <a:t>guardar</a:t>
            </a:r>
            <a:r>
              <a:rPr dirty="0" sz="1400" spc="-50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75F92"/>
                </a:solidFill>
                <a:latin typeface="Calibri"/>
                <a:cs typeface="Calibri"/>
              </a:rPr>
              <a:t>cierto</a:t>
            </a:r>
            <a:r>
              <a:rPr dirty="0" sz="1400" spc="-35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75F92"/>
                </a:solidFill>
                <a:latin typeface="Calibri"/>
                <a:cs typeface="Calibri"/>
              </a:rPr>
              <a:t>tipo</a:t>
            </a:r>
            <a:r>
              <a:rPr dirty="0" sz="1400" spc="-25" b="1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400" spc="-20" b="1">
                <a:solidFill>
                  <a:srgbClr val="375F92"/>
                </a:solidFill>
                <a:latin typeface="Calibri"/>
                <a:cs typeface="Calibri"/>
              </a:rPr>
              <a:t> datos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3964" y="2420873"/>
            <a:ext cx="2114550" cy="4762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69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ALMACENAMIENTO</a:t>
            </a:r>
            <a:r>
              <a:rPr dirty="0" spc="-65"/>
              <a:t> </a:t>
            </a:r>
            <a:r>
              <a:rPr dirty="0" spc="-10"/>
              <a:t>LOCAL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63775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WebSockets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66571" y="1299209"/>
            <a:ext cx="686308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86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Permite</a:t>
            </a:r>
            <a:r>
              <a:rPr dirty="0" sz="1800" spc="-5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comunicación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bidireccional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con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cualquier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servidor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mediante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un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determinado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protocolo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red.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conexión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con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servidor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se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establece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forma</a:t>
            </a:r>
            <a:r>
              <a:rPr dirty="0" sz="1800" spc="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75F92"/>
                </a:solidFill>
                <a:latin typeface="Calibri"/>
                <a:cs typeface="Calibri"/>
              </a:rPr>
              <a:t>asíncrona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,</a:t>
            </a:r>
            <a:r>
              <a:rPr dirty="0" sz="1800" spc="-6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en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segundo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plano,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y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gestión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del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todo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su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ciclo</a:t>
            </a:r>
            <a:r>
              <a:rPr dirty="0" sz="1800" spc="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vida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se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realiza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través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75F92"/>
                </a:solidFill>
                <a:latin typeface="Calibri"/>
                <a:cs typeface="Calibri"/>
              </a:rPr>
              <a:t>callbacks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que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reciben </a:t>
            </a:r>
            <a:r>
              <a:rPr dirty="0" sz="1800" spc="-10" b="1">
                <a:solidFill>
                  <a:srgbClr val="375F92"/>
                </a:solidFill>
                <a:latin typeface="Calibri"/>
                <a:cs typeface="Calibri"/>
              </a:rPr>
              <a:t>eventos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66571" y="4317238"/>
            <a:ext cx="685419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0209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Debemos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utilizar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"ws://"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para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establecer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conexiones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con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protocolo websocket.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constructor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admite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además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un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parámetro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adicional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para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que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indicar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un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conjunto</a:t>
            </a:r>
            <a:r>
              <a:rPr dirty="0" sz="1800" spc="-6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subprotocolos,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pero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aún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está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sin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definir.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414272" y="3140455"/>
            <a:ext cx="6771005" cy="871855"/>
            <a:chOff x="1414272" y="3140455"/>
            <a:chExt cx="6771005" cy="871855"/>
          </a:xfrm>
        </p:grpSpPr>
        <p:sp>
          <p:nvSpPr>
            <p:cNvPr id="6" name="object 6" descr=""/>
            <p:cNvSpPr/>
            <p:nvPr/>
          </p:nvSpPr>
          <p:spPr>
            <a:xfrm>
              <a:off x="1426972" y="3153155"/>
              <a:ext cx="6745605" cy="846455"/>
            </a:xfrm>
            <a:custGeom>
              <a:avLst/>
              <a:gdLst/>
              <a:ahLst/>
              <a:cxnLst/>
              <a:rect l="l" t="t" r="r" b="b"/>
              <a:pathLst>
                <a:path w="6745605" h="846454">
                  <a:moveTo>
                    <a:pt x="6745478" y="0"/>
                  </a:moveTo>
                  <a:lnTo>
                    <a:pt x="0" y="0"/>
                  </a:lnTo>
                  <a:lnTo>
                    <a:pt x="0" y="800608"/>
                  </a:lnTo>
                  <a:lnTo>
                    <a:pt x="215248" y="809739"/>
                  </a:lnTo>
                  <a:lnTo>
                    <a:pt x="488089" y="820174"/>
                  </a:lnTo>
                  <a:lnTo>
                    <a:pt x="682640" y="826749"/>
                  </a:lnTo>
                  <a:lnTo>
                    <a:pt x="869013" y="832297"/>
                  </a:lnTo>
                  <a:lnTo>
                    <a:pt x="1047625" y="836860"/>
                  </a:lnTo>
                  <a:lnTo>
                    <a:pt x="1218890" y="840479"/>
                  </a:lnTo>
                  <a:lnTo>
                    <a:pt x="1383226" y="843195"/>
                  </a:lnTo>
                  <a:lnTo>
                    <a:pt x="1541047" y="845051"/>
                  </a:lnTo>
                  <a:lnTo>
                    <a:pt x="1742061" y="846258"/>
                  </a:lnTo>
                  <a:lnTo>
                    <a:pt x="1933219" y="846107"/>
                  </a:lnTo>
                  <a:lnTo>
                    <a:pt x="2115506" y="844696"/>
                  </a:lnTo>
                  <a:lnTo>
                    <a:pt x="2289908" y="842123"/>
                  </a:lnTo>
                  <a:lnTo>
                    <a:pt x="2457411" y="838487"/>
                  </a:lnTo>
                  <a:lnTo>
                    <a:pt x="2619001" y="833886"/>
                  </a:lnTo>
                  <a:lnTo>
                    <a:pt x="2814173" y="826927"/>
                  </a:lnTo>
                  <a:lnTo>
                    <a:pt x="3003570" y="818806"/>
                  </a:lnTo>
                  <a:lnTo>
                    <a:pt x="3262689" y="805850"/>
                  </a:lnTo>
                  <a:lnTo>
                    <a:pt x="4126476" y="756426"/>
                  </a:lnTo>
                  <a:lnTo>
                    <a:pt x="4498484" y="737102"/>
                  </a:lnTo>
                  <a:lnTo>
                    <a:pt x="4765893" y="725099"/>
                  </a:lnTo>
                  <a:lnTo>
                    <a:pt x="5003416" y="715917"/>
                  </a:lnTo>
                  <a:lnTo>
                    <a:pt x="5256339" y="707684"/>
                  </a:lnTo>
                  <a:lnTo>
                    <a:pt x="5471059" y="701912"/>
                  </a:lnTo>
                  <a:lnTo>
                    <a:pt x="5697852" y="696968"/>
                  </a:lnTo>
                  <a:lnTo>
                    <a:pt x="5937706" y="692951"/>
                  </a:lnTo>
                  <a:lnTo>
                    <a:pt x="6191604" y="689961"/>
                  </a:lnTo>
                  <a:lnTo>
                    <a:pt x="6460532" y="688094"/>
                  </a:lnTo>
                  <a:lnTo>
                    <a:pt x="6745478" y="687451"/>
                  </a:lnTo>
                  <a:lnTo>
                    <a:pt x="674547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26972" y="3153155"/>
              <a:ext cx="6745605" cy="846455"/>
            </a:xfrm>
            <a:custGeom>
              <a:avLst/>
              <a:gdLst/>
              <a:ahLst/>
              <a:cxnLst/>
              <a:rect l="l" t="t" r="r" b="b"/>
              <a:pathLst>
                <a:path w="6745605" h="846454">
                  <a:moveTo>
                    <a:pt x="0" y="0"/>
                  </a:moveTo>
                  <a:lnTo>
                    <a:pt x="6745478" y="0"/>
                  </a:lnTo>
                  <a:lnTo>
                    <a:pt x="6745478" y="687451"/>
                  </a:lnTo>
                  <a:lnTo>
                    <a:pt x="6672686" y="687492"/>
                  </a:lnTo>
                  <a:lnTo>
                    <a:pt x="6600941" y="687614"/>
                  </a:lnTo>
                  <a:lnTo>
                    <a:pt x="6530229" y="687815"/>
                  </a:lnTo>
                  <a:lnTo>
                    <a:pt x="6460532" y="688094"/>
                  </a:lnTo>
                  <a:lnTo>
                    <a:pt x="6391837" y="688450"/>
                  </a:lnTo>
                  <a:lnTo>
                    <a:pt x="6324128" y="688881"/>
                  </a:lnTo>
                  <a:lnTo>
                    <a:pt x="6257388" y="689385"/>
                  </a:lnTo>
                  <a:lnTo>
                    <a:pt x="6191604" y="689961"/>
                  </a:lnTo>
                  <a:lnTo>
                    <a:pt x="6126759" y="690607"/>
                  </a:lnTo>
                  <a:lnTo>
                    <a:pt x="6062837" y="691322"/>
                  </a:lnTo>
                  <a:lnTo>
                    <a:pt x="5999825" y="692104"/>
                  </a:lnTo>
                  <a:lnTo>
                    <a:pt x="5937706" y="692951"/>
                  </a:lnTo>
                  <a:lnTo>
                    <a:pt x="5876464" y="693863"/>
                  </a:lnTo>
                  <a:lnTo>
                    <a:pt x="5816085" y="694837"/>
                  </a:lnTo>
                  <a:lnTo>
                    <a:pt x="5756553" y="695873"/>
                  </a:lnTo>
                  <a:lnTo>
                    <a:pt x="5697852" y="696968"/>
                  </a:lnTo>
                  <a:lnTo>
                    <a:pt x="5639968" y="698121"/>
                  </a:lnTo>
                  <a:lnTo>
                    <a:pt x="5582885" y="699330"/>
                  </a:lnTo>
                  <a:lnTo>
                    <a:pt x="5526587" y="700594"/>
                  </a:lnTo>
                  <a:lnTo>
                    <a:pt x="5471059" y="701912"/>
                  </a:lnTo>
                  <a:lnTo>
                    <a:pt x="5416285" y="703281"/>
                  </a:lnTo>
                  <a:lnTo>
                    <a:pt x="5362251" y="704701"/>
                  </a:lnTo>
                  <a:lnTo>
                    <a:pt x="5308941" y="706169"/>
                  </a:lnTo>
                  <a:lnTo>
                    <a:pt x="5256339" y="707684"/>
                  </a:lnTo>
                  <a:lnTo>
                    <a:pt x="5204430" y="709246"/>
                  </a:lnTo>
                  <a:lnTo>
                    <a:pt x="5153198" y="710851"/>
                  </a:lnTo>
                  <a:lnTo>
                    <a:pt x="5102629" y="712499"/>
                  </a:lnTo>
                  <a:lnTo>
                    <a:pt x="5052707" y="714188"/>
                  </a:lnTo>
                  <a:lnTo>
                    <a:pt x="5003416" y="715917"/>
                  </a:lnTo>
                  <a:lnTo>
                    <a:pt x="4954741" y="717684"/>
                  </a:lnTo>
                  <a:lnTo>
                    <a:pt x="4906666" y="719487"/>
                  </a:lnTo>
                  <a:lnTo>
                    <a:pt x="4859177" y="721325"/>
                  </a:lnTo>
                  <a:lnTo>
                    <a:pt x="4812258" y="723196"/>
                  </a:lnTo>
                  <a:lnTo>
                    <a:pt x="4765893" y="725099"/>
                  </a:lnTo>
                  <a:lnTo>
                    <a:pt x="4720067" y="727033"/>
                  </a:lnTo>
                  <a:lnTo>
                    <a:pt x="4674765" y="728995"/>
                  </a:lnTo>
                  <a:lnTo>
                    <a:pt x="4629971" y="730985"/>
                  </a:lnTo>
                  <a:lnTo>
                    <a:pt x="4585670" y="733000"/>
                  </a:lnTo>
                  <a:lnTo>
                    <a:pt x="4541846" y="735040"/>
                  </a:lnTo>
                  <a:lnTo>
                    <a:pt x="4498484" y="737102"/>
                  </a:lnTo>
                  <a:lnTo>
                    <a:pt x="4455569" y="739185"/>
                  </a:lnTo>
                  <a:lnTo>
                    <a:pt x="4413084" y="741288"/>
                  </a:lnTo>
                  <a:lnTo>
                    <a:pt x="4371016" y="743409"/>
                  </a:lnTo>
                  <a:lnTo>
                    <a:pt x="4329348" y="745546"/>
                  </a:lnTo>
                  <a:lnTo>
                    <a:pt x="4288066" y="747698"/>
                  </a:lnTo>
                  <a:lnTo>
                    <a:pt x="4247152" y="749864"/>
                  </a:lnTo>
                  <a:lnTo>
                    <a:pt x="4206593" y="752042"/>
                  </a:lnTo>
                  <a:lnTo>
                    <a:pt x="4166373" y="754229"/>
                  </a:lnTo>
                  <a:lnTo>
                    <a:pt x="4126476" y="756426"/>
                  </a:lnTo>
                  <a:lnTo>
                    <a:pt x="4086887" y="758630"/>
                  </a:lnTo>
                  <a:lnTo>
                    <a:pt x="4047591" y="760840"/>
                  </a:lnTo>
                  <a:lnTo>
                    <a:pt x="4008572" y="763054"/>
                  </a:lnTo>
                  <a:lnTo>
                    <a:pt x="3969815" y="765270"/>
                  </a:lnTo>
                  <a:lnTo>
                    <a:pt x="3931304" y="767488"/>
                  </a:lnTo>
                  <a:lnTo>
                    <a:pt x="3893024" y="769706"/>
                  </a:lnTo>
                  <a:lnTo>
                    <a:pt x="3854960" y="771921"/>
                  </a:lnTo>
                  <a:lnTo>
                    <a:pt x="3779417" y="776340"/>
                  </a:lnTo>
                  <a:lnTo>
                    <a:pt x="3704551" y="780732"/>
                  </a:lnTo>
                  <a:lnTo>
                    <a:pt x="3667334" y="782915"/>
                  </a:lnTo>
                  <a:lnTo>
                    <a:pt x="3593254" y="787245"/>
                  </a:lnTo>
                  <a:lnTo>
                    <a:pt x="3519544" y="791519"/>
                  </a:lnTo>
                  <a:lnTo>
                    <a:pt x="3446079" y="795723"/>
                  </a:lnTo>
                  <a:lnTo>
                    <a:pt x="3372739" y="799845"/>
                  </a:lnTo>
                  <a:lnTo>
                    <a:pt x="3299398" y="803874"/>
                  </a:lnTo>
                  <a:lnTo>
                    <a:pt x="3225933" y="807797"/>
                  </a:lnTo>
                  <a:lnTo>
                    <a:pt x="3152223" y="811602"/>
                  </a:lnTo>
                  <a:lnTo>
                    <a:pt x="3078143" y="815275"/>
                  </a:lnTo>
                  <a:lnTo>
                    <a:pt x="3003570" y="818806"/>
                  </a:lnTo>
                  <a:lnTo>
                    <a:pt x="2928381" y="822182"/>
                  </a:lnTo>
                  <a:lnTo>
                    <a:pt x="2852453" y="825390"/>
                  </a:lnTo>
                  <a:lnTo>
                    <a:pt x="2814173" y="826927"/>
                  </a:lnTo>
                  <a:lnTo>
                    <a:pt x="2775662" y="828418"/>
                  </a:lnTo>
                  <a:lnTo>
                    <a:pt x="2736905" y="829861"/>
                  </a:lnTo>
                  <a:lnTo>
                    <a:pt x="2697886" y="831254"/>
                  </a:lnTo>
                  <a:lnTo>
                    <a:pt x="2658590" y="832596"/>
                  </a:lnTo>
                  <a:lnTo>
                    <a:pt x="2619001" y="833886"/>
                  </a:lnTo>
                  <a:lnTo>
                    <a:pt x="2579104" y="835121"/>
                  </a:lnTo>
                  <a:lnTo>
                    <a:pt x="2538884" y="836301"/>
                  </a:lnTo>
                  <a:lnTo>
                    <a:pt x="2498325" y="837423"/>
                  </a:lnTo>
                  <a:lnTo>
                    <a:pt x="2457411" y="838487"/>
                  </a:lnTo>
                  <a:lnTo>
                    <a:pt x="2416129" y="839490"/>
                  </a:lnTo>
                  <a:lnTo>
                    <a:pt x="2374461" y="840432"/>
                  </a:lnTo>
                  <a:lnTo>
                    <a:pt x="2332393" y="841310"/>
                  </a:lnTo>
                  <a:lnTo>
                    <a:pt x="2289908" y="842123"/>
                  </a:lnTo>
                  <a:lnTo>
                    <a:pt x="2246993" y="842870"/>
                  </a:lnTo>
                  <a:lnTo>
                    <a:pt x="2203631" y="843549"/>
                  </a:lnTo>
                  <a:lnTo>
                    <a:pt x="2159807" y="844158"/>
                  </a:lnTo>
                  <a:lnTo>
                    <a:pt x="2115506" y="844696"/>
                  </a:lnTo>
                  <a:lnTo>
                    <a:pt x="2070712" y="845161"/>
                  </a:lnTo>
                  <a:lnTo>
                    <a:pt x="2025410" y="845553"/>
                  </a:lnTo>
                  <a:lnTo>
                    <a:pt x="1979584" y="845869"/>
                  </a:lnTo>
                  <a:lnTo>
                    <a:pt x="1933219" y="846107"/>
                  </a:lnTo>
                  <a:lnTo>
                    <a:pt x="1886300" y="846267"/>
                  </a:lnTo>
                  <a:lnTo>
                    <a:pt x="1838811" y="846346"/>
                  </a:lnTo>
                  <a:lnTo>
                    <a:pt x="1790736" y="846344"/>
                  </a:lnTo>
                  <a:lnTo>
                    <a:pt x="1742061" y="846258"/>
                  </a:lnTo>
                  <a:lnTo>
                    <a:pt x="1692770" y="846088"/>
                  </a:lnTo>
                  <a:lnTo>
                    <a:pt x="1642848" y="845831"/>
                  </a:lnTo>
                  <a:lnTo>
                    <a:pt x="1592279" y="845486"/>
                  </a:lnTo>
                  <a:lnTo>
                    <a:pt x="1541047" y="845051"/>
                  </a:lnTo>
                  <a:lnTo>
                    <a:pt x="1489138" y="844526"/>
                  </a:lnTo>
                  <a:lnTo>
                    <a:pt x="1436536" y="843907"/>
                  </a:lnTo>
                  <a:lnTo>
                    <a:pt x="1383226" y="843195"/>
                  </a:lnTo>
                  <a:lnTo>
                    <a:pt x="1329192" y="842387"/>
                  </a:lnTo>
                  <a:lnTo>
                    <a:pt x="1274418" y="841482"/>
                  </a:lnTo>
                  <a:lnTo>
                    <a:pt x="1218890" y="840479"/>
                  </a:lnTo>
                  <a:lnTo>
                    <a:pt x="1162592" y="839375"/>
                  </a:lnTo>
                  <a:lnTo>
                    <a:pt x="1105509" y="838169"/>
                  </a:lnTo>
                  <a:lnTo>
                    <a:pt x="1047625" y="836860"/>
                  </a:lnTo>
                  <a:lnTo>
                    <a:pt x="988924" y="835446"/>
                  </a:lnTo>
                  <a:lnTo>
                    <a:pt x="929392" y="833925"/>
                  </a:lnTo>
                  <a:lnTo>
                    <a:pt x="869013" y="832297"/>
                  </a:lnTo>
                  <a:lnTo>
                    <a:pt x="807771" y="830559"/>
                  </a:lnTo>
                  <a:lnTo>
                    <a:pt x="745652" y="828710"/>
                  </a:lnTo>
                  <a:lnTo>
                    <a:pt x="682640" y="826749"/>
                  </a:lnTo>
                  <a:lnTo>
                    <a:pt x="618718" y="824673"/>
                  </a:lnTo>
                  <a:lnTo>
                    <a:pt x="553873" y="822482"/>
                  </a:lnTo>
                  <a:lnTo>
                    <a:pt x="488089" y="820174"/>
                  </a:lnTo>
                  <a:lnTo>
                    <a:pt x="421349" y="817747"/>
                  </a:lnTo>
                  <a:lnTo>
                    <a:pt x="353640" y="815200"/>
                  </a:lnTo>
                  <a:lnTo>
                    <a:pt x="284945" y="812531"/>
                  </a:lnTo>
                  <a:lnTo>
                    <a:pt x="215248" y="809739"/>
                  </a:lnTo>
                  <a:lnTo>
                    <a:pt x="144536" y="806822"/>
                  </a:lnTo>
                  <a:lnTo>
                    <a:pt x="72791" y="803779"/>
                  </a:lnTo>
                  <a:lnTo>
                    <a:pt x="0" y="80060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577466" y="3140836"/>
            <a:ext cx="4573905" cy="68453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&lt;script&gt;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var ws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= new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WebSocket("ws://echo.websocket.org");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2113914" y="5904077"/>
            <a:ext cx="49187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1380" marR="5080" indent="-86931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la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URL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del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código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de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ejemplo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es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válida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muy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útil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para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pruebas,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es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un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sencillo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servidor </a:t>
            </a:r>
            <a:r>
              <a:rPr dirty="0" sz="1000" spc="-10">
                <a:latin typeface="Calibri"/>
                <a:cs typeface="Calibri"/>
              </a:rPr>
              <a:t>websocket </a:t>
            </a:r>
            <a:r>
              <a:rPr dirty="0" sz="1000">
                <a:latin typeface="Calibri"/>
                <a:cs typeface="Calibri"/>
              </a:rPr>
              <a:t>que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actúa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como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eco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(reenvía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cliente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lo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mismo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que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recibe).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101084" y="3677411"/>
            <a:ext cx="4956175" cy="2220595"/>
            <a:chOff x="4101084" y="3677411"/>
            <a:chExt cx="4956175" cy="22205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84" y="3677411"/>
              <a:ext cx="4956048" cy="222046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139946" y="3717035"/>
              <a:ext cx="4824730" cy="2088514"/>
            </a:xfrm>
            <a:custGeom>
              <a:avLst/>
              <a:gdLst/>
              <a:ahLst/>
              <a:cxnLst/>
              <a:rect l="l" t="t" r="r" b="b"/>
              <a:pathLst>
                <a:path w="4824730" h="2088514">
                  <a:moveTo>
                    <a:pt x="4729099" y="0"/>
                  </a:moveTo>
                  <a:lnTo>
                    <a:pt x="95503" y="0"/>
                  </a:lnTo>
                  <a:lnTo>
                    <a:pt x="58346" y="7493"/>
                  </a:lnTo>
                  <a:lnTo>
                    <a:pt x="27987" y="27939"/>
                  </a:lnTo>
                  <a:lnTo>
                    <a:pt x="7510" y="58292"/>
                  </a:lnTo>
                  <a:lnTo>
                    <a:pt x="0" y="95503"/>
                  </a:lnTo>
                  <a:lnTo>
                    <a:pt x="0" y="1992769"/>
                  </a:lnTo>
                  <a:lnTo>
                    <a:pt x="7510" y="2029924"/>
                  </a:lnTo>
                  <a:lnTo>
                    <a:pt x="27987" y="2060265"/>
                  </a:lnTo>
                  <a:lnTo>
                    <a:pt x="58346" y="2080721"/>
                  </a:lnTo>
                  <a:lnTo>
                    <a:pt x="95503" y="2088222"/>
                  </a:lnTo>
                  <a:lnTo>
                    <a:pt x="4729099" y="2088222"/>
                  </a:lnTo>
                  <a:lnTo>
                    <a:pt x="4766256" y="2080721"/>
                  </a:lnTo>
                  <a:lnTo>
                    <a:pt x="4796615" y="2060265"/>
                  </a:lnTo>
                  <a:lnTo>
                    <a:pt x="4817092" y="2029924"/>
                  </a:lnTo>
                  <a:lnTo>
                    <a:pt x="4824603" y="1992769"/>
                  </a:lnTo>
                  <a:lnTo>
                    <a:pt x="4824603" y="95503"/>
                  </a:lnTo>
                  <a:lnTo>
                    <a:pt x="4817092" y="58292"/>
                  </a:lnTo>
                  <a:lnTo>
                    <a:pt x="4796615" y="27939"/>
                  </a:lnTo>
                  <a:lnTo>
                    <a:pt x="4766256" y="7493"/>
                  </a:lnTo>
                  <a:lnTo>
                    <a:pt x="4729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139946" y="3717035"/>
              <a:ext cx="4824730" cy="2088514"/>
            </a:xfrm>
            <a:custGeom>
              <a:avLst/>
              <a:gdLst/>
              <a:ahLst/>
              <a:cxnLst/>
              <a:rect l="l" t="t" r="r" b="b"/>
              <a:pathLst>
                <a:path w="4824730" h="2088514">
                  <a:moveTo>
                    <a:pt x="0" y="95503"/>
                  </a:moveTo>
                  <a:lnTo>
                    <a:pt x="7510" y="58292"/>
                  </a:lnTo>
                  <a:lnTo>
                    <a:pt x="27987" y="27939"/>
                  </a:lnTo>
                  <a:lnTo>
                    <a:pt x="58346" y="7493"/>
                  </a:lnTo>
                  <a:lnTo>
                    <a:pt x="95503" y="0"/>
                  </a:lnTo>
                  <a:lnTo>
                    <a:pt x="4729099" y="0"/>
                  </a:lnTo>
                  <a:lnTo>
                    <a:pt x="4766256" y="7493"/>
                  </a:lnTo>
                  <a:lnTo>
                    <a:pt x="4796615" y="27939"/>
                  </a:lnTo>
                  <a:lnTo>
                    <a:pt x="4817092" y="58292"/>
                  </a:lnTo>
                  <a:lnTo>
                    <a:pt x="4824603" y="95503"/>
                  </a:lnTo>
                  <a:lnTo>
                    <a:pt x="4824603" y="1992769"/>
                  </a:lnTo>
                  <a:lnTo>
                    <a:pt x="4817092" y="2029924"/>
                  </a:lnTo>
                  <a:lnTo>
                    <a:pt x="4796615" y="2060265"/>
                  </a:lnTo>
                  <a:lnTo>
                    <a:pt x="4766256" y="2080721"/>
                  </a:lnTo>
                  <a:lnTo>
                    <a:pt x="4729099" y="2088222"/>
                  </a:lnTo>
                  <a:lnTo>
                    <a:pt x="95503" y="2088222"/>
                  </a:lnTo>
                  <a:lnTo>
                    <a:pt x="58346" y="2080721"/>
                  </a:lnTo>
                  <a:lnTo>
                    <a:pt x="27987" y="2060265"/>
                  </a:lnTo>
                  <a:lnTo>
                    <a:pt x="7510" y="2029924"/>
                  </a:lnTo>
                  <a:lnTo>
                    <a:pt x="0" y="1992769"/>
                  </a:lnTo>
                  <a:lnTo>
                    <a:pt x="0" y="95503"/>
                  </a:lnTo>
                  <a:close/>
                </a:path>
              </a:pathLst>
            </a:custGeom>
            <a:ln w="25400">
              <a:solidFill>
                <a:srgbClr val="C5D9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98596" y="143382"/>
            <a:ext cx="20739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WebSockets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454837" y="1328038"/>
            <a:ext cx="3386454" cy="3366770"/>
            <a:chOff x="454837" y="1328038"/>
            <a:chExt cx="3386454" cy="3366770"/>
          </a:xfrm>
        </p:grpSpPr>
        <p:sp>
          <p:nvSpPr>
            <p:cNvPr id="8" name="object 8" descr=""/>
            <p:cNvSpPr/>
            <p:nvPr/>
          </p:nvSpPr>
          <p:spPr>
            <a:xfrm>
              <a:off x="467537" y="1340738"/>
              <a:ext cx="3361054" cy="3341370"/>
            </a:xfrm>
            <a:custGeom>
              <a:avLst/>
              <a:gdLst/>
              <a:ahLst/>
              <a:cxnLst/>
              <a:rect l="l" t="t" r="r" b="b"/>
              <a:pathLst>
                <a:path w="3361054" h="3341370">
                  <a:moveTo>
                    <a:pt x="3361004" y="0"/>
                  </a:moveTo>
                  <a:lnTo>
                    <a:pt x="0" y="0"/>
                  </a:lnTo>
                  <a:lnTo>
                    <a:pt x="0" y="3160649"/>
                  </a:lnTo>
                  <a:lnTo>
                    <a:pt x="56645" y="3180057"/>
                  </a:lnTo>
                  <a:lnTo>
                    <a:pt x="112017" y="3198232"/>
                  </a:lnTo>
                  <a:lnTo>
                    <a:pt x="166147" y="3215198"/>
                  </a:lnTo>
                  <a:lnTo>
                    <a:pt x="219063" y="3230977"/>
                  </a:lnTo>
                  <a:lnTo>
                    <a:pt x="270796" y="3245593"/>
                  </a:lnTo>
                  <a:lnTo>
                    <a:pt x="321374" y="3259069"/>
                  </a:lnTo>
                  <a:lnTo>
                    <a:pt x="370828" y="3271429"/>
                  </a:lnTo>
                  <a:lnTo>
                    <a:pt x="419188" y="3282697"/>
                  </a:lnTo>
                  <a:lnTo>
                    <a:pt x="466481" y="3292895"/>
                  </a:lnTo>
                  <a:lnTo>
                    <a:pt x="512739" y="3302046"/>
                  </a:lnTo>
                  <a:lnTo>
                    <a:pt x="557991" y="3310175"/>
                  </a:lnTo>
                  <a:lnTo>
                    <a:pt x="602267" y="3317305"/>
                  </a:lnTo>
                  <a:lnTo>
                    <a:pt x="645595" y="3323459"/>
                  </a:lnTo>
                  <a:lnTo>
                    <a:pt x="688006" y="3328660"/>
                  </a:lnTo>
                  <a:lnTo>
                    <a:pt x="729529" y="3332932"/>
                  </a:lnTo>
                  <a:lnTo>
                    <a:pt x="770194" y="3336298"/>
                  </a:lnTo>
                  <a:lnTo>
                    <a:pt x="810030" y="3338782"/>
                  </a:lnTo>
                  <a:lnTo>
                    <a:pt x="849068" y="3340407"/>
                  </a:lnTo>
                  <a:lnTo>
                    <a:pt x="887336" y="3341196"/>
                  </a:lnTo>
                  <a:lnTo>
                    <a:pt x="924864" y="3341173"/>
                  </a:lnTo>
                  <a:lnTo>
                    <a:pt x="997819" y="3338784"/>
                  </a:lnTo>
                  <a:lnTo>
                    <a:pt x="1068170" y="3333426"/>
                  </a:lnTo>
                  <a:lnTo>
                    <a:pt x="1136154" y="3325287"/>
                  </a:lnTo>
                  <a:lnTo>
                    <a:pt x="1202006" y="3314554"/>
                  </a:lnTo>
                  <a:lnTo>
                    <a:pt x="1265965" y="3301413"/>
                  </a:lnTo>
                  <a:lnTo>
                    <a:pt x="1328267" y="3286053"/>
                  </a:lnTo>
                  <a:lnTo>
                    <a:pt x="1389148" y="3268659"/>
                  </a:lnTo>
                  <a:lnTo>
                    <a:pt x="1448845" y="3249420"/>
                  </a:lnTo>
                  <a:lnTo>
                    <a:pt x="1507595" y="3228521"/>
                  </a:lnTo>
                  <a:lnTo>
                    <a:pt x="1565635" y="3206151"/>
                  </a:lnTo>
                  <a:lnTo>
                    <a:pt x="1623201" y="3182496"/>
                  </a:lnTo>
                  <a:lnTo>
                    <a:pt x="1709180" y="3145014"/>
                  </a:lnTo>
                  <a:lnTo>
                    <a:pt x="1766598" y="3118966"/>
                  </a:lnTo>
                  <a:lnTo>
                    <a:pt x="1971910" y="3024063"/>
                  </a:lnTo>
                  <a:lnTo>
                    <a:pt x="2032790" y="2996653"/>
                  </a:lnTo>
                  <a:lnTo>
                    <a:pt x="2095090" y="2969455"/>
                  </a:lnTo>
                  <a:lnTo>
                    <a:pt x="2159047" y="2942656"/>
                  </a:lnTo>
                  <a:lnTo>
                    <a:pt x="2224897" y="2916443"/>
                  </a:lnTo>
                  <a:lnTo>
                    <a:pt x="2292879" y="2891002"/>
                  </a:lnTo>
                  <a:lnTo>
                    <a:pt x="2363227" y="2866522"/>
                  </a:lnTo>
                  <a:lnTo>
                    <a:pt x="2436179" y="2843190"/>
                  </a:lnTo>
                  <a:lnTo>
                    <a:pt x="2473706" y="2832012"/>
                  </a:lnTo>
                  <a:lnTo>
                    <a:pt x="2511973" y="2821191"/>
                  </a:lnTo>
                  <a:lnTo>
                    <a:pt x="2551008" y="2810751"/>
                  </a:lnTo>
                  <a:lnTo>
                    <a:pt x="2590843" y="2800714"/>
                  </a:lnTo>
                  <a:lnTo>
                    <a:pt x="2631506" y="2791105"/>
                  </a:lnTo>
                  <a:lnTo>
                    <a:pt x="2673028" y="2781946"/>
                  </a:lnTo>
                  <a:lnTo>
                    <a:pt x="2715437" y="2773261"/>
                  </a:lnTo>
                  <a:lnTo>
                    <a:pt x="2758764" y="2765073"/>
                  </a:lnTo>
                  <a:lnTo>
                    <a:pt x="2803037" y="2757405"/>
                  </a:lnTo>
                  <a:lnTo>
                    <a:pt x="2848287" y="2750282"/>
                  </a:lnTo>
                  <a:lnTo>
                    <a:pt x="2894543" y="2743726"/>
                  </a:lnTo>
                  <a:lnTo>
                    <a:pt x="2941835" y="2737761"/>
                  </a:lnTo>
                  <a:lnTo>
                    <a:pt x="2990192" y="2732411"/>
                  </a:lnTo>
                  <a:lnTo>
                    <a:pt x="3039643" y="2727697"/>
                  </a:lnTo>
                  <a:lnTo>
                    <a:pt x="3090220" y="2723645"/>
                  </a:lnTo>
                  <a:lnTo>
                    <a:pt x="3141950" y="2720277"/>
                  </a:lnTo>
                  <a:lnTo>
                    <a:pt x="3194864" y="2717617"/>
                  </a:lnTo>
                  <a:lnTo>
                    <a:pt x="3248991" y="2715688"/>
                  </a:lnTo>
                  <a:lnTo>
                    <a:pt x="3304361" y="2714513"/>
                  </a:lnTo>
                  <a:lnTo>
                    <a:pt x="3361004" y="2714117"/>
                  </a:lnTo>
                  <a:lnTo>
                    <a:pt x="33610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67537" y="1340738"/>
              <a:ext cx="3361054" cy="3341370"/>
            </a:xfrm>
            <a:custGeom>
              <a:avLst/>
              <a:gdLst/>
              <a:ahLst/>
              <a:cxnLst/>
              <a:rect l="l" t="t" r="r" b="b"/>
              <a:pathLst>
                <a:path w="3361054" h="3341370">
                  <a:moveTo>
                    <a:pt x="0" y="0"/>
                  </a:moveTo>
                  <a:lnTo>
                    <a:pt x="3361004" y="0"/>
                  </a:lnTo>
                  <a:lnTo>
                    <a:pt x="3361004" y="2714117"/>
                  </a:lnTo>
                  <a:lnTo>
                    <a:pt x="3304361" y="2714513"/>
                  </a:lnTo>
                  <a:lnTo>
                    <a:pt x="3248991" y="2715688"/>
                  </a:lnTo>
                  <a:lnTo>
                    <a:pt x="3194864" y="2717617"/>
                  </a:lnTo>
                  <a:lnTo>
                    <a:pt x="3141950" y="2720277"/>
                  </a:lnTo>
                  <a:lnTo>
                    <a:pt x="3090220" y="2723645"/>
                  </a:lnTo>
                  <a:lnTo>
                    <a:pt x="3039643" y="2727697"/>
                  </a:lnTo>
                  <a:lnTo>
                    <a:pt x="2990192" y="2732411"/>
                  </a:lnTo>
                  <a:lnTo>
                    <a:pt x="2941835" y="2737761"/>
                  </a:lnTo>
                  <a:lnTo>
                    <a:pt x="2894543" y="2743726"/>
                  </a:lnTo>
                  <a:lnTo>
                    <a:pt x="2848287" y="2750282"/>
                  </a:lnTo>
                  <a:lnTo>
                    <a:pt x="2803037" y="2757405"/>
                  </a:lnTo>
                  <a:lnTo>
                    <a:pt x="2758764" y="2765073"/>
                  </a:lnTo>
                  <a:lnTo>
                    <a:pt x="2715437" y="2773261"/>
                  </a:lnTo>
                  <a:lnTo>
                    <a:pt x="2673028" y="2781946"/>
                  </a:lnTo>
                  <a:lnTo>
                    <a:pt x="2631506" y="2791105"/>
                  </a:lnTo>
                  <a:lnTo>
                    <a:pt x="2590843" y="2800714"/>
                  </a:lnTo>
                  <a:lnTo>
                    <a:pt x="2551008" y="2810751"/>
                  </a:lnTo>
                  <a:lnTo>
                    <a:pt x="2511973" y="2821191"/>
                  </a:lnTo>
                  <a:lnTo>
                    <a:pt x="2473706" y="2832012"/>
                  </a:lnTo>
                  <a:lnTo>
                    <a:pt x="2436179" y="2843190"/>
                  </a:lnTo>
                  <a:lnTo>
                    <a:pt x="2399363" y="2854701"/>
                  </a:lnTo>
                  <a:lnTo>
                    <a:pt x="2327742" y="2878631"/>
                  </a:lnTo>
                  <a:lnTo>
                    <a:pt x="2258607" y="2903614"/>
                  </a:lnTo>
                  <a:lnTo>
                    <a:pt x="2191720" y="2929464"/>
                  </a:lnTo>
                  <a:lnTo>
                    <a:pt x="2126846" y="2955994"/>
                  </a:lnTo>
                  <a:lnTo>
                    <a:pt x="2063747" y="2983016"/>
                  </a:lnTo>
                  <a:lnTo>
                    <a:pt x="2002187" y="3010343"/>
                  </a:lnTo>
                  <a:lnTo>
                    <a:pt x="1941929" y="3037789"/>
                  </a:lnTo>
                  <a:lnTo>
                    <a:pt x="1882736" y="3065166"/>
                  </a:lnTo>
                  <a:lnTo>
                    <a:pt x="1853464" y="3078770"/>
                  </a:lnTo>
                  <a:lnTo>
                    <a:pt x="1824371" y="3092287"/>
                  </a:lnTo>
                  <a:lnTo>
                    <a:pt x="1766598" y="3118966"/>
                  </a:lnTo>
                  <a:lnTo>
                    <a:pt x="1709180" y="3145014"/>
                  </a:lnTo>
                  <a:lnTo>
                    <a:pt x="1651880" y="3170245"/>
                  </a:lnTo>
                  <a:lnTo>
                    <a:pt x="1594462" y="3194472"/>
                  </a:lnTo>
                  <a:lnTo>
                    <a:pt x="1536689" y="3217508"/>
                  </a:lnTo>
                  <a:lnTo>
                    <a:pt x="1478323" y="3239166"/>
                  </a:lnTo>
                  <a:lnTo>
                    <a:pt x="1419129" y="3259258"/>
                  </a:lnTo>
                  <a:lnTo>
                    <a:pt x="1358870" y="3277598"/>
                  </a:lnTo>
                  <a:lnTo>
                    <a:pt x="1297308" y="3293999"/>
                  </a:lnTo>
                  <a:lnTo>
                    <a:pt x="1234208" y="3308273"/>
                  </a:lnTo>
                  <a:lnTo>
                    <a:pt x="1169331" y="3320233"/>
                  </a:lnTo>
                  <a:lnTo>
                    <a:pt x="1102443" y="3329693"/>
                  </a:lnTo>
                  <a:lnTo>
                    <a:pt x="1033305" y="3336464"/>
                  </a:lnTo>
                  <a:lnTo>
                    <a:pt x="961682" y="3340361"/>
                  </a:lnTo>
                  <a:lnTo>
                    <a:pt x="887336" y="3341196"/>
                  </a:lnTo>
                  <a:lnTo>
                    <a:pt x="849068" y="3340407"/>
                  </a:lnTo>
                  <a:lnTo>
                    <a:pt x="810030" y="3338782"/>
                  </a:lnTo>
                  <a:lnTo>
                    <a:pt x="770194" y="3336298"/>
                  </a:lnTo>
                  <a:lnTo>
                    <a:pt x="729529" y="3332932"/>
                  </a:lnTo>
                  <a:lnTo>
                    <a:pt x="688006" y="3328660"/>
                  </a:lnTo>
                  <a:lnTo>
                    <a:pt x="645595" y="3323459"/>
                  </a:lnTo>
                  <a:lnTo>
                    <a:pt x="602267" y="3317305"/>
                  </a:lnTo>
                  <a:lnTo>
                    <a:pt x="557991" y="3310175"/>
                  </a:lnTo>
                  <a:lnTo>
                    <a:pt x="512739" y="3302046"/>
                  </a:lnTo>
                  <a:lnTo>
                    <a:pt x="466481" y="3292895"/>
                  </a:lnTo>
                  <a:lnTo>
                    <a:pt x="419188" y="3282697"/>
                  </a:lnTo>
                  <a:lnTo>
                    <a:pt x="370828" y="3271429"/>
                  </a:lnTo>
                  <a:lnTo>
                    <a:pt x="321374" y="3259069"/>
                  </a:lnTo>
                  <a:lnTo>
                    <a:pt x="270796" y="3245593"/>
                  </a:lnTo>
                  <a:lnTo>
                    <a:pt x="219063" y="3230977"/>
                  </a:lnTo>
                  <a:lnTo>
                    <a:pt x="166147" y="3215198"/>
                  </a:lnTo>
                  <a:lnTo>
                    <a:pt x="112017" y="3198232"/>
                  </a:lnTo>
                  <a:lnTo>
                    <a:pt x="56645" y="3180057"/>
                  </a:lnTo>
                  <a:lnTo>
                    <a:pt x="0" y="316064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17931" y="1328420"/>
            <a:ext cx="2723515" cy="11233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&lt;script&gt;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ws.onopen</a:t>
            </a:r>
            <a:r>
              <a:rPr dirty="0" sz="1200" spc="-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=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function(event){</a:t>
            </a: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//Conexión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abierta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ws.onmessage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=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function(event){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5571" y="2462529"/>
            <a:ext cx="2802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//Mensaje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recibido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en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event.data;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17931" y="2645409"/>
            <a:ext cx="2464435" cy="17818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ws.onclose</a:t>
            </a:r>
            <a:r>
              <a:rPr dirty="0" sz="1200" spc="-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=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function(event){</a:t>
            </a: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//Conexión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cerrada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ws.onerror</a:t>
            </a:r>
            <a:r>
              <a:rPr dirty="0" sz="1200" spc="-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=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function(event){</a:t>
            </a: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//Error en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la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conexión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726685" y="1328038"/>
            <a:ext cx="3386454" cy="1873885"/>
            <a:chOff x="4726685" y="1328038"/>
            <a:chExt cx="3386454" cy="1873885"/>
          </a:xfrm>
        </p:grpSpPr>
        <p:sp>
          <p:nvSpPr>
            <p:cNvPr id="14" name="object 14" descr=""/>
            <p:cNvSpPr/>
            <p:nvPr/>
          </p:nvSpPr>
          <p:spPr>
            <a:xfrm>
              <a:off x="4739385" y="1340738"/>
              <a:ext cx="3361054" cy="1848485"/>
            </a:xfrm>
            <a:custGeom>
              <a:avLst/>
              <a:gdLst/>
              <a:ahLst/>
              <a:cxnLst/>
              <a:rect l="l" t="t" r="r" b="b"/>
              <a:pathLst>
                <a:path w="3361054" h="1848485">
                  <a:moveTo>
                    <a:pt x="3361055" y="0"/>
                  </a:moveTo>
                  <a:lnTo>
                    <a:pt x="0" y="0"/>
                  </a:lnTo>
                  <a:lnTo>
                    <a:pt x="0" y="1748409"/>
                  </a:lnTo>
                  <a:lnTo>
                    <a:pt x="63811" y="1760474"/>
                  </a:lnTo>
                  <a:lnTo>
                    <a:pt x="126008" y="1771673"/>
                  </a:lnTo>
                  <a:lnTo>
                    <a:pt x="186633" y="1782024"/>
                  </a:lnTo>
                  <a:lnTo>
                    <a:pt x="245728" y="1791546"/>
                  </a:lnTo>
                  <a:lnTo>
                    <a:pt x="303335" y="1800258"/>
                  </a:lnTo>
                  <a:lnTo>
                    <a:pt x="359498" y="1808177"/>
                  </a:lnTo>
                  <a:lnTo>
                    <a:pt x="414259" y="1815324"/>
                  </a:lnTo>
                  <a:lnTo>
                    <a:pt x="467659" y="1821715"/>
                  </a:lnTo>
                  <a:lnTo>
                    <a:pt x="519743" y="1827370"/>
                  </a:lnTo>
                  <a:lnTo>
                    <a:pt x="570551" y="1832308"/>
                  </a:lnTo>
                  <a:lnTo>
                    <a:pt x="620128" y="1836546"/>
                  </a:lnTo>
                  <a:lnTo>
                    <a:pt x="668514" y="1840104"/>
                  </a:lnTo>
                  <a:lnTo>
                    <a:pt x="715753" y="1843000"/>
                  </a:lnTo>
                  <a:lnTo>
                    <a:pt x="761888" y="1845253"/>
                  </a:lnTo>
                  <a:lnTo>
                    <a:pt x="806960" y="1846880"/>
                  </a:lnTo>
                  <a:lnTo>
                    <a:pt x="851012" y="1847902"/>
                  </a:lnTo>
                  <a:lnTo>
                    <a:pt x="894087" y="1848336"/>
                  </a:lnTo>
                  <a:lnTo>
                    <a:pt x="936227" y="1848201"/>
                  </a:lnTo>
                  <a:lnTo>
                    <a:pt x="977474" y="1847516"/>
                  </a:lnTo>
                  <a:lnTo>
                    <a:pt x="1017872" y="1846298"/>
                  </a:lnTo>
                  <a:lnTo>
                    <a:pt x="1057463" y="1844568"/>
                  </a:lnTo>
                  <a:lnTo>
                    <a:pt x="1096288" y="1842342"/>
                  </a:lnTo>
                  <a:lnTo>
                    <a:pt x="1134392" y="1839641"/>
                  </a:lnTo>
                  <a:lnTo>
                    <a:pt x="1208601" y="1832884"/>
                  </a:lnTo>
                  <a:lnTo>
                    <a:pt x="1280431" y="1824445"/>
                  </a:lnTo>
                  <a:lnTo>
                    <a:pt x="1350222" y="1814473"/>
                  </a:lnTo>
                  <a:lnTo>
                    <a:pt x="1418312" y="1803117"/>
                  </a:lnTo>
                  <a:lnTo>
                    <a:pt x="1485044" y="1790525"/>
                  </a:lnTo>
                  <a:lnTo>
                    <a:pt x="1550755" y="1776846"/>
                  </a:lnTo>
                  <a:lnTo>
                    <a:pt x="1615787" y="1762228"/>
                  </a:lnTo>
                  <a:lnTo>
                    <a:pt x="1680479" y="1746821"/>
                  </a:lnTo>
                  <a:lnTo>
                    <a:pt x="1745172" y="1730772"/>
                  </a:lnTo>
                  <a:lnTo>
                    <a:pt x="2010743" y="1663137"/>
                  </a:lnTo>
                  <a:lnTo>
                    <a:pt x="2080537" y="1646112"/>
                  </a:lnTo>
                  <a:lnTo>
                    <a:pt x="2152370" y="1629336"/>
                  </a:lnTo>
                  <a:lnTo>
                    <a:pt x="2226583" y="1612960"/>
                  </a:lnTo>
                  <a:lnTo>
                    <a:pt x="2264688" y="1604968"/>
                  </a:lnTo>
                  <a:lnTo>
                    <a:pt x="2303516" y="1597132"/>
                  </a:lnTo>
                  <a:lnTo>
                    <a:pt x="2343109" y="1589470"/>
                  </a:lnTo>
                  <a:lnTo>
                    <a:pt x="2383509" y="1582000"/>
                  </a:lnTo>
                  <a:lnTo>
                    <a:pt x="2424760" y="1574742"/>
                  </a:lnTo>
                  <a:lnTo>
                    <a:pt x="2466902" y="1567713"/>
                  </a:lnTo>
                  <a:lnTo>
                    <a:pt x="2509980" y="1560933"/>
                  </a:lnTo>
                  <a:lnTo>
                    <a:pt x="2554035" y="1554420"/>
                  </a:lnTo>
                  <a:lnTo>
                    <a:pt x="2599110" y="1548192"/>
                  </a:lnTo>
                  <a:lnTo>
                    <a:pt x="2645248" y="1542269"/>
                  </a:lnTo>
                  <a:lnTo>
                    <a:pt x="2692490" y="1536668"/>
                  </a:lnTo>
                  <a:lnTo>
                    <a:pt x="2740880" y="1531408"/>
                  </a:lnTo>
                  <a:lnTo>
                    <a:pt x="2790460" y="1526509"/>
                  </a:lnTo>
                  <a:lnTo>
                    <a:pt x="2841272" y="1521988"/>
                  </a:lnTo>
                  <a:lnTo>
                    <a:pt x="2893360" y="1517864"/>
                  </a:lnTo>
                  <a:lnTo>
                    <a:pt x="2946764" y="1514155"/>
                  </a:lnTo>
                  <a:lnTo>
                    <a:pt x="3001529" y="1510881"/>
                  </a:lnTo>
                  <a:lnTo>
                    <a:pt x="3057696" y="1508059"/>
                  </a:lnTo>
                  <a:lnTo>
                    <a:pt x="3115308" y="1505709"/>
                  </a:lnTo>
                  <a:lnTo>
                    <a:pt x="3174407" y="1503849"/>
                  </a:lnTo>
                  <a:lnTo>
                    <a:pt x="3235036" y="1502497"/>
                  </a:lnTo>
                  <a:lnTo>
                    <a:pt x="3297238" y="1501673"/>
                  </a:lnTo>
                  <a:lnTo>
                    <a:pt x="3361055" y="1501394"/>
                  </a:lnTo>
                  <a:lnTo>
                    <a:pt x="33610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739385" y="1340738"/>
              <a:ext cx="3361054" cy="1848485"/>
            </a:xfrm>
            <a:custGeom>
              <a:avLst/>
              <a:gdLst/>
              <a:ahLst/>
              <a:cxnLst/>
              <a:rect l="l" t="t" r="r" b="b"/>
              <a:pathLst>
                <a:path w="3361054" h="1848485">
                  <a:moveTo>
                    <a:pt x="0" y="0"/>
                  </a:moveTo>
                  <a:lnTo>
                    <a:pt x="3361055" y="0"/>
                  </a:lnTo>
                  <a:lnTo>
                    <a:pt x="3361055" y="1501394"/>
                  </a:lnTo>
                  <a:lnTo>
                    <a:pt x="3297238" y="1501673"/>
                  </a:lnTo>
                  <a:lnTo>
                    <a:pt x="3235036" y="1502497"/>
                  </a:lnTo>
                  <a:lnTo>
                    <a:pt x="3174407" y="1503849"/>
                  </a:lnTo>
                  <a:lnTo>
                    <a:pt x="3115308" y="1505709"/>
                  </a:lnTo>
                  <a:lnTo>
                    <a:pt x="3057696" y="1508059"/>
                  </a:lnTo>
                  <a:lnTo>
                    <a:pt x="3001529" y="1510881"/>
                  </a:lnTo>
                  <a:lnTo>
                    <a:pt x="2946764" y="1514155"/>
                  </a:lnTo>
                  <a:lnTo>
                    <a:pt x="2893360" y="1517864"/>
                  </a:lnTo>
                  <a:lnTo>
                    <a:pt x="2841272" y="1521988"/>
                  </a:lnTo>
                  <a:lnTo>
                    <a:pt x="2790460" y="1526509"/>
                  </a:lnTo>
                  <a:lnTo>
                    <a:pt x="2740880" y="1531408"/>
                  </a:lnTo>
                  <a:lnTo>
                    <a:pt x="2692490" y="1536668"/>
                  </a:lnTo>
                  <a:lnTo>
                    <a:pt x="2645248" y="1542269"/>
                  </a:lnTo>
                  <a:lnTo>
                    <a:pt x="2599110" y="1548192"/>
                  </a:lnTo>
                  <a:lnTo>
                    <a:pt x="2554035" y="1554420"/>
                  </a:lnTo>
                  <a:lnTo>
                    <a:pt x="2509980" y="1560933"/>
                  </a:lnTo>
                  <a:lnTo>
                    <a:pt x="2466902" y="1567713"/>
                  </a:lnTo>
                  <a:lnTo>
                    <a:pt x="2424760" y="1574742"/>
                  </a:lnTo>
                  <a:lnTo>
                    <a:pt x="2383509" y="1582000"/>
                  </a:lnTo>
                  <a:lnTo>
                    <a:pt x="2343109" y="1589470"/>
                  </a:lnTo>
                  <a:lnTo>
                    <a:pt x="2303516" y="1597132"/>
                  </a:lnTo>
                  <a:lnTo>
                    <a:pt x="2264688" y="1604968"/>
                  </a:lnTo>
                  <a:lnTo>
                    <a:pt x="2226583" y="1612960"/>
                  </a:lnTo>
                  <a:lnTo>
                    <a:pt x="2189158" y="1621089"/>
                  </a:lnTo>
                  <a:lnTo>
                    <a:pt x="2116177" y="1637683"/>
                  </a:lnTo>
                  <a:lnTo>
                    <a:pt x="2045406" y="1654602"/>
                  </a:lnTo>
                  <a:lnTo>
                    <a:pt x="1976506" y="1671697"/>
                  </a:lnTo>
                  <a:lnTo>
                    <a:pt x="1909135" y="1688820"/>
                  </a:lnTo>
                  <a:lnTo>
                    <a:pt x="1842955" y="1705822"/>
                  </a:lnTo>
                  <a:lnTo>
                    <a:pt x="1810205" y="1714231"/>
                  </a:lnTo>
                  <a:lnTo>
                    <a:pt x="1745172" y="1730772"/>
                  </a:lnTo>
                  <a:lnTo>
                    <a:pt x="1680479" y="1746821"/>
                  </a:lnTo>
                  <a:lnTo>
                    <a:pt x="1615787" y="1762228"/>
                  </a:lnTo>
                  <a:lnTo>
                    <a:pt x="1550755" y="1776846"/>
                  </a:lnTo>
                  <a:lnTo>
                    <a:pt x="1485044" y="1790525"/>
                  </a:lnTo>
                  <a:lnTo>
                    <a:pt x="1418312" y="1803117"/>
                  </a:lnTo>
                  <a:lnTo>
                    <a:pt x="1350222" y="1814473"/>
                  </a:lnTo>
                  <a:lnTo>
                    <a:pt x="1280431" y="1824445"/>
                  </a:lnTo>
                  <a:lnTo>
                    <a:pt x="1208601" y="1832884"/>
                  </a:lnTo>
                  <a:lnTo>
                    <a:pt x="1134392" y="1839641"/>
                  </a:lnTo>
                  <a:lnTo>
                    <a:pt x="1096288" y="1842342"/>
                  </a:lnTo>
                  <a:lnTo>
                    <a:pt x="1057463" y="1844568"/>
                  </a:lnTo>
                  <a:lnTo>
                    <a:pt x="1017872" y="1846298"/>
                  </a:lnTo>
                  <a:lnTo>
                    <a:pt x="977474" y="1847516"/>
                  </a:lnTo>
                  <a:lnTo>
                    <a:pt x="936227" y="1848201"/>
                  </a:lnTo>
                  <a:lnTo>
                    <a:pt x="894087" y="1848336"/>
                  </a:lnTo>
                  <a:lnTo>
                    <a:pt x="851012" y="1847902"/>
                  </a:lnTo>
                  <a:lnTo>
                    <a:pt x="806960" y="1846880"/>
                  </a:lnTo>
                  <a:lnTo>
                    <a:pt x="761888" y="1845253"/>
                  </a:lnTo>
                  <a:lnTo>
                    <a:pt x="715753" y="1843000"/>
                  </a:lnTo>
                  <a:lnTo>
                    <a:pt x="668514" y="1840104"/>
                  </a:lnTo>
                  <a:lnTo>
                    <a:pt x="620128" y="1836546"/>
                  </a:lnTo>
                  <a:lnTo>
                    <a:pt x="570551" y="1832308"/>
                  </a:lnTo>
                  <a:lnTo>
                    <a:pt x="519743" y="1827370"/>
                  </a:lnTo>
                  <a:lnTo>
                    <a:pt x="467659" y="1821715"/>
                  </a:lnTo>
                  <a:lnTo>
                    <a:pt x="414259" y="1815324"/>
                  </a:lnTo>
                  <a:lnTo>
                    <a:pt x="359498" y="1808177"/>
                  </a:lnTo>
                  <a:lnTo>
                    <a:pt x="303335" y="1800258"/>
                  </a:lnTo>
                  <a:lnTo>
                    <a:pt x="245728" y="1791546"/>
                  </a:lnTo>
                  <a:lnTo>
                    <a:pt x="186633" y="1782024"/>
                  </a:lnTo>
                  <a:lnTo>
                    <a:pt x="126008" y="1771673"/>
                  </a:lnTo>
                  <a:lnTo>
                    <a:pt x="63811" y="1760474"/>
                  </a:lnTo>
                  <a:lnTo>
                    <a:pt x="0" y="174840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890261" y="2681985"/>
            <a:ext cx="7816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428114" y="847090"/>
            <a:ext cx="13906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C000"/>
                </a:solidFill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890261" y="633206"/>
            <a:ext cx="2723515" cy="1818639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1780"/>
              </a:spcBef>
            </a:pPr>
            <a:r>
              <a:rPr dirty="0" sz="2800" spc="-10" b="1">
                <a:solidFill>
                  <a:srgbClr val="FFC000"/>
                </a:solidFill>
                <a:latin typeface="Calibri"/>
                <a:cs typeface="Calibri"/>
              </a:rPr>
              <a:t>FUNCIONES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&lt;script&gt;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ws.send("ping");</a:t>
            </a:r>
            <a:endParaRPr sz="1200">
              <a:latin typeface="Consolas"/>
              <a:cs typeface="Consolas"/>
            </a:endParaRPr>
          </a:p>
          <a:p>
            <a:pPr marL="355600" marR="5080">
              <a:lnSpc>
                <a:spcPct val="120000"/>
              </a:lnSpc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//mandar</a:t>
            </a:r>
            <a:r>
              <a:rPr dirty="0" sz="1200" spc="-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mensaje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al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servidor ws.close();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// cerrar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la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conexión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241163" y="3295903"/>
            <a:ext cx="16878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FFC000"/>
                </a:solidFill>
                <a:latin typeface="Calibri"/>
                <a:cs typeface="Calibri"/>
              </a:rPr>
              <a:t>ATRIBUTOS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291329" y="3810761"/>
            <a:ext cx="4471035" cy="173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url</a:t>
            </a:r>
            <a:r>
              <a:rPr dirty="0" sz="14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(string</a:t>
            </a:r>
            <a:r>
              <a:rPr dirty="0" sz="14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con</a:t>
            </a:r>
            <a:r>
              <a:rPr dirty="0" sz="14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la</a:t>
            </a:r>
            <a:r>
              <a:rPr dirty="0" sz="14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dirección)</a:t>
            </a:r>
            <a:endParaRPr sz="1400">
              <a:latin typeface="Calibri"/>
              <a:cs typeface="Calibri"/>
            </a:endParaRPr>
          </a:p>
          <a:p>
            <a:pPr marL="104139" indent="-91440">
              <a:lnSpc>
                <a:spcPct val="100000"/>
              </a:lnSpc>
              <a:buChar char="-"/>
              <a:tabLst>
                <a:tab pos="104139" algn="l"/>
              </a:tabLst>
            </a:pP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protocol</a:t>
            </a:r>
            <a:r>
              <a:rPr dirty="0" sz="14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(string</a:t>
            </a: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con</a:t>
            </a:r>
            <a:r>
              <a:rPr dirty="0" sz="14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 protocolo)</a:t>
            </a:r>
            <a:endParaRPr sz="1400">
              <a:latin typeface="Calibri"/>
              <a:cs typeface="Calibri"/>
            </a:endParaRPr>
          </a:p>
          <a:p>
            <a:pPr marL="104139" indent="-91440">
              <a:lnSpc>
                <a:spcPct val="100000"/>
              </a:lnSpc>
              <a:buChar char="-"/>
              <a:tabLst>
                <a:tab pos="104139" algn="l"/>
              </a:tabLst>
            </a:pP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readyState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Conectando</a:t>
            </a:r>
            <a:r>
              <a:rPr dirty="0" sz="1400" spc="-6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375F92"/>
                </a:solidFill>
                <a:latin typeface="Calibri"/>
                <a:cs typeface="Calibri"/>
              </a:rPr>
              <a:t>(0)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Abierto</a:t>
            </a:r>
            <a:r>
              <a:rPr dirty="0" sz="14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375F92"/>
                </a:solidFill>
                <a:latin typeface="Calibri"/>
                <a:cs typeface="Calibri"/>
              </a:rPr>
              <a:t>(1)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Cerrando</a:t>
            </a:r>
            <a:r>
              <a:rPr dirty="0" sz="1400" spc="-6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375F92"/>
                </a:solidFill>
                <a:latin typeface="Calibri"/>
                <a:cs typeface="Calibri"/>
              </a:rPr>
              <a:t>(2)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-</a:t>
            </a:r>
            <a:r>
              <a:rPr dirty="0" sz="1400" spc="-5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Cerrado</a:t>
            </a:r>
            <a:r>
              <a:rPr dirty="0" sz="1400" spc="-25">
                <a:solidFill>
                  <a:srgbClr val="375F92"/>
                </a:solidFill>
                <a:latin typeface="Calibri"/>
                <a:cs typeface="Calibri"/>
              </a:rPr>
              <a:t> (3)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-bufferedAmount</a:t>
            </a:r>
            <a:r>
              <a:rPr dirty="0" sz="14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(nº</a:t>
            </a:r>
            <a:r>
              <a:rPr dirty="0" sz="14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4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bytes</a:t>
            </a: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pendientes</a:t>
            </a:r>
            <a:r>
              <a:rPr dirty="0" sz="1400" spc="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4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enviar</a:t>
            </a:r>
            <a:r>
              <a:rPr dirty="0" sz="14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75F92"/>
                </a:solidFill>
                <a:latin typeface="Calibri"/>
                <a:cs typeface="Calibri"/>
              </a:rPr>
              <a:t>al</a:t>
            </a:r>
            <a:r>
              <a:rPr dirty="0" sz="14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75F92"/>
                </a:solidFill>
                <a:latin typeface="Calibri"/>
                <a:cs typeface="Calibri"/>
              </a:rPr>
              <a:t>server)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0902" y="5949276"/>
            <a:ext cx="304800" cy="304800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2202942" y="5979058"/>
            <a:ext cx="5551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4"/>
              </a:rPr>
              <a:t>http://net.tutsplus.com/tutorials/javascript</a:t>
            </a:r>
            <a:r>
              <a:rPr dirty="0" u="sng" sz="1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4"/>
              </a:rPr>
              <a:t>-</a:t>
            </a:r>
            <a:r>
              <a:rPr dirty="0" u="sng" sz="12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4"/>
              </a:rPr>
              <a:t>ajax/start</a:t>
            </a:r>
            <a:r>
              <a:rPr dirty="0" u="sng" sz="12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4"/>
              </a:rPr>
              <a:t>-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4"/>
              </a:rPr>
              <a:t>using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4"/>
              </a:rPr>
              <a:t>-</a:t>
            </a:r>
            <a:r>
              <a:rPr dirty="0" u="sng" sz="1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4"/>
              </a:rPr>
              <a:t>html5</a:t>
            </a:r>
            <a:r>
              <a:rPr dirty="0" u="sng" sz="1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4"/>
              </a:rPr>
              <a:t>-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4"/>
              </a:rPr>
              <a:t>websockets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4"/>
              </a:rPr>
              <a:t>-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4"/>
              </a:rPr>
              <a:t>today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9390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dirty="0" spc="-25"/>
              <a:t> </a:t>
            </a:r>
            <a:r>
              <a:rPr dirty="0" spc="-10"/>
              <a:t>WORKERS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2406" y="1184909"/>
            <a:ext cx="7550784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Tareas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JavaScript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que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pueden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lanzarse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en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segundo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plano,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modo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threads.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Su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objetivo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es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permitir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que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las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aplicaciones</a:t>
            </a:r>
            <a:r>
              <a:rPr dirty="0" sz="1800" spc="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web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puedan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lanzar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hilos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ejecución concurrentes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con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una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gran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carga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trabajo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y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duración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indeterminada.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12255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Las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tareas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funcionan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al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margen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del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proceso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normal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gestión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eventos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los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controles</a:t>
            </a:r>
            <a:r>
              <a:rPr dirty="0" sz="1800" spc="-6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interface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usuario,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evitando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bloquear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página</a:t>
            </a:r>
            <a:r>
              <a:rPr dirty="0" sz="1800" spc="-5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durante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su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ejecución.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134361" y="3632327"/>
            <a:ext cx="3890645" cy="871855"/>
            <a:chOff x="2134361" y="3632327"/>
            <a:chExt cx="3890645" cy="871855"/>
          </a:xfrm>
        </p:grpSpPr>
        <p:sp>
          <p:nvSpPr>
            <p:cNvPr id="5" name="object 5" descr=""/>
            <p:cNvSpPr/>
            <p:nvPr/>
          </p:nvSpPr>
          <p:spPr>
            <a:xfrm>
              <a:off x="2147061" y="3645027"/>
              <a:ext cx="3865245" cy="846455"/>
            </a:xfrm>
            <a:custGeom>
              <a:avLst/>
              <a:gdLst/>
              <a:ahLst/>
              <a:cxnLst/>
              <a:rect l="l" t="t" r="r" b="b"/>
              <a:pathLst>
                <a:path w="3865245" h="846454">
                  <a:moveTo>
                    <a:pt x="3865117" y="0"/>
                  </a:moveTo>
                  <a:lnTo>
                    <a:pt x="0" y="0"/>
                  </a:lnTo>
                  <a:lnTo>
                    <a:pt x="0" y="800608"/>
                  </a:lnTo>
                  <a:lnTo>
                    <a:pt x="139676" y="810892"/>
                  </a:lnTo>
                  <a:lnTo>
                    <a:pt x="272631" y="819734"/>
                  </a:lnTo>
                  <a:lnTo>
                    <a:pt x="399216" y="827195"/>
                  </a:lnTo>
                  <a:lnTo>
                    <a:pt x="519779" y="833335"/>
                  </a:lnTo>
                  <a:lnTo>
                    <a:pt x="634669" y="838215"/>
                  </a:lnTo>
                  <a:lnTo>
                    <a:pt x="744236" y="841897"/>
                  </a:lnTo>
                  <a:lnTo>
                    <a:pt x="848827" y="844440"/>
                  </a:lnTo>
                  <a:lnTo>
                    <a:pt x="948793" y="845906"/>
                  </a:lnTo>
                  <a:lnTo>
                    <a:pt x="1044483" y="846355"/>
                  </a:lnTo>
                  <a:lnTo>
                    <a:pt x="1136245" y="845848"/>
                  </a:lnTo>
                  <a:lnTo>
                    <a:pt x="1224429" y="844446"/>
                  </a:lnTo>
                  <a:lnTo>
                    <a:pt x="1309384" y="842209"/>
                  </a:lnTo>
                  <a:lnTo>
                    <a:pt x="1391458" y="839199"/>
                  </a:lnTo>
                  <a:lnTo>
                    <a:pt x="1471002" y="835477"/>
                  </a:lnTo>
                  <a:lnTo>
                    <a:pt x="1548364" y="831102"/>
                  </a:lnTo>
                  <a:lnTo>
                    <a:pt x="1623893" y="826136"/>
                  </a:lnTo>
                  <a:lnTo>
                    <a:pt x="1697938" y="820639"/>
                  </a:lnTo>
                  <a:lnTo>
                    <a:pt x="1806988" y="811532"/>
                  </a:lnTo>
                  <a:lnTo>
                    <a:pt x="1914664" y="801574"/>
                  </a:lnTo>
                  <a:lnTo>
                    <a:pt x="2394115" y="753580"/>
                  </a:lnTo>
                  <a:lnTo>
                    <a:pt x="2514358" y="742543"/>
                  </a:lnTo>
                  <a:lnTo>
                    <a:pt x="2640688" y="731952"/>
                  </a:lnTo>
                  <a:lnTo>
                    <a:pt x="2728872" y="725242"/>
                  </a:lnTo>
                  <a:lnTo>
                    <a:pt x="2820634" y="718882"/>
                  </a:lnTo>
                  <a:lnTo>
                    <a:pt x="2916324" y="712933"/>
                  </a:lnTo>
                  <a:lnTo>
                    <a:pt x="3016290" y="707457"/>
                  </a:lnTo>
                  <a:lnTo>
                    <a:pt x="3120881" y="702514"/>
                  </a:lnTo>
                  <a:lnTo>
                    <a:pt x="3230448" y="698164"/>
                  </a:lnTo>
                  <a:lnTo>
                    <a:pt x="3345338" y="694469"/>
                  </a:lnTo>
                  <a:lnTo>
                    <a:pt x="3465901" y="691490"/>
                  </a:lnTo>
                  <a:lnTo>
                    <a:pt x="3592486" y="689286"/>
                  </a:lnTo>
                  <a:lnTo>
                    <a:pt x="3725441" y="687920"/>
                  </a:lnTo>
                  <a:lnTo>
                    <a:pt x="3865117" y="687451"/>
                  </a:lnTo>
                  <a:lnTo>
                    <a:pt x="386511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147061" y="3645027"/>
              <a:ext cx="3865245" cy="846455"/>
            </a:xfrm>
            <a:custGeom>
              <a:avLst/>
              <a:gdLst/>
              <a:ahLst/>
              <a:cxnLst/>
              <a:rect l="l" t="t" r="r" b="b"/>
              <a:pathLst>
                <a:path w="3865245" h="846454">
                  <a:moveTo>
                    <a:pt x="0" y="0"/>
                  </a:moveTo>
                  <a:lnTo>
                    <a:pt x="3865117" y="0"/>
                  </a:lnTo>
                  <a:lnTo>
                    <a:pt x="3865117" y="687451"/>
                  </a:lnTo>
                  <a:lnTo>
                    <a:pt x="3794418" y="687569"/>
                  </a:lnTo>
                  <a:lnTo>
                    <a:pt x="3725441" y="687920"/>
                  </a:lnTo>
                  <a:lnTo>
                    <a:pt x="3658145" y="688495"/>
                  </a:lnTo>
                  <a:lnTo>
                    <a:pt x="3592486" y="689286"/>
                  </a:lnTo>
                  <a:lnTo>
                    <a:pt x="3528419" y="690287"/>
                  </a:lnTo>
                  <a:lnTo>
                    <a:pt x="3465901" y="691490"/>
                  </a:lnTo>
                  <a:lnTo>
                    <a:pt x="3404888" y="692886"/>
                  </a:lnTo>
                  <a:lnTo>
                    <a:pt x="3345338" y="694469"/>
                  </a:lnTo>
                  <a:lnTo>
                    <a:pt x="3287205" y="696231"/>
                  </a:lnTo>
                  <a:lnTo>
                    <a:pt x="3230448" y="698164"/>
                  </a:lnTo>
                  <a:lnTo>
                    <a:pt x="3175021" y="700261"/>
                  </a:lnTo>
                  <a:lnTo>
                    <a:pt x="3120881" y="702514"/>
                  </a:lnTo>
                  <a:lnTo>
                    <a:pt x="3067986" y="704915"/>
                  </a:lnTo>
                  <a:lnTo>
                    <a:pt x="3016290" y="707457"/>
                  </a:lnTo>
                  <a:lnTo>
                    <a:pt x="2965751" y="710132"/>
                  </a:lnTo>
                  <a:lnTo>
                    <a:pt x="2916324" y="712933"/>
                  </a:lnTo>
                  <a:lnTo>
                    <a:pt x="2867966" y="715852"/>
                  </a:lnTo>
                  <a:lnTo>
                    <a:pt x="2820634" y="718882"/>
                  </a:lnTo>
                  <a:lnTo>
                    <a:pt x="2774284" y="722014"/>
                  </a:lnTo>
                  <a:lnTo>
                    <a:pt x="2728872" y="725242"/>
                  </a:lnTo>
                  <a:lnTo>
                    <a:pt x="2684355" y="728557"/>
                  </a:lnTo>
                  <a:lnTo>
                    <a:pt x="2640688" y="731952"/>
                  </a:lnTo>
                  <a:lnTo>
                    <a:pt x="2597829" y="735420"/>
                  </a:lnTo>
                  <a:lnTo>
                    <a:pt x="2555733" y="738953"/>
                  </a:lnTo>
                  <a:lnTo>
                    <a:pt x="2514358" y="742543"/>
                  </a:lnTo>
                  <a:lnTo>
                    <a:pt x="2473659" y="746182"/>
                  </a:lnTo>
                  <a:lnTo>
                    <a:pt x="2433592" y="749864"/>
                  </a:lnTo>
                  <a:lnTo>
                    <a:pt x="2394115" y="753580"/>
                  </a:lnTo>
                  <a:lnTo>
                    <a:pt x="2355183" y="757323"/>
                  </a:lnTo>
                  <a:lnTo>
                    <a:pt x="2316753" y="761086"/>
                  </a:lnTo>
                  <a:lnTo>
                    <a:pt x="2278781" y="764860"/>
                  </a:lnTo>
                  <a:lnTo>
                    <a:pt x="2204038" y="772413"/>
                  </a:lnTo>
                  <a:lnTo>
                    <a:pt x="2130603" y="779921"/>
                  </a:lnTo>
                  <a:lnTo>
                    <a:pt x="2094268" y="783640"/>
                  </a:lnTo>
                  <a:lnTo>
                    <a:pt x="2022142" y="790968"/>
                  </a:lnTo>
                  <a:lnTo>
                    <a:pt x="1950453" y="798100"/>
                  </a:lnTo>
                  <a:lnTo>
                    <a:pt x="1878852" y="804975"/>
                  </a:lnTo>
                  <a:lnTo>
                    <a:pt x="1806988" y="811532"/>
                  </a:lnTo>
                  <a:lnTo>
                    <a:pt x="1734514" y="817711"/>
                  </a:lnTo>
                  <a:lnTo>
                    <a:pt x="1661079" y="823450"/>
                  </a:lnTo>
                  <a:lnTo>
                    <a:pt x="1586336" y="828689"/>
                  </a:lnTo>
                  <a:lnTo>
                    <a:pt x="1509934" y="833367"/>
                  </a:lnTo>
                  <a:lnTo>
                    <a:pt x="1471002" y="835477"/>
                  </a:lnTo>
                  <a:lnTo>
                    <a:pt x="1431525" y="837423"/>
                  </a:lnTo>
                  <a:lnTo>
                    <a:pt x="1391458" y="839199"/>
                  </a:lnTo>
                  <a:lnTo>
                    <a:pt x="1350759" y="840797"/>
                  </a:lnTo>
                  <a:lnTo>
                    <a:pt x="1309384" y="842209"/>
                  </a:lnTo>
                  <a:lnTo>
                    <a:pt x="1267288" y="843428"/>
                  </a:lnTo>
                  <a:lnTo>
                    <a:pt x="1224429" y="844446"/>
                  </a:lnTo>
                  <a:lnTo>
                    <a:pt x="1180762" y="845255"/>
                  </a:lnTo>
                  <a:lnTo>
                    <a:pt x="1136245" y="845848"/>
                  </a:lnTo>
                  <a:lnTo>
                    <a:pt x="1090833" y="846217"/>
                  </a:lnTo>
                  <a:lnTo>
                    <a:pt x="1044483" y="846355"/>
                  </a:lnTo>
                  <a:lnTo>
                    <a:pt x="997151" y="846253"/>
                  </a:lnTo>
                  <a:lnTo>
                    <a:pt x="948793" y="845906"/>
                  </a:lnTo>
                  <a:lnTo>
                    <a:pt x="899366" y="845304"/>
                  </a:lnTo>
                  <a:lnTo>
                    <a:pt x="848827" y="844440"/>
                  </a:lnTo>
                  <a:lnTo>
                    <a:pt x="797131" y="843307"/>
                  </a:lnTo>
                  <a:lnTo>
                    <a:pt x="744236" y="841897"/>
                  </a:lnTo>
                  <a:lnTo>
                    <a:pt x="690096" y="840202"/>
                  </a:lnTo>
                  <a:lnTo>
                    <a:pt x="634669" y="838215"/>
                  </a:lnTo>
                  <a:lnTo>
                    <a:pt x="577912" y="835929"/>
                  </a:lnTo>
                  <a:lnTo>
                    <a:pt x="519779" y="833335"/>
                  </a:lnTo>
                  <a:lnTo>
                    <a:pt x="460229" y="830426"/>
                  </a:lnTo>
                  <a:lnTo>
                    <a:pt x="399216" y="827195"/>
                  </a:lnTo>
                  <a:lnTo>
                    <a:pt x="336698" y="823633"/>
                  </a:lnTo>
                  <a:lnTo>
                    <a:pt x="272631" y="819734"/>
                  </a:lnTo>
                  <a:lnTo>
                    <a:pt x="206972" y="815489"/>
                  </a:lnTo>
                  <a:lnTo>
                    <a:pt x="139676" y="810892"/>
                  </a:lnTo>
                  <a:lnTo>
                    <a:pt x="70699" y="805934"/>
                  </a:lnTo>
                  <a:lnTo>
                    <a:pt x="0" y="80060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298319" y="3633342"/>
            <a:ext cx="3481070" cy="68389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&lt;script&gt;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var worker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=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new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Worker("worker.js");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102918" y="4791328"/>
            <a:ext cx="5930265" cy="658495"/>
            <a:chOff x="1102918" y="4791328"/>
            <a:chExt cx="5930265" cy="658495"/>
          </a:xfrm>
        </p:grpSpPr>
        <p:sp>
          <p:nvSpPr>
            <p:cNvPr id="9" name="object 9" descr=""/>
            <p:cNvSpPr/>
            <p:nvPr/>
          </p:nvSpPr>
          <p:spPr>
            <a:xfrm>
              <a:off x="1115618" y="4804028"/>
              <a:ext cx="5904865" cy="633095"/>
            </a:xfrm>
            <a:custGeom>
              <a:avLst/>
              <a:gdLst/>
              <a:ahLst/>
              <a:cxnLst/>
              <a:rect l="l" t="t" r="r" b="b"/>
              <a:pathLst>
                <a:path w="5904865" h="633095">
                  <a:moveTo>
                    <a:pt x="5904687" y="0"/>
                  </a:moveTo>
                  <a:lnTo>
                    <a:pt x="0" y="0"/>
                  </a:lnTo>
                  <a:lnTo>
                    <a:pt x="0" y="598805"/>
                  </a:lnTo>
                  <a:lnTo>
                    <a:pt x="73196" y="601525"/>
                  </a:lnTo>
                  <a:lnTo>
                    <a:pt x="354090" y="611163"/>
                  </a:lnTo>
                  <a:lnTo>
                    <a:pt x="616942" y="618891"/>
                  </a:lnTo>
                  <a:lnTo>
                    <a:pt x="803030" y="623501"/>
                  </a:lnTo>
                  <a:lnTo>
                    <a:pt x="980262" y="627148"/>
                  </a:lnTo>
                  <a:lnTo>
                    <a:pt x="1149190" y="629878"/>
                  </a:lnTo>
                  <a:lnTo>
                    <a:pt x="1310368" y="631739"/>
                  </a:lnTo>
                  <a:lnTo>
                    <a:pt x="1514174" y="632949"/>
                  </a:lnTo>
                  <a:lnTo>
                    <a:pt x="1706498" y="632809"/>
                  </a:lnTo>
                  <a:lnTo>
                    <a:pt x="1888654" y="631432"/>
                  </a:lnTo>
                  <a:lnTo>
                    <a:pt x="2061953" y="628927"/>
                  </a:lnTo>
                  <a:lnTo>
                    <a:pt x="2227707" y="625409"/>
                  </a:lnTo>
                  <a:lnTo>
                    <a:pt x="2387228" y="620988"/>
                  </a:lnTo>
                  <a:lnTo>
                    <a:pt x="2579865" y="614363"/>
                  </a:lnTo>
                  <a:lnTo>
                    <a:pt x="2804488" y="605090"/>
                  </a:lnTo>
                  <a:lnTo>
                    <a:pt x="3885268" y="553543"/>
                  </a:lnTo>
                  <a:lnTo>
                    <a:pt x="4151718" y="543101"/>
                  </a:lnTo>
                  <a:lnTo>
                    <a:pt x="4390487" y="535187"/>
                  </a:lnTo>
                  <a:lnTo>
                    <a:pt x="4647196" y="528222"/>
                  </a:lnTo>
                  <a:lnTo>
                    <a:pt x="4867202" y="523481"/>
                  </a:lnTo>
                  <a:lnTo>
                    <a:pt x="5101642" y="519598"/>
                  </a:lnTo>
                  <a:lnTo>
                    <a:pt x="5351828" y="516686"/>
                  </a:lnTo>
                  <a:lnTo>
                    <a:pt x="5619072" y="514857"/>
                  </a:lnTo>
                  <a:lnTo>
                    <a:pt x="5904687" y="514223"/>
                  </a:lnTo>
                  <a:lnTo>
                    <a:pt x="590468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15618" y="4804028"/>
              <a:ext cx="5904865" cy="633095"/>
            </a:xfrm>
            <a:custGeom>
              <a:avLst/>
              <a:gdLst/>
              <a:ahLst/>
              <a:cxnLst/>
              <a:rect l="l" t="t" r="r" b="b"/>
              <a:pathLst>
                <a:path w="5904865" h="633095">
                  <a:moveTo>
                    <a:pt x="0" y="0"/>
                  </a:moveTo>
                  <a:lnTo>
                    <a:pt x="5904687" y="0"/>
                  </a:lnTo>
                  <a:lnTo>
                    <a:pt x="5904687" y="514223"/>
                  </a:lnTo>
                  <a:lnTo>
                    <a:pt x="5831489" y="514263"/>
                  </a:lnTo>
                  <a:lnTo>
                    <a:pt x="5759501" y="514383"/>
                  </a:lnTo>
                  <a:lnTo>
                    <a:pt x="5688702" y="514582"/>
                  </a:lnTo>
                  <a:lnTo>
                    <a:pt x="5619072" y="514857"/>
                  </a:lnTo>
                  <a:lnTo>
                    <a:pt x="5550590" y="515207"/>
                  </a:lnTo>
                  <a:lnTo>
                    <a:pt x="5483236" y="515629"/>
                  </a:lnTo>
                  <a:lnTo>
                    <a:pt x="5416989" y="516123"/>
                  </a:lnTo>
                  <a:lnTo>
                    <a:pt x="5351828" y="516686"/>
                  </a:lnTo>
                  <a:lnTo>
                    <a:pt x="5287734" y="517317"/>
                  </a:lnTo>
                  <a:lnTo>
                    <a:pt x="5224685" y="518014"/>
                  </a:lnTo>
                  <a:lnTo>
                    <a:pt x="5162661" y="518775"/>
                  </a:lnTo>
                  <a:lnTo>
                    <a:pt x="5101642" y="519598"/>
                  </a:lnTo>
                  <a:lnTo>
                    <a:pt x="5041607" y="520482"/>
                  </a:lnTo>
                  <a:lnTo>
                    <a:pt x="4982536" y="521425"/>
                  </a:lnTo>
                  <a:lnTo>
                    <a:pt x="4924408" y="522425"/>
                  </a:lnTo>
                  <a:lnTo>
                    <a:pt x="4867202" y="523481"/>
                  </a:lnTo>
                  <a:lnTo>
                    <a:pt x="4810899" y="524590"/>
                  </a:lnTo>
                  <a:lnTo>
                    <a:pt x="4755477" y="525751"/>
                  </a:lnTo>
                  <a:lnTo>
                    <a:pt x="4700917" y="526963"/>
                  </a:lnTo>
                  <a:lnTo>
                    <a:pt x="4647196" y="528222"/>
                  </a:lnTo>
                  <a:lnTo>
                    <a:pt x="4594296" y="529529"/>
                  </a:lnTo>
                  <a:lnTo>
                    <a:pt x="4542196" y="530881"/>
                  </a:lnTo>
                  <a:lnTo>
                    <a:pt x="4490875" y="532275"/>
                  </a:lnTo>
                  <a:lnTo>
                    <a:pt x="4440312" y="533711"/>
                  </a:lnTo>
                  <a:lnTo>
                    <a:pt x="4390487" y="535187"/>
                  </a:lnTo>
                  <a:lnTo>
                    <a:pt x="4341380" y="536701"/>
                  </a:lnTo>
                  <a:lnTo>
                    <a:pt x="4292971" y="538251"/>
                  </a:lnTo>
                  <a:lnTo>
                    <a:pt x="4245237" y="539836"/>
                  </a:lnTo>
                  <a:lnTo>
                    <a:pt x="4198160" y="541453"/>
                  </a:lnTo>
                  <a:lnTo>
                    <a:pt x="4151718" y="543101"/>
                  </a:lnTo>
                  <a:lnTo>
                    <a:pt x="4105892" y="544779"/>
                  </a:lnTo>
                  <a:lnTo>
                    <a:pt x="4060660" y="546483"/>
                  </a:lnTo>
                  <a:lnTo>
                    <a:pt x="4016002" y="548214"/>
                  </a:lnTo>
                  <a:lnTo>
                    <a:pt x="3971898" y="549969"/>
                  </a:lnTo>
                  <a:lnTo>
                    <a:pt x="3928326" y="551746"/>
                  </a:lnTo>
                  <a:lnTo>
                    <a:pt x="3885268" y="553543"/>
                  </a:lnTo>
                  <a:lnTo>
                    <a:pt x="3842701" y="555359"/>
                  </a:lnTo>
                  <a:lnTo>
                    <a:pt x="3800606" y="557192"/>
                  </a:lnTo>
                  <a:lnTo>
                    <a:pt x="3758962" y="559040"/>
                  </a:lnTo>
                  <a:lnTo>
                    <a:pt x="3717749" y="560902"/>
                  </a:lnTo>
                  <a:lnTo>
                    <a:pt x="3676945" y="562776"/>
                  </a:lnTo>
                  <a:lnTo>
                    <a:pt x="3636531" y="564659"/>
                  </a:lnTo>
                  <a:lnTo>
                    <a:pt x="3596487" y="566551"/>
                  </a:lnTo>
                  <a:lnTo>
                    <a:pt x="3556790" y="568449"/>
                  </a:lnTo>
                  <a:lnTo>
                    <a:pt x="3517422" y="570352"/>
                  </a:lnTo>
                  <a:lnTo>
                    <a:pt x="3478362" y="572258"/>
                  </a:lnTo>
                  <a:lnTo>
                    <a:pt x="3439588" y="574166"/>
                  </a:lnTo>
                  <a:lnTo>
                    <a:pt x="3401081" y="576073"/>
                  </a:lnTo>
                  <a:lnTo>
                    <a:pt x="3362820" y="577977"/>
                  </a:lnTo>
                  <a:lnTo>
                    <a:pt x="3286954" y="581773"/>
                  </a:lnTo>
                  <a:lnTo>
                    <a:pt x="3249308" y="583660"/>
                  </a:lnTo>
                  <a:lnTo>
                    <a:pt x="3211826" y="585538"/>
                  </a:lnTo>
                  <a:lnTo>
                    <a:pt x="3137273" y="589260"/>
                  </a:lnTo>
                  <a:lnTo>
                    <a:pt x="3063129" y="592924"/>
                  </a:lnTo>
                  <a:lnTo>
                    <a:pt x="2989232" y="596516"/>
                  </a:lnTo>
                  <a:lnTo>
                    <a:pt x="2915416" y="600022"/>
                  </a:lnTo>
                  <a:lnTo>
                    <a:pt x="2841519" y="603429"/>
                  </a:lnTo>
                  <a:lnTo>
                    <a:pt x="2767376" y="606721"/>
                  </a:lnTo>
                  <a:lnTo>
                    <a:pt x="2692822" y="609886"/>
                  </a:lnTo>
                  <a:lnTo>
                    <a:pt x="2617695" y="612909"/>
                  </a:lnTo>
                  <a:lnTo>
                    <a:pt x="2541829" y="615776"/>
                  </a:lnTo>
                  <a:lnTo>
                    <a:pt x="2503569" y="617147"/>
                  </a:lnTo>
                  <a:lnTo>
                    <a:pt x="2465062" y="618474"/>
                  </a:lnTo>
                  <a:lnTo>
                    <a:pt x="2426289" y="619755"/>
                  </a:lnTo>
                  <a:lnTo>
                    <a:pt x="2387228" y="620988"/>
                  </a:lnTo>
                  <a:lnTo>
                    <a:pt x="2347860" y="622172"/>
                  </a:lnTo>
                  <a:lnTo>
                    <a:pt x="2308165" y="623304"/>
                  </a:lnTo>
                  <a:lnTo>
                    <a:pt x="2268120" y="624384"/>
                  </a:lnTo>
                  <a:lnTo>
                    <a:pt x="2227707" y="625409"/>
                  </a:lnTo>
                  <a:lnTo>
                    <a:pt x="2186904" y="626378"/>
                  </a:lnTo>
                  <a:lnTo>
                    <a:pt x="2145691" y="627288"/>
                  </a:lnTo>
                  <a:lnTo>
                    <a:pt x="2104047" y="628139"/>
                  </a:lnTo>
                  <a:lnTo>
                    <a:pt x="2061953" y="628927"/>
                  </a:lnTo>
                  <a:lnTo>
                    <a:pt x="2019387" y="629653"/>
                  </a:lnTo>
                  <a:lnTo>
                    <a:pt x="1976328" y="630313"/>
                  </a:lnTo>
                  <a:lnTo>
                    <a:pt x="1932758" y="630907"/>
                  </a:lnTo>
                  <a:lnTo>
                    <a:pt x="1888654" y="631432"/>
                  </a:lnTo>
                  <a:lnTo>
                    <a:pt x="1843997" y="631886"/>
                  </a:lnTo>
                  <a:lnTo>
                    <a:pt x="1798765" y="632268"/>
                  </a:lnTo>
                  <a:lnTo>
                    <a:pt x="1752939" y="632577"/>
                  </a:lnTo>
                  <a:lnTo>
                    <a:pt x="1706498" y="632809"/>
                  </a:lnTo>
                  <a:lnTo>
                    <a:pt x="1659422" y="632965"/>
                  </a:lnTo>
                  <a:lnTo>
                    <a:pt x="1611689" y="633041"/>
                  </a:lnTo>
                  <a:lnTo>
                    <a:pt x="1563280" y="633036"/>
                  </a:lnTo>
                  <a:lnTo>
                    <a:pt x="1514174" y="632949"/>
                  </a:lnTo>
                  <a:lnTo>
                    <a:pt x="1464350" y="632778"/>
                  </a:lnTo>
                  <a:lnTo>
                    <a:pt x="1413788" y="632520"/>
                  </a:lnTo>
                  <a:lnTo>
                    <a:pt x="1362467" y="632174"/>
                  </a:lnTo>
                  <a:lnTo>
                    <a:pt x="1310368" y="631739"/>
                  </a:lnTo>
                  <a:lnTo>
                    <a:pt x="1257469" y="631212"/>
                  </a:lnTo>
                  <a:lnTo>
                    <a:pt x="1203749" y="630593"/>
                  </a:lnTo>
                  <a:lnTo>
                    <a:pt x="1149190" y="629878"/>
                  </a:lnTo>
                  <a:lnTo>
                    <a:pt x="1093769" y="629067"/>
                  </a:lnTo>
                  <a:lnTo>
                    <a:pt x="1037466" y="628158"/>
                  </a:lnTo>
                  <a:lnTo>
                    <a:pt x="980262" y="627148"/>
                  </a:lnTo>
                  <a:lnTo>
                    <a:pt x="922134" y="626037"/>
                  </a:lnTo>
                  <a:lnTo>
                    <a:pt x="863064" y="624822"/>
                  </a:lnTo>
                  <a:lnTo>
                    <a:pt x="803030" y="623501"/>
                  </a:lnTo>
                  <a:lnTo>
                    <a:pt x="742012" y="622074"/>
                  </a:lnTo>
                  <a:lnTo>
                    <a:pt x="679989" y="620538"/>
                  </a:lnTo>
                  <a:lnTo>
                    <a:pt x="616942" y="618891"/>
                  </a:lnTo>
                  <a:lnTo>
                    <a:pt x="552848" y="617132"/>
                  </a:lnTo>
                  <a:lnTo>
                    <a:pt x="487689" y="615258"/>
                  </a:lnTo>
                  <a:lnTo>
                    <a:pt x="421443" y="613269"/>
                  </a:lnTo>
                  <a:lnTo>
                    <a:pt x="354090" y="611163"/>
                  </a:lnTo>
                  <a:lnTo>
                    <a:pt x="285609" y="608937"/>
                  </a:lnTo>
                  <a:lnTo>
                    <a:pt x="215980" y="606590"/>
                  </a:lnTo>
                  <a:lnTo>
                    <a:pt x="145182" y="604120"/>
                  </a:lnTo>
                  <a:lnTo>
                    <a:pt x="73196" y="601525"/>
                  </a:lnTo>
                  <a:lnTo>
                    <a:pt x="0" y="59880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612" y="4972050"/>
            <a:ext cx="5577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&lt;button</a:t>
            </a:r>
            <a:r>
              <a:rPr dirty="0" sz="1200" spc="4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type="button"</a:t>
            </a:r>
            <a:r>
              <a:rPr dirty="0" sz="1200" spc="3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onclick="worker.terminate();"&gt;</a:t>
            </a:r>
            <a:r>
              <a:rPr dirty="0" sz="1200" spc="4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Kill&lt;/button&gt;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0967" y="6464529"/>
            <a:ext cx="148590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HTML</a:t>
            </a:r>
            <a:r>
              <a:rPr dirty="0" sz="1600" spc="-5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5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/</a:t>
            </a:r>
            <a:r>
              <a:rPr dirty="0" sz="1600" spc="-2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CSS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278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CONECTIVIDAD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835150"/>
            <a:ext cx="2143125" cy="6022975"/>
            <a:chOff x="0" y="835150"/>
            <a:chExt cx="2143125" cy="60229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5150"/>
              <a:ext cx="1930908" cy="60228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72793"/>
              <a:ext cx="2143125" cy="36004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0" y="1772792"/>
            <a:ext cx="1929130" cy="3600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295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Conectividad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8831" y="2133092"/>
            <a:ext cx="12700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Acceso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ficheros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8831" y="2469007"/>
            <a:ext cx="7734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Semántica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8831" y="2804541"/>
            <a:ext cx="9372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Audio/Video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8831" y="3140201"/>
            <a:ext cx="8826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3D/Gráficos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8831" y="3475685"/>
            <a:ext cx="9620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Presentación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8831" y="3811651"/>
            <a:ext cx="9505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Rendimiento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8831" y="1004036"/>
            <a:ext cx="1254125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74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Offline Almacenamiento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624582" y="2057654"/>
            <a:ext cx="3871595" cy="1806575"/>
            <a:chOff x="2624582" y="2057654"/>
            <a:chExt cx="3871595" cy="1806575"/>
          </a:xfrm>
        </p:grpSpPr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7757" y="2060829"/>
              <a:ext cx="3864991" cy="180022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627757" y="2060829"/>
              <a:ext cx="3865245" cy="1800225"/>
            </a:xfrm>
            <a:custGeom>
              <a:avLst/>
              <a:gdLst/>
              <a:ahLst/>
              <a:cxnLst/>
              <a:rect l="l" t="t" r="r" b="b"/>
              <a:pathLst>
                <a:path w="3865245" h="1800225">
                  <a:moveTo>
                    <a:pt x="0" y="1800225"/>
                  </a:moveTo>
                  <a:lnTo>
                    <a:pt x="3864991" y="1800225"/>
                  </a:lnTo>
                  <a:lnTo>
                    <a:pt x="3864991" y="0"/>
                  </a:lnTo>
                  <a:lnTo>
                    <a:pt x="0" y="0"/>
                  </a:lnTo>
                  <a:lnTo>
                    <a:pt x="0" y="1800225"/>
                  </a:lnTo>
                  <a:close/>
                </a:path>
              </a:pathLst>
            </a:custGeom>
            <a:ln w="6349">
              <a:solidFill>
                <a:srgbClr val="F0A4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027426" y="2153538"/>
            <a:ext cx="327723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Mejora</a:t>
            </a:r>
            <a:r>
              <a:rPr dirty="0" sz="14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rendimiento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acceso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tiempo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real</a:t>
            </a:r>
            <a:r>
              <a:rPr dirty="0" sz="1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entre</a:t>
            </a:r>
            <a:r>
              <a:rPr dirty="0" sz="1400" spc="2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aplicaciones</a:t>
            </a:r>
            <a:r>
              <a:rPr dirty="0" sz="14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dispositivos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 /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servidor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067050" y="2949702"/>
            <a:ext cx="181228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indent="-79375">
              <a:lnSpc>
                <a:spcPct val="100000"/>
              </a:lnSpc>
              <a:spcBef>
                <a:spcPts val="100"/>
              </a:spcBef>
              <a:buChar char="-"/>
              <a:tabLst>
                <a:tab pos="9207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Cross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Document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Messaging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XMLHTTPRequest</a:t>
            </a:r>
            <a:r>
              <a:rPr dirty="0" sz="12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91440" indent="-79375">
              <a:lnSpc>
                <a:spcPct val="100000"/>
              </a:lnSpc>
              <a:buChar char="-"/>
              <a:tabLst>
                <a:tab pos="9207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Sockets</a:t>
            </a:r>
            <a:endParaRPr sz="1200">
              <a:latin typeface="Calibri"/>
              <a:cs typeface="Calibri"/>
            </a:endParaRPr>
          </a:p>
          <a:p>
            <a:pPr marL="91440" indent="-79375">
              <a:lnSpc>
                <a:spcPct val="100000"/>
              </a:lnSpc>
              <a:buChar char="-"/>
              <a:tabLst>
                <a:tab pos="92075" algn="l"/>
              </a:tabLst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Server-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Sent</a:t>
            </a:r>
            <a:r>
              <a:rPr dirty="0" sz="1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Events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2225" y="1700783"/>
            <a:ext cx="2664332" cy="266433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9390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dirty="0" spc="-25"/>
              <a:t> </a:t>
            </a:r>
            <a:r>
              <a:rPr dirty="0" spc="-10"/>
              <a:t>WORKERS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Pueden</a:t>
            </a:r>
            <a:r>
              <a:rPr dirty="0" spc="-50"/>
              <a:t> </a:t>
            </a:r>
            <a:r>
              <a:rPr dirty="0"/>
              <a:t>procesar</a:t>
            </a:r>
            <a:r>
              <a:rPr dirty="0" spc="-35"/>
              <a:t> </a:t>
            </a:r>
            <a:r>
              <a:rPr dirty="0"/>
              <a:t>eventos,</a:t>
            </a:r>
            <a:r>
              <a:rPr dirty="0" spc="-30"/>
              <a:t> </a:t>
            </a:r>
            <a:r>
              <a:rPr dirty="0"/>
              <a:t>callbacks,</a:t>
            </a:r>
            <a:r>
              <a:rPr dirty="0" spc="-25"/>
              <a:t> </a:t>
            </a:r>
            <a:r>
              <a:rPr dirty="0"/>
              <a:t>e</a:t>
            </a:r>
            <a:r>
              <a:rPr dirty="0" spc="-20"/>
              <a:t> </a:t>
            </a:r>
            <a:r>
              <a:rPr dirty="0"/>
              <a:t>incluso</a:t>
            </a:r>
            <a:r>
              <a:rPr dirty="0" spc="-25"/>
              <a:t> </a:t>
            </a:r>
            <a:r>
              <a:rPr dirty="0"/>
              <a:t>es</a:t>
            </a:r>
            <a:r>
              <a:rPr dirty="0" spc="-25"/>
              <a:t> </a:t>
            </a:r>
            <a:r>
              <a:rPr dirty="0"/>
              <a:t>posible</a:t>
            </a:r>
            <a:r>
              <a:rPr dirty="0" spc="-20"/>
              <a:t> </a:t>
            </a:r>
            <a:r>
              <a:rPr dirty="0"/>
              <a:t>crear</a:t>
            </a:r>
            <a:r>
              <a:rPr dirty="0" spc="-30"/>
              <a:t> </a:t>
            </a:r>
            <a:r>
              <a:rPr dirty="0"/>
              <a:t>otros</a:t>
            </a:r>
            <a:r>
              <a:rPr dirty="0" spc="5"/>
              <a:t> </a:t>
            </a:r>
            <a:r>
              <a:rPr dirty="0" spc="-10"/>
              <a:t>workers.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/>
          </a:p>
          <a:p>
            <a:pPr marL="12700">
              <a:lnSpc>
                <a:spcPct val="100000"/>
              </a:lnSpc>
            </a:pPr>
            <a:r>
              <a:rPr dirty="0"/>
              <a:t>Limitación:</a:t>
            </a:r>
            <a:r>
              <a:rPr dirty="0" spc="-20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/>
              <a:t>tienen</a:t>
            </a:r>
            <a:r>
              <a:rPr dirty="0" spc="-15"/>
              <a:t> </a:t>
            </a:r>
            <a:r>
              <a:rPr dirty="0"/>
              <a:t>un</a:t>
            </a:r>
            <a:r>
              <a:rPr dirty="0" spc="-20"/>
              <a:t> </a:t>
            </a:r>
            <a:r>
              <a:rPr dirty="0" spc="-10"/>
              <a:t>contexto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/>
              <a:t>navegación</a:t>
            </a:r>
            <a:r>
              <a:rPr dirty="0" spc="-30"/>
              <a:t> </a:t>
            </a:r>
            <a:r>
              <a:rPr dirty="0" spc="-10"/>
              <a:t>asociado.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/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/>
              <a:t>No</a:t>
            </a:r>
            <a:r>
              <a:rPr dirty="0" spc="-45"/>
              <a:t> </a:t>
            </a:r>
            <a:r>
              <a:rPr dirty="0"/>
              <a:t>pueden</a:t>
            </a:r>
            <a:r>
              <a:rPr dirty="0" spc="-10"/>
              <a:t> </a:t>
            </a:r>
            <a:r>
              <a:rPr dirty="0"/>
              <a:t>acceder</a:t>
            </a:r>
            <a:r>
              <a:rPr dirty="0" spc="-5"/>
              <a:t> </a:t>
            </a:r>
            <a:r>
              <a:rPr dirty="0"/>
              <a:t>al</a:t>
            </a:r>
            <a:r>
              <a:rPr dirty="0" spc="-20"/>
              <a:t> </a:t>
            </a:r>
            <a:r>
              <a:rPr dirty="0"/>
              <a:t>DOM,</a:t>
            </a:r>
            <a:r>
              <a:rPr dirty="0" spc="-10"/>
              <a:t> window,</a:t>
            </a:r>
            <a:r>
              <a:rPr dirty="0" spc="5"/>
              <a:t> </a:t>
            </a:r>
            <a:r>
              <a:rPr dirty="0"/>
              <a:t>document</a:t>
            </a:r>
            <a:r>
              <a:rPr dirty="0" spc="-10"/>
              <a:t> </a:t>
            </a:r>
            <a:r>
              <a:rPr dirty="0"/>
              <a:t>o</a:t>
            </a:r>
            <a:r>
              <a:rPr dirty="0" spc="-15"/>
              <a:t> </a:t>
            </a:r>
            <a:r>
              <a:rPr dirty="0"/>
              <a:t>parent,</a:t>
            </a:r>
            <a:r>
              <a:rPr dirty="0" spc="-20"/>
              <a:t> </a:t>
            </a:r>
            <a:r>
              <a:rPr dirty="0"/>
              <a:t>Pero</a:t>
            </a:r>
            <a:r>
              <a:rPr dirty="0" spc="-25"/>
              <a:t> </a:t>
            </a:r>
            <a:r>
              <a:rPr dirty="0"/>
              <a:t>sí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5"/>
              <a:t>navigator, </a:t>
            </a:r>
            <a:r>
              <a:rPr dirty="0" spc="-10"/>
              <a:t>location, XMLHttpRequest,</a:t>
            </a:r>
            <a:r>
              <a:rPr dirty="0" spc="-25"/>
              <a:t> </a:t>
            </a:r>
            <a:r>
              <a:rPr dirty="0"/>
              <a:t>timers,</a:t>
            </a:r>
            <a:r>
              <a:rPr dirty="0" spc="-20"/>
              <a:t> </a:t>
            </a:r>
            <a:r>
              <a:rPr dirty="0"/>
              <a:t>applicationCache</a:t>
            </a:r>
            <a:r>
              <a:rPr dirty="0" spc="15"/>
              <a:t> </a:t>
            </a:r>
            <a:r>
              <a:rPr dirty="0"/>
              <a:t>o</a:t>
            </a:r>
            <a:r>
              <a:rPr dirty="0" spc="-35"/>
              <a:t> </a:t>
            </a:r>
            <a:r>
              <a:rPr dirty="0"/>
              <a:t>Web</a:t>
            </a:r>
            <a:r>
              <a:rPr dirty="0" spc="-10"/>
              <a:t> </a:t>
            </a:r>
            <a:r>
              <a:rPr dirty="0"/>
              <a:t>SQL</a:t>
            </a:r>
            <a:r>
              <a:rPr dirty="0" spc="-20"/>
              <a:t> </a:t>
            </a:r>
            <a:r>
              <a:rPr dirty="0" spc="-10"/>
              <a:t>database.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/>
          </a:p>
          <a:p>
            <a:pPr marL="12700">
              <a:lnSpc>
                <a:spcPct val="100000"/>
              </a:lnSpc>
            </a:pPr>
            <a:r>
              <a:rPr dirty="0"/>
              <a:t>Permiten</a:t>
            </a:r>
            <a:r>
              <a:rPr dirty="0" spc="-35"/>
              <a:t> </a:t>
            </a:r>
            <a:r>
              <a:rPr dirty="0"/>
              <a:t>la</a:t>
            </a:r>
            <a:r>
              <a:rPr dirty="0" spc="-20"/>
              <a:t> </a:t>
            </a:r>
            <a:r>
              <a:rPr dirty="0"/>
              <a:t>posibilidad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ejecutar</a:t>
            </a:r>
            <a:r>
              <a:rPr dirty="0" spc="-25"/>
              <a:t> </a:t>
            </a:r>
            <a:r>
              <a:rPr dirty="0"/>
              <a:t>el</a:t>
            </a:r>
            <a:r>
              <a:rPr dirty="0" spc="-15"/>
              <a:t> </a:t>
            </a:r>
            <a:r>
              <a:rPr dirty="0"/>
              <a:t>código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/>
              <a:t>otros</a:t>
            </a:r>
            <a:r>
              <a:rPr dirty="0" spc="-35"/>
              <a:t> </a:t>
            </a:r>
            <a:r>
              <a:rPr dirty="0" spc="-10"/>
              <a:t>scripts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390903" y="3704335"/>
            <a:ext cx="6362700" cy="1518920"/>
            <a:chOff x="1390903" y="3704335"/>
            <a:chExt cx="6362700" cy="1518920"/>
          </a:xfrm>
        </p:grpSpPr>
        <p:sp>
          <p:nvSpPr>
            <p:cNvPr id="5" name="object 5" descr=""/>
            <p:cNvSpPr/>
            <p:nvPr/>
          </p:nvSpPr>
          <p:spPr>
            <a:xfrm>
              <a:off x="1403603" y="3717035"/>
              <a:ext cx="6337300" cy="1493520"/>
            </a:xfrm>
            <a:custGeom>
              <a:avLst/>
              <a:gdLst/>
              <a:ahLst/>
              <a:cxnLst/>
              <a:rect l="l" t="t" r="r" b="b"/>
              <a:pathLst>
                <a:path w="6337300" h="1493520">
                  <a:moveTo>
                    <a:pt x="6336792" y="0"/>
                  </a:moveTo>
                  <a:lnTo>
                    <a:pt x="0" y="0"/>
                  </a:lnTo>
                  <a:lnTo>
                    <a:pt x="0" y="1412239"/>
                  </a:lnTo>
                  <a:lnTo>
                    <a:pt x="139772" y="1423513"/>
                  </a:lnTo>
                  <a:lnTo>
                    <a:pt x="275435" y="1433843"/>
                  </a:lnTo>
                  <a:lnTo>
                    <a:pt x="407117" y="1443251"/>
                  </a:lnTo>
                  <a:lnTo>
                    <a:pt x="534943" y="1451761"/>
                  </a:lnTo>
                  <a:lnTo>
                    <a:pt x="659040" y="1459398"/>
                  </a:lnTo>
                  <a:lnTo>
                    <a:pt x="779533" y="1466185"/>
                  </a:lnTo>
                  <a:lnTo>
                    <a:pt x="896551" y="1472145"/>
                  </a:lnTo>
                  <a:lnTo>
                    <a:pt x="1010219" y="1477303"/>
                  </a:lnTo>
                  <a:lnTo>
                    <a:pt x="1120663" y="1481682"/>
                  </a:lnTo>
                  <a:lnTo>
                    <a:pt x="1228009" y="1485305"/>
                  </a:lnTo>
                  <a:lnTo>
                    <a:pt x="1332385" y="1488197"/>
                  </a:lnTo>
                  <a:lnTo>
                    <a:pt x="1433917" y="1490381"/>
                  </a:lnTo>
                  <a:lnTo>
                    <a:pt x="1532731" y="1491880"/>
                  </a:lnTo>
                  <a:lnTo>
                    <a:pt x="1628953" y="1492718"/>
                  </a:lnTo>
                  <a:lnTo>
                    <a:pt x="1722711" y="1492920"/>
                  </a:lnTo>
                  <a:lnTo>
                    <a:pt x="1814129" y="1492508"/>
                  </a:lnTo>
                  <a:lnTo>
                    <a:pt x="1903336" y="1491507"/>
                  </a:lnTo>
                  <a:lnTo>
                    <a:pt x="1990456" y="1489939"/>
                  </a:lnTo>
                  <a:lnTo>
                    <a:pt x="2075617" y="1487829"/>
                  </a:lnTo>
                  <a:lnTo>
                    <a:pt x="2158946" y="1485201"/>
                  </a:lnTo>
                  <a:lnTo>
                    <a:pt x="2240567" y="1482077"/>
                  </a:lnTo>
                  <a:lnTo>
                    <a:pt x="2320608" y="1478482"/>
                  </a:lnTo>
                  <a:lnTo>
                    <a:pt x="2399196" y="1474440"/>
                  </a:lnTo>
                  <a:lnTo>
                    <a:pt x="2514628" y="1467589"/>
                  </a:lnTo>
                  <a:lnTo>
                    <a:pt x="2627500" y="1459863"/>
                  </a:lnTo>
                  <a:lnTo>
                    <a:pt x="2738239" y="1451344"/>
                  </a:lnTo>
                  <a:lnTo>
                    <a:pt x="2847272" y="1442110"/>
                  </a:lnTo>
                  <a:lnTo>
                    <a:pt x="2990731" y="1428825"/>
                  </a:lnTo>
                  <a:lnTo>
                    <a:pt x="3168395" y="1410922"/>
                  </a:lnTo>
                  <a:lnTo>
                    <a:pt x="3822163" y="1340045"/>
                  </a:lnTo>
                  <a:lnTo>
                    <a:pt x="4056014" y="1316244"/>
                  </a:lnTo>
                  <a:lnTo>
                    <a:pt x="4219288" y="1300880"/>
                  </a:lnTo>
                  <a:lnTo>
                    <a:pt x="4389642" y="1286140"/>
                  </a:lnTo>
                  <a:lnTo>
                    <a:pt x="4522662" y="1275609"/>
                  </a:lnTo>
                  <a:lnTo>
                    <a:pt x="4660659" y="1265614"/>
                  </a:lnTo>
                  <a:lnTo>
                    <a:pt x="4804060" y="1256237"/>
                  </a:lnTo>
                  <a:lnTo>
                    <a:pt x="4953292" y="1247558"/>
                  </a:lnTo>
                  <a:lnTo>
                    <a:pt x="5108782" y="1239655"/>
                  </a:lnTo>
                  <a:lnTo>
                    <a:pt x="5216128" y="1234857"/>
                  </a:lnTo>
                  <a:lnTo>
                    <a:pt x="5326572" y="1230464"/>
                  </a:lnTo>
                  <a:lnTo>
                    <a:pt x="5440240" y="1226499"/>
                  </a:lnTo>
                  <a:lnTo>
                    <a:pt x="5557258" y="1222986"/>
                  </a:lnTo>
                  <a:lnTo>
                    <a:pt x="5677751" y="1219949"/>
                  </a:lnTo>
                  <a:lnTo>
                    <a:pt x="5801848" y="1217410"/>
                  </a:lnTo>
                  <a:lnTo>
                    <a:pt x="5929674" y="1215395"/>
                  </a:lnTo>
                  <a:lnTo>
                    <a:pt x="6061356" y="1213926"/>
                  </a:lnTo>
                  <a:lnTo>
                    <a:pt x="6197019" y="1213027"/>
                  </a:lnTo>
                  <a:lnTo>
                    <a:pt x="6336792" y="1212722"/>
                  </a:lnTo>
                  <a:lnTo>
                    <a:pt x="63367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03603" y="3717035"/>
              <a:ext cx="6337300" cy="1493520"/>
            </a:xfrm>
            <a:custGeom>
              <a:avLst/>
              <a:gdLst/>
              <a:ahLst/>
              <a:cxnLst/>
              <a:rect l="l" t="t" r="r" b="b"/>
              <a:pathLst>
                <a:path w="6337300" h="1493520">
                  <a:moveTo>
                    <a:pt x="0" y="0"/>
                  </a:moveTo>
                  <a:lnTo>
                    <a:pt x="6336792" y="0"/>
                  </a:lnTo>
                  <a:lnTo>
                    <a:pt x="6336792" y="1212722"/>
                  </a:lnTo>
                  <a:lnTo>
                    <a:pt x="6266384" y="1212799"/>
                  </a:lnTo>
                  <a:lnTo>
                    <a:pt x="6197019" y="1213027"/>
                  </a:lnTo>
                  <a:lnTo>
                    <a:pt x="6128682" y="1213404"/>
                  </a:lnTo>
                  <a:lnTo>
                    <a:pt x="6061356" y="1213926"/>
                  </a:lnTo>
                  <a:lnTo>
                    <a:pt x="5995025" y="1214591"/>
                  </a:lnTo>
                  <a:lnTo>
                    <a:pt x="5929674" y="1215395"/>
                  </a:lnTo>
                  <a:lnTo>
                    <a:pt x="5865287" y="1216336"/>
                  </a:lnTo>
                  <a:lnTo>
                    <a:pt x="5801848" y="1217410"/>
                  </a:lnTo>
                  <a:lnTo>
                    <a:pt x="5739342" y="1218616"/>
                  </a:lnTo>
                  <a:lnTo>
                    <a:pt x="5677751" y="1219949"/>
                  </a:lnTo>
                  <a:lnTo>
                    <a:pt x="5617062" y="1221406"/>
                  </a:lnTo>
                  <a:lnTo>
                    <a:pt x="5557258" y="1222986"/>
                  </a:lnTo>
                  <a:lnTo>
                    <a:pt x="5498322" y="1224685"/>
                  </a:lnTo>
                  <a:lnTo>
                    <a:pt x="5440240" y="1226499"/>
                  </a:lnTo>
                  <a:lnTo>
                    <a:pt x="5382995" y="1228427"/>
                  </a:lnTo>
                  <a:lnTo>
                    <a:pt x="5326572" y="1230464"/>
                  </a:lnTo>
                  <a:lnTo>
                    <a:pt x="5270955" y="1232608"/>
                  </a:lnTo>
                  <a:lnTo>
                    <a:pt x="5216128" y="1234857"/>
                  </a:lnTo>
                  <a:lnTo>
                    <a:pt x="5162076" y="1237207"/>
                  </a:lnTo>
                  <a:lnTo>
                    <a:pt x="5108782" y="1239655"/>
                  </a:lnTo>
                  <a:lnTo>
                    <a:pt x="5056230" y="1242198"/>
                  </a:lnTo>
                  <a:lnTo>
                    <a:pt x="5004406" y="1244833"/>
                  </a:lnTo>
                  <a:lnTo>
                    <a:pt x="4953292" y="1247558"/>
                  </a:lnTo>
                  <a:lnTo>
                    <a:pt x="4902874" y="1250368"/>
                  </a:lnTo>
                  <a:lnTo>
                    <a:pt x="4853135" y="1253263"/>
                  </a:lnTo>
                  <a:lnTo>
                    <a:pt x="4804060" y="1256237"/>
                  </a:lnTo>
                  <a:lnTo>
                    <a:pt x="4755633" y="1259290"/>
                  </a:lnTo>
                  <a:lnTo>
                    <a:pt x="4707838" y="1262416"/>
                  </a:lnTo>
                  <a:lnTo>
                    <a:pt x="4660659" y="1265614"/>
                  </a:lnTo>
                  <a:lnTo>
                    <a:pt x="4614080" y="1268881"/>
                  </a:lnTo>
                  <a:lnTo>
                    <a:pt x="4568087" y="1272214"/>
                  </a:lnTo>
                  <a:lnTo>
                    <a:pt x="4522662" y="1275609"/>
                  </a:lnTo>
                  <a:lnTo>
                    <a:pt x="4477790" y="1279064"/>
                  </a:lnTo>
                  <a:lnTo>
                    <a:pt x="4433455" y="1282575"/>
                  </a:lnTo>
                  <a:lnTo>
                    <a:pt x="4389642" y="1286140"/>
                  </a:lnTo>
                  <a:lnTo>
                    <a:pt x="4346335" y="1289756"/>
                  </a:lnTo>
                  <a:lnTo>
                    <a:pt x="4303517" y="1293420"/>
                  </a:lnTo>
                  <a:lnTo>
                    <a:pt x="4261174" y="1297129"/>
                  </a:lnTo>
                  <a:lnTo>
                    <a:pt x="4219288" y="1300880"/>
                  </a:lnTo>
                  <a:lnTo>
                    <a:pt x="4177845" y="1304670"/>
                  </a:lnTo>
                  <a:lnTo>
                    <a:pt x="4136829" y="1308496"/>
                  </a:lnTo>
                  <a:lnTo>
                    <a:pt x="4096224" y="1312355"/>
                  </a:lnTo>
                  <a:lnTo>
                    <a:pt x="4056014" y="1316244"/>
                  </a:lnTo>
                  <a:lnTo>
                    <a:pt x="4016183" y="1320160"/>
                  </a:lnTo>
                  <a:lnTo>
                    <a:pt x="3976715" y="1324100"/>
                  </a:lnTo>
                  <a:lnTo>
                    <a:pt x="3937595" y="1328062"/>
                  </a:lnTo>
                  <a:lnTo>
                    <a:pt x="3898807" y="1332042"/>
                  </a:lnTo>
                  <a:lnTo>
                    <a:pt x="3860335" y="1336037"/>
                  </a:lnTo>
                  <a:lnTo>
                    <a:pt x="3822163" y="1340045"/>
                  </a:lnTo>
                  <a:lnTo>
                    <a:pt x="3746657" y="1348085"/>
                  </a:lnTo>
                  <a:lnTo>
                    <a:pt x="3672162" y="1356140"/>
                  </a:lnTo>
                  <a:lnTo>
                    <a:pt x="3598552" y="1364184"/>
                  </a:lnTo>
                  <a:lnTo>
                    <a:pt x="3525700" y="1372195"/>
                  </a:lnTo>
                  <a:lnTo>
                    <a:pt x="3489519" y="1376181"/>
                  </a:lnTo>
                  <a:lnTo>
                    <a:pt x="3453481" y="1380150"/>
                  </a:lnTo>
                  <a:lnTo>
                    <a:pt x="3381767" y="1388023"/>
                  </a:lnTo>
                  <a:lnTo>
                    <a:pt x="3310433" y="1395792"/>
                  </a:lnTo>
                  <a:lnTo>
                    <a:pt x="3239351" y="1403433"/>
                  </a:lnTo>
                  <a:lnTo>
                    <a:pt x="3168395" y="1410922"/>
                  </a:lnTo>
                  <a:lnTo>
                    <a:pt x="3097440" y="1418236"/>
                  </a:lnTo>
                  <a:lnTo>
                    <a:pt x="3026358" y="1425350"/>
                  </a:lnTo>
                  <a:lnTo>
                    <a:pt x="2955024" y="1432242"/>
                  </a:lnTo>
                  <a:lnTo>
                    <a:pt x="2883310" y="1438887"/>
                  </a:lnTo>
                  <a:lnTo>
                    <a:pt x="2811091" y="1445262"/>
                  </a:lnTo>
                  <a:lnTo>
                    <a:pt x="2738239" y="1451344"/>
                  </a:lnTo>
                  <a:lnTo>
                    <a:pt x="2664629" y="1457108"/>
                  </a:lnTo>
                  <a:lnTo>
                    <a:pt x="2590134" y="1462531"/>
                  </a:lnTo>
                  <a:lnTo>
                    <a:pt x="2514628" y="1467589"/>
                  </a:lnTo>
                  <a:lnTo>
                    <a:pt x="2476456" y="1469974"/>
                  </a:lnTo>
                  <a:lnTo>
                    <a:pt x="2437984" y="1472258"/>
                  </a:lnTo>
                  <a:lnTo>
                    <a:pt x="2399196" y="1474440"/>
                  </a:lnTo>
                  <a:lnTo>
                    <a:pt x="2360076" y="1476516"/>
                  </a:lnTo>
                  <a:lnTo>
                    <a:pt x="2320608" y="1478482"/>
                  </a:lnTo>
                  <a:lnTo>
                    <a:pt x="2280777" y="1480337"/>
                  </a:lnTo>
                  <a:lnTo>
                    <a:pt x="2240567" y="1482077"/>
                  </a:lnTo>
                  <a:lnTo>
                    <a:pt x="2199962" y="1483699"/>
                  </a:lnTo>
                  <a:lnTo>
                    <a:pt x="2158946" y="1485201"/>
                  </a:lnTo>
                  <a:lnTo>
                    <a:pt x="2117503" y="1486578"/>
                  </a:lnTo>
                  <a:lnTo>
                    <a:pt x="2075617" y="1487829"/>
                  </a:lnTo>
                  <a:lnTo>
                    <a:pt x="2033274" y="1488950"/>
                  </a:lnTo>
                  <a:lnTo>
                    <a:pt x="1990456" y="1489939"/>
                  </a:lnTo>
                  <a:lnTo>
                    <a:pt x="1947149" y="1490792"/>
                  </a:lnTo>
                  <a:lnTo>
                    <a:pt x="1903336" y="1491507"/>
                  </a:lnTo>
                  <a:lnTo>
                    <a:pt x="1859001" y="1492080"/>
                  </a:lnTo>
                  <a:lnTo>
                    <a:pt x="1814129" y="1492508"/>
                  </a:lnTo>
                  <a:lnTo>
                    <a:pt x="1768704" y="1492789"/>
                  </a:lnTo>
                  <a:lnTo>
                    <a:pt x="1722711" y="1492920"/>
                  </a:lnTo>
                  <a:lnTo>
                    <a:pt x="1676132" y="1492897"/>
                  </a:lnTo>
                  <a:lnTo>
                    <a:pt x="1628953" y="1492718"/>
                  </a:lnTo>
                  <a:lnTo>
                    <a:pt x="1581158" y="1492380"/>
                  </a:lnTo>
                  <a:lnTo>
                    <a:pt x="1532731" y="1491880"/>
                  </a:lnTo>
                  <a:lnTo>
                    <a:pt x="1483656" y="1491214"/>
                  </a:lnTo>
                  <a:lnTo>
                    <a:pt x="1433917" y="1490381"/>
                  </a:lnTo>
                  <a:lnTo>
                    <a:pt x="1383499" y="1489376"/>
                  </a:lnTo>
                  <a:lnTo>
                    <a:pt x="1332385" y="1488197"/>
                  </a:lnTo>
                  <a:lnTo>
                    <a:pt x="1280561" y="1486841"/>
                  </a:lnTo>
                  <a:lnTo>
                    <a:pt x="1228009" y="1485305"/>
                  </a:lnTo>
                  <a:lnTo>
                    <a:pt x="1174715" y="1483587"/>
                  </a:lnTo>
                  <a:lnTo>
                    <a:pt x="1120663" y="1481682"/>
                  </a:lnTo>
                  <a:lnTo>
                    <a:pt x="1065836" y="1479589"/>
                  </a:lnTo>
                  <a:lnTo>
                    <a:pt x="1010219" y="1477303"/>
                  </a:lnTo>
                  <a:lnTo>
                    <a:pt x="953796" y="1474823"/>
                  </a:lnTo>
                  <a:lnTo>
                    <a:pt x="896551" y="1472145"/>
                  </a:lnTo>
                  <a:lnTo>
                    <a:pt x="838469" y="1469267"/>
                  </a:lnTo>
                  <a:lnTo>
                    <a:pt x="779533" y="1466185"/>
                  </a:lnTo>
                  <a:lnTo>
                    <a:pt x="719729" y="1462896"/>
                  </a:lnTo>
                  <a:lnTo>
                    <a:pt x="659040" y="1459398"/>
                  </a:lnTo>
                  <a:lnTo>
                    <a:pt x="597449" y="1455687"/>
                  </a:lnTo>
                  <a:lnTo>
                    <a:pt x="534943" y="1451761"/>
                  </a:lnTo>
                  <a:lnTo>
                    <a:pt x="471504" y="1447617"/>
                  </a:lnTo>
                  <a:lnTo>
                    <a:pt x="407117" y="1443251"/>
                  </a:lnTo>
                  <a:lnTo>
                    <a:pt x="341766" y="1438660"/>
                  </a:lnTo>
                  <a:lnTo>
                    <a:pt x="275435" y="1433843"/>
                  </a:lnTo>
                  <a:lnTo>
                    <a:pt x="208109" y="1428795"/>
                  </a:lnTo>
                  <a:lnTo>
                    <a:pt x="139772" y="1423513"/>
                  </a:lnTo>
                  <a:lnTo>
                    <a:pt x="70407" y="1417996"/>
                  </a:lnTo>
                  <a:lnTo>
                    <a:pt x="0" y="141223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698751" y="3777234"/>
            <a:ext cx="5837555" cy="11233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&lt;script&gt;</a:t>
            </a:r>
            <a:endParaRPr sz="1200">
              <a:latin typeface="Consolas"/>
              <a:cs typeface="Consolas"/>
            </a:endParaRPr>
          </a:p>
          <a:p>
            <a:pPr marL="355600" marR="1520190">
              <a:lnSpc>
                <a:spcPts val="1730"/>
              </a:lnSpc>
              <a:spcBef>
                <a:spcPts val="10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importScripts("script1.js");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//De</a:t>
            </a:r>
            <a:r>
              <a:rPr dirty="0" sz="1200" spc="3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uno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en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uno... importScripts("script2.js");</a:t>
            </a:r>
            <a:endParaRPr sz="12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importScripts("script3.js",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"script4.js");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//..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o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varios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a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la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25">
                <a:solidFill>
                  <a:srgbClr val="375F92"/>
                </a:solidFill>
                <a:latin typeface="Consolas"/>
                <a:cs typeface="Consolas"/>
              </a:rPr>
              <a:t>vez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9390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dirty="0" spc="-25"/>
              <a:t> </a:t>
            </a:r>
            <a:r>
              <a:rPr dirty="0" spc="-10"/>
              <a:t>WORKERS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4837" y="3128264"/>
            <a:ext cx="3914140" cy="1092200"/>
            <a:chOff x="454837" y="3128264"/>
            <a:chExt cx="3914140" cy="1092200"/>
          </a:xfrm>
        </p:grpSpPr>
        <p:sp>
          <p:nvSpPr>
            <p:cNvPr id="4" name="object 4" descr=""/>
            <p:cNvSpPr/>
            <p:nvPr/>
          </p:nvSpPr>
          <p:spPr>
            <a:xfrm>
              <a:off x="467537" y="3140964"/>
              <a:ext cx="3888740" cy="1066800"/>
            </a:xfrm>
            <a:custGeom>
              <a:avLst/>
              <a:gdLst/>
              <a:ahLst/>
              <a:cxnLst/>
              <a:rect l="l" t="t" r="r" b="b"/>
              <a:pathLst>
                <a:path w="3888740" h="1066800">
                  <a:moveTo>
                    <a:pt x="3888435" y="0"/>
                  </a:moveTo>
                  <a:lnTo>
                    <a:pt x="0" y="0"/>
                  </a:lnTo>
                  <a:lnTo>
                    <a:pt x="0" y="1008761"/>
                  </a:lnTo>
                  <a:lnTo>
                    <a:pt x="69432" y="1015312"/>
                  </a:lnTo>
                  <a:lnTo>
                    <a:pt x="137211" y="1021422"/>
                  </a:lnTo>
                  <a:lnTo>
                    <a:pt x="203379" y="1027098"/>
                  </a:lnTo>
                  <a:lnTo>
                    <a:pt x="267976" y="1032351"/>
                  </a:lnTo>
                  <a:lnTo>
                    <a:pt x="331043" y="1037188"/>
                  </a:lnTo>
                  <a:lnTo>
                    <a:pt x="392621" y="1041620"/>
                  </a:lnTo>
                  <a:lnTo>
                    <a:pt x="452750" y="1045653"/>
                  </a:lnTo>
                  <a:lnTo>
                    <a:pt x="511472" y="1049299"/>
                  </a:lnTo>
                  <a:lnTo>
                    <a:pt x="568826" y="1052565"/>
                  </a:lnTo>
                  <a:lnTo>
                    <a:pt x="624855" y="1055460"/>
                  </a:lnTo>
                  <a:lnTo>
                    <a:pt x="679598" y="1057993"/>
                  </a:lnTo>
                  <a:lnTo>
                    <a:pt x="733097" y="1060173"/>
                  </a:lnTo>
                  <a:lnTo>
                    <a:pt x="785392" y="1062010"/>
                  </a:lnTo>
                  <a:lnTo>
                    <a:pt x="836525" y="1063511"/>
                  </a:lnTo>
                  <a:lnTo>
                    <a:pt x="886535" y="1064686"/>
                  </a:lnTo>
                  <a:lnTo>
                    <a:pt x="935464" y="1065543"/>
                  </a:lnTo>
                  <a:lnTo>
                    <a:pt x="983352" y="1066093"/>
                  </a:lnTo>
                  <a:lnTo>
                    <a:pt x="1030241" y="1066342"/>
                  </a:lnTo>
                  <a:lnTo>
                    <a:pt x="1076171" y="1066302"/>
                  </a:lnTo>
                  <a:lnTo>
                    <a:pt x="1121183" y="1065979"/>
                  </a:lnTo>
                  <a:lnTo>
                    <a:pt x="1165318" y="1065383"/>
                  </a:lnTo>
                  <a:lnTo>
                    <a:pt x="1208616" y="1064524"/>
                  </a:lnTo>
                  <a:lnTo>
                    <a:pt x="1251119" y="1063409"/>
                  </a:lnTo>
                  <a:lnTo>
                    <a:pt x="1292867" y="1062048"/>
                  </a:lnTo>
                  <a:lnTo>
                    <a:pt x="1333901" y="1060450"/>
                  </a:lnTo>
                  <a:lnTo>
                    <a:pt x="1413990" y="1056578"/>
                  </a:lnTo>
                  <a:lnTo>
                    <a:pt x="1491712" y="1051863"/>
                  </a:lnTo>
                  <a:lnTo>
                    <a:pt x="1567394" y="1046378"/>
                  </a:lnTo>
                  <a:lnTo>
                    <a:pt x="1641363" y="1040192"/>
                  </a:lnTo>
                  <a:lnTo>
                    <a:pt x="1713944" y="1033377"/>
                  </a:lnTo>
                  <a:lnTo>
                    <a:pt x="1785464" y="1026004"/>
                  </a:lnTo>
                  <a:lnTo>
                    <a:pt x="1856251" y="1018145"/>
                  </a:lnTo>
                  <a:lnTo>
                    <a:pt x="1961767" y="1005599"/>
                  </a:lnTo>
                  <a:lnTo>
                    <a:pt x="2396688" y="950871"/>
                  </a:lnTo>
                  <a:lnTo>
                    <a:pt x="2514140" y="937253"/>
                  </a:lnTo>
                  <a:lnTo>
                    <a:pt x="2595536" y="928441"/>
                  </a:lnTo>
                  <a:lnTo>
                    <a:pt x="2679788" y="919925"/>
                  </a:lnTo>
                  <a:lnTo>
                    <a:pt x="2767223" y="911776"/>
                  </a:lnTo>
                  <a:lnTo>
                    <a:pt x="2858167" y="904066"/>
                  </a:lnTo>
                  <a:lnTo>
                    <a:pt x="2952947" y="896865"/>
                  </a:lnTo>
                  <a:lnTo>
                    <a:pt x="3051888" y="890245"/>
                  </a:lnTo>
                  <a:lnTo>
                    <a:pt x="3155318" y="884276"/>
                  </a:lnTo>
                  <a:lnTo>
                    <a:pt x="3263563" y="879031"/>
                  </a:lnTo>
                  <a:lnTo>
                    <a:pt x="3319593" y="876702"/>
                  </a:lnTo>
                  <a:lnTo>
                    <a:pt x="3376949" y="874580"/>
                  </a:lnTo>
                  <a:lnTo>
                    <a:pt x="3435672" y="872674"/>
                  </a:lnTo>
                  <a:lnTo>
                    <a:pt x="3495803" y="870994"/>
                  </a:lnTo>
                  <a:lnTo>
                    <a:pt x="3557382" y="869548"/>
                  </a:lnTo>
                  <a:lnTo>
                    <a:pt x="3620451" y="868344"/>
                  </a:lnTo>
                  <a:lnTo>
                    <a:pt x="3685050" y="867393"/>
                  </a:lnTo>
                  <a:lnTo>
                    <a:pt x="3751219" y="866703"/>
                  </a:lnTo>
                  <a:lnTo>
                    <a:pt x="3819001" y="866282"/>
                  </a:lnTo>
                  <a:lnTo>
                    <a:pt x="3888435" y="866140"/>
                  </a:lnTo>
                  <a:lnTo>
                    <a:pt x="388843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7537" y="3140964"/>
              <a:ext cx="3888740" cy="1066800"/>
            </a:xfrm>
            <a:custGeom>
              <a:avLst/>
              <a:gdLst/>
              <a:ahLst/>
              <a:cxnLst/>
              <a:rect l="l" t="t" r="r" b="b"/>
              <a:pathLst>
                <a:path w="3888740" h="1066800">
                  <a:moveTo>
                    <a:pt x="0" y="0"/>
                  </a:moveTo>
                  <a:lnTo>
                    <a:pt x="3888435" y="0"/>
                  </a:lnTo>
                  <a:lnTo>
                    <a:pt x="3888435" y="866140"/>
                  </a:lnTo>
                  <a:lnTo>
                    <a:pt x="3819001" y="866282"/>
                  </a:lnTo>
                  <a:lnTo>
                    <a:pt x="3751219" y="866703"/>
                  </a:lnTo>
                  <a:lnTo>
                    <a:pt x="3685050" y="867393"/>
                  </a:lnTo>
                  <a:lnTo>
                    <a:pt x="3620451" y="868344"/>
                  </a:lnTo>
                  <a:lnTo>
                    <a:pt x="3557382" y="869548"/>
                  </a:lnTo>
                  <a:lnTo>
                    <a:pt x="3495803" y="870994"/>
                  </a:lnTo>
                  <a:lnTo>
                    <a:pt x="3435672" y="872674"/>
                  </a:lnTo>
                  <a:lnTo>
                    <a:pt x="3376949" y="874580"/>
                  </a:lnTo>
                  <a:lnTo>
                    <a:pt x="3319593" y="876702"/>
                  </a:lnTo>
                  <a:lnTo>
                    <a:pt x="3263563" y="879031"/>
                  </a:lnTo>
                  <a:lnTo>
                    <a:pt x="3208818" y="881559"/>
                  </a:lnTo>
                  <a:lnTo>
                    <a:pt x="3155318" y="884276"/>
                  </a:lnTo>
                  <a:lnTo>
                    <a:pt x="3103022" y="887175"/>
                  </a:lnTo>
                  <a:lnTo>
                    <a:pt x="3051888" y="890245"/>
                  </a:lnTo>
                  <a:lnTo>
                    <a:pt x="3001877" y="893478"/>
                  </a:lnTo>
                  <a:lnTo>
                    <a:pt x="2952947" y="896865"/>
                  </a:lnTo>
                  <a:lnTo>
                    <a:pt x="2905057" y="900397"/>
                  </a:lnTo>
                  <a:lnTo>
                    <a:pt x="2858167" y="904066"/>
                  </a:lnTo>
                  <a:lnTo>
                    <a:pt x="2812236" y="907862"/>
                  </a:lnTo>
                  <a:lnTo>
                    <a:pt x="2767223" y="911776"/>
                  </a:lnTo>
                  <a:lnTo>
                    <a:pt x="2723087" y="915800"/>
                  </a:lnTo>
                  <a:lnTo>
                    <a:pt x="2679788" y="919925"/>
                  </a:lnTo>
                  <a:lnTo>
                    <a:pt x="2637285" y="924142"/>
                  </a:lnTo>
                  <a:lnTo>
                    <a:pt x="2595536" y="928441"/>
                  </a:lnTo>
                  <a:lnTo>
                    <a:pt x="2554501" y="932814"/>
                  </a:lnTo>
                  <a:lnTo>
                    <a:pt x="2514140" y="937253"/>
                  </a:lnTo>
                  <a:lnTo>
                    <a:pt x="2474411" y="941748"/>
                  </a:lnTo>
                  <a:lnTo>
                    <a:pt x="2435274" y="946290"/>
                  </a:lnTo>
                  <a:lnTo>
                    <a:pt x="2396688" y="950871"/>
                  </a:lnTo>
                  <a:lnTo>
                    <a:pt x="2358612" y="955481"/>
                  </a:lnTo>
                  <a:lnTo>
                    <a:pt x="2283826" y="964754"/>
                  </a:lnTo>
                  <a:lnTo>
                    <a:pt x="2210591" y="974039"/>
                  </a:lnTo>
                  <a:lnTo>
                    <a:pt x="2138580" y="983264"/>
                  </a:lnTo>
                  <a:lnTo>
                    <a:pt x="2102932" y="987832"/>
                  </a:lnTo>
                  <a:lnTo>
                    <a:pt x="2032146" y="996834"/>
                  </a:lnTo>
                  <a:lnTo>
                    <a:pt x="1961767" y="1005599"/>
                  </a:lnTo>
                  <a:lnTo>
                    <a:pt x="1891470" y="1014055"/>
                  </a:lnTo>
                  <a:lnTo>
                    <a:pt x="1820929" y="1022131"/>
                  </a:lnTo>
                  <a:lnTo>
                    <a:pt x="1749816" y="1029756"/>
                  </a:lnTo>
                  <a:lnTo>
                    <a:pt x="1677806" y="1036858"/>
                  </a:lnTo>
                  <a:lnTo>
                    <a:pt x="1604572" y="1043368"/>
                  </a:lnTo>
                  <a:lnTo>
                    <a:pt x="1529787" y="1049212"/>
                  </a:lnTo>
                  <a:lnTo>
                    <a:pt x="1491712" y="1051863"/>
                  </a:lnTo>
                  <a:lnTo>
                    <a:pt x="1453126" y="1054322"/>
                  </a:lnTo>
                  <a:lnTo>
                    <a:pt x="1413990" y="1056578"/>
                  </a:lnTo>
                  <a:lnTo>
                    <a:pt x="1374261" y="1058624"/>
                  </a:lnTo>
                  <a:lnTo>
                    <a:pt x="1333901" y="1060450"/>
                  </a:lnTo>
                  <a:lnTo>
                    <a:pt x="1292867" y="1062048"/>
                  </a:lnTo>
                  <a:lnTo>
                    <a:pt x="1251119" y="1063409"/>
                  </a:lnTo>
                  <a:lnTo>
                    <a:pt x="1208616" y="1064524"/>
                  </a:lnTo>
                  <a:lnTo>
                    <a:pt x="1165318" y="1065383"/>
                  </a:lnTo>
                  <a:lnTo>
                    <a:pt x="1121183" y="1065979"/>
                  </a:lnTo>
                  <a:lnTo>
                    <a:pt x="1076171" y="1066302"/>
                  </a:lnTo>
                  <a:lnTo>
                    <a:pt x="1030241" y="1066342"/>
                  </a:lnTo>
                  <a:lnTo>
                    <a:pt x="983352" y="1066093"/>
                  </a:lnTo>
                  <a:lnTo>
                    <a:pt x="935464" y="1065543"/>
                  </a:lnTo>
                  <a:lnTo>
                    <a:pt x="886535" y="1064686"/>
                  </a:lnTo>
                  <a:lnTo>
                    <a:pt x="836525" y="1063511"/>
                  </a:lnTo>
                  <a:lnTo>
                    <a:pt x="785392" y="1062010"/>
                  </a:lnTo>
                  <a:lnTo>
                    <a:pt x="733097" y="1060173"/>
                  </a:lnTo>
                  <a:lnTo>
                    <a:pt x="679598" y="1057993"/>
                  </a:lnTo>
                  <a:lnTo>
                    <a:pt x="624855" y="1055460"/>
                  </a:lnTo>
                  <a:lnTo>
                    <a:pt x="568826" y="1052565"/>
                  </a:lnTo>
                  <a:lnTo>
                    <a:pt x="511472" y="1049299"/>
                  </a:lnTo>
                  <a:lnTo>
                    <a:pt x="452750" y="1045653"/>
                  </a:lnTo>
                  <a:lnTo>
                    <a:pt x="392621" y="1041620"/>
                  </a:lnTo>
                  <a:lnTo>
                    <a:pt x="331043" y="1037188"/>
                  </a:lnTo>
                  <a:lnTo>
                    <a:pt x="267976" y="1032351"/>
                  </a:lnTo>
                  <a:lnTo>
                    <a:pt x="203379" y="1027098"/>
                  </a:lnTo>
                  <a:lnTo>
                    <a:pt x="137211" y="1021422"/>
                  </a:lnTo>
                  <a:lnTo>
                    <a:pt x="69432" y="1015312"/>
                  </a:lnTo>
                  <a:lnTo>
                    <a:pt x="0" y="1008761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62406" y="3201161"/>
            <a:ext cx="2976245" cy="8667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&lt;script&gt;</a:t>
            </a:r>
            <a:endParaRPr sz="1200">
              <a:latin typeface="Consolas"/>
              <a:cs typeface="Consolas"/>
            </a:endParaRPr>
          </a:p>
          <a:p>
            <a:pPr marL="355600" marR="508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worker.postMessage("Información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para el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worker");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54837" y="4568444"/>
            <a:ext cx="3914140" cy="1589405"/>
            <a:chOff x="454837" y="4568444"/>
            <a:chExt cx="3914140" cy="1589405"/>
          </a:xfrm>
        </p:grpSpPr>
        <p:sp>
          <p:nvSpPr>
            <p:cNvPr id="8" name="object 8" descr=""/>
            <p:cNvSpPr/>
            <p:nvPr/>
          </p:nvSpPr>
          <p:spPr>
            <a:xfrm>
              <a:off x="467537" y="4581144"/>
              <a:ext cx="3888740" cy="1564005"/>
            </a:xfrm>
            <a:custGeom>
              <a:avLst/>
              <a:gdLst/>
              <a:ahLst/>
              <a:cxnLst/>
              <a:rect l="l" t="t" r="r" b="b"/>
              <a:pathLst>
                <a:path w="3888740" h="1564004">
                  <a:moveTo>
                    <a:pt x="3888435" y="0"/>
                  </a:moveTo>
                  <a:lnTo>
                    <a:pt x="0" y="0"/>
                  </a:lnTo>
                  <a:lnTo>
                    <a:pt x="0" y="1479422"/>
                  </a:lnTo>
                  <a:lnTo>
                    <a:pt x="67038" y="1488711"/>
                  </a:lnTo>
                  <a:lnTo>
                    <a:pt x="132535" y="1497395"/>
                  </a:lnTo>
                  <a:lnTo>
                    <a:pt x="196529" y="1505486"/>
                  </a:lnTo>
                  <a:lnTo>
                    <a:pt x="259056" y="1512998"/>
                  </a:lnTo>
                  <a:lnTo>
                    <a:pt x="320152" y="1519940"/>
                  </a:lnTo>
                  <a:lnTo>
                    <a:pt x="379854" y="1526325"/>
                  </a:lnTo>
                  <a:lnTo>
                    <a:pt x="438199" y="1532164"/>
                  </a:lnTo>
                  <a:lnTo>
                    <a:pt x="495224" y="1537470"/>
                  </a:lnTo>
                  <a:lnTo>
                    <a:pt x="550964" y="1542254"/>
                  </a:lnTo>
                  <a:lnTo>
                    <a:pt x="605458" y="1546528"/>
                  </a:lnTo>
                  <a:lnTo>
                    <a:pt x="658742" y="1550303"/>
                  </a:lnTo>
                  <a:lnTo>
                    <a:pt x="710851" y="1553591"/>
                  </a:lnTo>
                  <a:lnTo>
                    <a:pt x="761824" y="1556405"/>
                  </a:lnTo>
                  <a:lnTo>
                    <a:pt x="811696" y="1558754"/>
                  </a:lnTo>
                  <a:lnTo>
                    <a:pt x="860504" y="1560653"/>
                  </a:lnTo>
                  <a:lnTo>
                    <a:pt x="908286" y="1562111"/>
                  </a:lnTo>
                  <a:lnTo>
                    <a:pt x="955077" y="1563141"/>
                  </a:lnTo>
                  <a:lnTo>
                    <a:pt x="1000914" y="1563755"/>
                  </a:lnTo>
                  <a:lnTo>
                    <a:pt x="1045834" y="1563964"/>
                  </a:lnTo>
                  <a:lnTo>
                    <a:pt x="1089875" y="1563780"/>
                  </a:lnTo>
                  <a:lnTo>
                    <a:pt x="1133071" y="1563214"/>
                  </a:lnTo>
                  <a:lnTo>
                    <a:pt x="1175461" y="1562280"/>
                  </a:lnTo>
                  <a:lnTo>
                    <a:pt x="1217080" y="1560987"/>
                  </a:lnTo>
                  <a:lnTo>
                    <a:pt x="1257966" y="1559348"/>
                  </a:lnTo>
                  <a:lnTo>
                    <a:pt x="1298154" y="1557375"/>
                  </a:lnTo>
                  <a:lnTo>
                    <a:pt x="1337683" y="1555079"/>
                  </a:lnTo>
                  <a:lnTo>
                    <a:pt x="1376588" y="1552473"/>
                  </a:lnTo>
                  <a:lnTo>
                    <a:pt x="1414906" y="1549567"/>
                  </a:lnTo>
                  <a:lnTo>
                    <a:pt x="1489929" y="1542904"/>
                  </a:lnTo>
                  <a:lnTo>
                    <a:pt x="1563044" y="1535186"/>
                  </a:lnTo>
                  <a:lnTo>
                    <a:pt x="1634545" y="1526505"/>
                  </a:lnTo>
                  <a:lnTo>
                    <a:pt x="1704726" y="1516956"/>
                  </a:lnTo>
                  <a:lnTo>
                    <a:pt x="1773880" y="1506633"/>
                  </a:lnTo>
                  <a:lnTo>
                    <a:pt x="1842301" y="1495629"/>
                  </a:lnTo>
                  <a:lnTo>
                    <a:pt x="1910281" y="1484037"/>
                  </a:lnTo>
                  <a:lnTo>
                    <a:pt x="2012069" y="1465755"/>
                  </a:lnTo>
                  <a:lnTo>
                    <a:pt x="2253852" y="1420560"/>
                  </a:lnTo>
                  <a:lnTo>
                    <a:pt x="2398471" y="1394344"/>
                  </a:lnTo>
                  <a:lnTo>
                    <a:pt x="2473495" y="1381434"/>
                  </a:lnTo>
                  <a:lnTo>
                    <a:pt x="2550719" y="1368782"/>
                  </a:lnTo>
                  <a:lnTo>
                    <a:pt x="2630438" y="1356481"/>
                  </a:lnTo>
                  <a:lnTo>
                    <a:pt x="2712945" y="1344625"/>
                  </a:lnTo>
                  <a:lnTo>
                    <a:pt x="2798532" y="1333307"/>
                  </a:lnTo>
                  <a:lnTo>
                    <a:pt x="2842574" y="1327880"/>
                  </a:lnTo>
                  <a:lnTo>
                    <a:pt x="2887495" y="1322622"/>
                  </a:lnTo>
                  <a:lnTo>
                    <a:pt x="2933333" y="1317547"/>
                  </a:lnTo>
                  <a:lnTo>
                    <a:pt x="2980126" y="1312664"/>
                  </a:lnTo>
                  <a:lnTo>
                    <a:pt x="3027908" y="1307987"/>
                  </a:lnTo>
                  <a:lnTo>
                    <a:pt x="3076718" y="1303526"/>
                  </a:lnTo>
                  <a:lnTo>
                    <a:pt x="3126591" y="1299294"/>
                  </a:lnTo>
                  <a:lnTo>
                    <a:pt x="3177565" y="1295302"/>
                  </a:lnTo>
                  <a:lnTo>
                    <a:pt x="3229676" y="1291562"/>
                  </a:lnTo>
                  <a:lnTo>
                    <a:pt x="3282960" y="1288086"/>
                  </a:lnTo>
                  <a:lnTo>
                    <a:pt x="3337455" y="1284885"/>
                  </a:lnTo>
                  <a:lnTo>
                    <a:pt x="3393198" y="1281971"/>
                  </a:lnTo>
                  <a:lnTo>
                    <a:pt x="3450224" y="1279356"/>
                  </a:lnTo>
                  <a:lnTo>
                    <a:pt x="3508570" y="1277052"/>
                  </a:lnTo>
                  <a:lnTo>
                    <a:pt x="3568274" y="1275070"/>
                  </a:lnTo>
                  <a:lnTo>
                    <a:pt x="3629372" y="1273422"/>
                  </a:lnTo>
                  <a:lnTo>
                    <a:pt x="3691900" y="1272120"/>
                  </a:lnTo>
                  <a:lnTo>
                    <a:pt x="3755895" y="1271176"/>
                  </a:lnTo>
                  <a:lnTo>
                    <a:pt x="3821395" y="1270600"/>
                  </a:lnTo>
                  <a:lnTo>
                    <a:pt x="3888435" y="1270406"/>
                  </a:lnTo>
                  <a:lnTo>
                    <a:pt x="388843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67537" y="4581144"/>
              <a:ext cx="3888740" cy="1564005"/>
            </a:xfrm>
            <a:custGeom>
              <a:avLst/>
              <a:gdLst/>
              <a:ahLst/>
              <a:cxnLst/>
              <a:rect l="l" t="t" r="r" b="b"/>
              <a:pathLst>
                <a:path w="3888740" h="1564004">
                  <a:moveTo>
                    <a:pt x="0" y="0"/>
                  </a:moveTo>
                  <a:lnTo>
                    <a:pt x="3888435" y="0"/>
                  </a:lnTo>
                  <a:lnTo>
                    <a:pt x="3888435" y="1270406"/>
                  </a:lnTo>
                  <a:lnTo>
                    <a:pt x="3821395" y="1270600"/>
                  </a:lnTo>
                  <a:lnTo>
                    <a:pt x="3755895" y="1271176"/>
                  </a:lnTo>
                  <a:lnTo>
                    <a:pt x="3691900" y="1272120"/>
                  </a:lnTo>
                  <a:lnTo>
                    <a:pt x="3629372" y="1273422"/>
                  </a:lnTo>
                  <a:lnTo>
                    <a:pt x="3568274" y="1275070"/>
                  </a:lnTo>
                  <a:lnTo>
                    <a:pt x="3508570" y="1277052"/>
                  </a:lnTo>
                  <a:lnTo>
                    <a:pt x="3450224" y="1279356"/>
                  </a:lnTo>
                  <a:lnTo>
                    <a:pt x="3393198" y="1281971"/>
                  </a:lnTo>
                  <a:lnTo>
                    <a:pt x="3337455" y="1284885"/>
                  </a:lnTo>
                  <a:lnTo>
                    <a:pt x="3282960" y="1288086"/>
                  </a:lnTo>
                  <a:lnTo>
                    <a:pt x="3229676" y="1291562"/>
                  </a:lnTo>
                  <a:lnTo>
                    <a:pt x="3177565" y="1295302"/>
                  </a:lnTo>
                  <a:lnTo>
                    <a:pt x="3126591" y="1299294"/>
                  </a:lnTo>
                  <a:lnTo>
                    <a:pt x="3076718" y="1303526"/>
                  </a:lnTo>
                  <a:lnTo>
                    <a:pt x="3027908" y="1307987"/>
                  </a:lnTo>
                  <a:lnTo>
                    <a:pt x="2980126" y="1312664"/>
                  </a:lnTo>
                  <a:lnTo>
                    <a:pt x="2933333" y="1317547"/>
                  </a:lnTo>
                  <a:lnTo>
                    <a:pt x="2887495" y="1322622"/>
                  </a:lnTo>
                  <a:lnTo>
                    <a:pt x="2842574" y="1327880"/>
                  </a:lnTo>
                  <a:lnTo>
                    <a:pt x="2798532" y="1333307"/>
                  </a:lnTo>
                  <a:lnTo>
                    <a:pt x="2755335" y="1338893"/>
                  </a:lnTo>
                  <a:lnTo>
                    <a:pt x="2712945" y="1344625"/>
                  </a:lnTo>
                  <a:lnTo>
                    <a:pt x="2671324" y="1350491"/>
                  </a:lnTo>
                  <a:lnTo>
                    <a:pt x="2630438" y="1356481"/>
                  </a:lnTo>
                  <a:lnTo>
                    <a:pt x="2590248" y="1362582"/>
                  </a:lnTo>
                  <a:lnTo>
                    <a:pt x="2550719" y="1368782"/>
                  </a:lnTo>
                  <a:lnTo>
                    <a:pt x="2511813" y="1375070"/>
                  </a:lnTo>
                  <a:lnTo>
                    <a:pt x="2473495" y="1381434"/>
                  </a:lnTo>
                  <a:lnTo>
                    <a:pt x="2435726" y="1387863"/>
                  </a:lnTo>
                  <a:lnTo>
                    <a:pt x="2361693" y="1400866"/>
                  </a:lnTo>
                  <a:lnTo>
                    <a:pt x="2289420" y="1413986"/>
                  </a:lnTo>
                  <a:lnTo>
                    <a:pt x="2218615" y="1427128"/>
                  </a:lnTo>
                  <a:lnTo>
                    <a:pt x="2148984" y="1440200"/>
                  </a:lnTo>
                  <a:lnTo>
                    <a:pt x="2114516" y="1446680"/>
                  </a:lnTo>
                  <a:lnTo>
                    <a:pt x="2080233" y="1453107"/>
                  </a:lnTo>
                  <a:lnTo>
                    <a:pt x="2012069" y="1465755"/>
                  </a:lnTo>
                  <a:lnTo>
                    <a:pt x="1944198" y="1478051"/>
                  </a:lnTo>
                  <a:lnTo>
                    <a:pt x="1876328" y="1489900"/>
                  </a:lnTo>
                  <a:lnTo>
                    <a:pt x="1808164" y="1501210"/>
                  </a:lnTo>
                  <a:lnTo>
                    <a:pt x="1739413" y="1511886"/>
                  </a:lnTo>
                  <a:lnTo>
                    <a:pt x="1669782" y="1521834"/>
                  </a:lnTo>
                  <a:lnTo>
                    <a:pt x="1598978" y="1530960"/>
                  </a:lnTo>
                  <a:lnTo>
                    <a:pt x="1526706" y="1539171"/>
                  </a:lnTo>
                  <a:lnTo>
                    <a:pt x="1452674" y="1546373"/>
                  </a:lnTo>
                  <a:lnTo>
                    <a:pt x="1376588" y="1552473"/>
                  </a:lnTo>
                  <a:lnTo>
                    <a:pt x="1337683" y="1555079"/>
                  </a:lnTo>
                  <a:lnTo>
                    <a:pt x="1298154" y="1557375"/>
                  </a:lnTo>
                  <a:lnTo>
                    <a:pt x="1257966" y="1559348"/>
                  </a:lnTo>
                  <a:lnTo>
                    <a:pt x="1217080" y="1560987"/>
                  </a:lnTo>
                  <a:lnTo>
                    <a:pt x="1175461" y="1562280"/>
                  </a:lnTo>
                  <a:lnTo>
                    <a:pt x="1133071" y="1563214"/>
                  </a:lnTo>
                  <a:lnTo>
                    <a:pt x="1089875" y="1563780"/>
                  </a:lnTo>
                  <a:lnTo>
                    <a:pt x="1045834" y="1563964"/>
                  </a:lnTo>
                  <a:lnTo>
                    <a:pt x="1000914" y="1563755"/>
                  </a:lnTo>
                  <a:lnTo>
                    <a:pt x="955077" y="1563141"/>
                  </a:lnTo>
                  <a:lnTo>
                    <a:pt x="908286" y="1562111"/>
                  </a:lnTo>
                  <a:lnTo>
                    <a:pt x="860504" y="1560653"/>
                  </a:lnTo>
                  <a:lnTo>
                    <a:pt x="811696" y="1558754"/>
                  </a:lnTo>
                  <a:lnTo>
                    <a:pt x="761824" y="1556405"/>
                  </a:lnTo>
                  <a:lnTo>
                    <a:pt x="710851" y="1553591"/>
                  </a:lnTo>
                  <a:lnTo>
                    <a:pt x="658742" y="1550303"/>
                  </a:lnTo>
                  <a:lnTo>
                    <a:pt x="605458" y="1546528"/>
                  </a:lnTo>
                  <a:lnTo>
                    <a:pt x="550964" y="1542254"/>
                  </a:lnTo>
                  <a:lnTo>
                    <a:pt x="495224" y="1537470"/>
                  </a:lnTo>
                  <a:lnTo>
                    <a:pt x="438199" y="1532164"/>
                  </a:lnTo>
                  <a:lnTo>
                    <a:pt x="379854" y="1526325"/>
                  </a:lnTo>
                  <a:lnTo>
                    <a:pt x="320152" y="1519940"/>
                  </a:lnTo>
                  <a:lnTo>
                    <a:pt x="259056" y="1512998"/>
                  </a:lnTo>
                  <a:lnTo>
                    <a:pt x="196529" y="1505486"/>
                  </a:lnTo>
                  <a:lnTo>
                    <a:pt x="132535" y="1497395"/>
                  </a:lnTo>
                  <a:lnTo>
                    <a:pt x="67038" y="1488711"/>
                  </a:lnTo>
                  <a:lnTo>
                    <a:pt x="0" y="147942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62406" y="4713478"/>
            <a:ext cx="3307715" cy="130619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ctr" marR="2602865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&lt;script&gt;</a:t>
            </a:r>
            <a:endParaRPr sz="1200">
              <a:latin typeface="Consolas"/>
              <a:cs typeface="Consolas"/>
            </a:endParaRPr>
          </a:p>
          <a:p>
            <a:pPr algn="ctr" marL="17970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self.onmessage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=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function(event){</a:t>
            </a:r>
            <a:endParaRPr sz="1200">
              <a:latin typeface="Consolas"/>
              <a:cs typeface="Consolas"/>
            </a:endParaRPr>
          </a:p>
          <a:p>
            <a:pPr algn="ctr" marL="16764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//Recibe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"Información</a:t>
            </a:r>
            <a:r>
              <a:rPr dirty="0" sz="1200" spc="1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para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el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worker"</a:t>
            </a:r>
            <a:endParaRPr sz="1200">
              <a:latin typeface="Consolas"/>
              <a:cs typeface="Consolas"/>
            </a:endParaRPr>
          </a:p>
          <a:p>
            <a:pPr algn="ctr" marR="149542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en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 event.data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25">
                <a:solidFill>
                  <a:srgbClr val="375F92"/>
                </a:solidFill>
                <a:latin typeface="Consolas"/>
                <a:cs typeface="Consolas"/>
              </a:rPr>
              <a:t>};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775327" y="3128264"/>
            <a:ext cx="3914140" cy="1092200"/>
            <a:chOff x="4775327" y="3128264"/>
            <a:chExt cx="3914140" cy="1092200"/>
          </a:xfrm>
        </p:grpSpPr>
        <p:sp>
          <p:nvSpPr>
            <p:cNvPr id="12" name="object 12" descr=""/>
            <p:cNvSpPr/>
            <p:nvPr/>
          </p:nvSpPr>
          <p:spPr>
            <a:xfrm>
              <a:off x="4788027" y="3140964"/>
              <a:ext cx="3888740" cy="1066800"/>
            </a:xfrm>
            <a:custGeom>
              <a:avLst/>
              <a:gdLst/>
              <a:ahLst/>
              <a:cxnLst/>
              <a:rect l="l" t="t" r="r" b="b"/>
              <a:pathLst>
                <a:path w="3888740" h="1066800">
                  <a:moveTo>
                    <a:pt x="3888486" y="0"/>
                  </a:moveTo>
                  <a:lnTo>
                    <a:pt x="0" y="0"/>
                  </a:lnTo>
                  <a:lnTo>
                    <a:pt x="0" y="1008761"/>
                  </a:lnTo>
                  <a:lnTo>
                    <a:pt x="69433" y="1015312"/>
                  </a:lnTo>
                  <a:lnTo>
                    <a:pt x="137215" y="1021422"/>
                  </a:lnTo>
                  <a:lnTo>
                    <a:pt x="203385" y="1027098"/>
                  </a:lnTo>
                  <a:lnTo>
                    <a:pt x="267983" y="1032351"/>
                  </a:lnTo>
                  <a:lnTo>
                    <a:pt x="331052" y="1037188"/>
                  </a:lnTo>
                  <a:lnTo>
                    <a:pt x="392631" y="1041620"/>
                  </a:lnTo>
                  <a:lnTo>
                    <a:pt x="452762" y="1045653"/>
                  </a:lnTo>
                  <a:lnTo>
                    <a:pt x="511485" y="1049299"/>
                  </a:lnTo>
                  <a:lnTo>
                    <a:pt x="568841" y="1052565"/>
                  </a:lnTo>
                  <a:lnTo>
                    <a:pt x="624871" y="1055460"/>
                  </a:lnTo>
                  <a:lnTo>
                    <a:pt x="679616" y="1057993"/>
                  </a:lnTo>
                  <a:lnTo>
                    <a:pt x="733116" y="1060173"/>
                  </a:lnTo>
                  <a:lnTo>
                    <a:pt x="785413" y="1062010"/>
                  </a:lnTo>
                  <a:lnTo>
                    <a:pt x="836546" y="1063511"/>
                  </a:lnTo>
                  <a:lnTo>
                    <a:pt x="886558" y="1064686"/>
                  </a:lnTo>
                  <a:lnTo>
                    <a:pt x="935488" y="1065543"/>
                  </a:lnTo>
                  <a:lnTo>
                    <a:pt x="983378" y="1066093"/>
                  </a:lnTo>
                  <a:lnTo>
                    <a:pt x="1030268" y="1066342"/>
                  </a:lnTo>
                  <a:lnTo>
                    <a:pt x="1076199" y="1066302"/>
                  </a:lnTo>
                  <a:lnTo>
                    <a:pt x="1121212" y="1065979"/>
                  </a:lnTo>
                  <a:lnTo>
                    <a:pt x="1165348" y="1065383"/>
                  </a:lnTo>
                  <a:lnTo>
                    <a:pt x="1208647" y="1064524"/>
                  </a:lnTo>
                  <a:lnTo>
                    <a:pt x="1251151" y="1063409"/>
                  </a:lnTo>
                  <a:lnTo>
                    <a:pt x="1292899" y="1062048"/>
                  </a:lnTo>
                  <a:lnTo>
                    <a:pt x="1333934" y="1060450"/>
                  </a:lnTo>
                  <a:lnTo>
                    <a:pt x="1414025" y="1056578"/>
                  </a:lnTo>
                  <a:lnTo>
                    <a:pt x="1491749" y="1051863"/>
                  </a:lnTo>
                  <a:lnTo>
                    <a:pt x="1567432" y="1046378"/>
                  </a:lnTo>
                  <a:lnTo>
                    <a:pt x="1641402" y="1040192"/>
                  </a:lnTo>
                  <a:lnTo>
                    <a:pt x="1713985" y="1033377"/>
                  </a:lnTo>
                  <a:lnTo>
                    <a:pt x="1785507" y="1026004"/>
                  </a:lnTo>
                  <a:lnTo>
                    <a:pt x="1856294" y="1018145"/>
                  </a:lnTo>
                  <a:lnTo>
                    <a:pt x="1961812" y="1005599"/>
                  </a:lnTo>
                  <a:lnTo>
                    <a:pt x="2396736" y="950871"/>
                  </a:lnTo>
                  <a:lnTo>
                    <a:pt x="2514189" y="937253"/>
                  </a:lnTo>
                  <a:lnTo>
                    <a:pt x="2595586" y="928441"/>
                  </a:lnTo>
                  <a:lnTo>
                    <a:pt x="2679838" y="919925"/>
                  </a:lnTo>
                  <a:lnTo>
                    <a:pt x="2767273" y="911776"/>
                  </a:lnTo>
                  <a:lnTo>
                    <a:pt x="2858217" y="904066"/>
                  </a:lnTo>
                  <a:lnTo>
                    <a:pt x="2952997" y="896865"/>
                  </a:lnTo>
                  <a:lnTo>
                    <a:pt x="3051939" y="890245"/>
                  </a:lnTo>
                  <a:lnTo>
                    <a:pt x="3155369" y="884276"/>
                  </a:lnTo>
                  <a:lnTo>
                    <a:pt x="3263614" y="879031"/>
                  </a:lnTo>
                  <a:lnTo>
                    <a:pt x="3319644" y="876702"/>
                  </a:lnTo>
                  <a:lnTo>
                    <a:pt x="3377000" y="874580"/>
                  </a:lnTo>
                  <a:lnTo>
                    <a:pt x="3435723" y="872674"/>
                  </a:lnTo>
                  <a:lnTo>
                    <a:pt x="3495854" y="870994"/>
                  </a:lnTo>
                  <a:lnTo>
                    <a:pt x="3557433" y="869548"/>
                  </a:lnTo>
                  <a:lnTo>
                    <a:pt x="3620502" y="868344"/>
                  </a:lnTo>
                  <a:lnTo>
                    <a:pt x="3685100" y="867393"/>
                  </a:lnTo>
                  <a:lnTo>
                    <a:pt x="3751270" y="866703"/>
                  </a:lnTo>
                  <a:lnTo>
                    <a:pt x="3819052" y="866282"/>
                  </a:lnTo>
                  <a:lnTo>
                    <a:pt x="3888486" y="866140"/>
                  </a:lnTo>
                  <a:lnTo>
                    <a:pt x="388848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788027" y="3140964"/>
              <a:ext cx="3888740" cy="1066800"/>
            </a:xfrm>
            <a:custGeom>
              <a:avLst/>
              <a:gdLst/>
              <a:ahLst/>
              <a:cxnLst/>
              <a:rect l="l" t="t" r="r" b="b"/>
              <a:pathLst>
                <a:path w="3888740" h="1066800">
                  <a:moveTo>
                    <a:pt x="0" y="0"/>
                  </a:moveTo>
                  <a:lnTo>
                    <a:pt x="3888486" y="0"/>
                  </a:lnTo>
                  <a:lnTo>
                    <a:pt x="3888486" y="866140"/>
                  </a:lnTo>
                  <a:lnTo>
                    <a:pt x="3819052" y="866282"/>
                  </a:lnTo>
                  <a:lnTo>
                    <a:pt x="3751270" y="866703"/>
                  </a:lnTo>
                  <a:lnTo>
                    <a:pt x="3685100" y="867393"/>
                  </a:lnTo>
                  <a:lnTo>
                    <a:pt x="3620502" y="868344"/>
                  </a:lnTo>
                  <a:lnTo>
                    <a:pt x="3557433" y="869548"/>
                  </a:lnTo>
                  <a:lnTo>
                    <a:pt x="3495854" y="870994"/>
                  </a:lnTo>
                  <a:lnTo>
                    <a:pt x="3435723" y="872674"/>
                  </a:lnTo>
                  <a:lnTo>
                    <a:pt x="3377000" y="874580"/>
                  </a:lnTo>
                  <a:lnTo>
                    <a:pt x="3319644" y="876702"/>
                  </a:lnTo>
                  <a:lnTo>
                    <a:pt x="3263614" y="879031"/>
                  </a:lnTo>
                  <a:lnTo>
                    <a:pt x="3208869" y="881559"/>
                  </a:lnTo>
                  <a:lnTo>
                    <a:pt x="3155369" y="884276"/>
                  </a:lnTo>
                  <a:lnTo>
                    <a:pt x="3103072" y="887175"/>
                  </a:lnTo>
                  <a:lnTo>
                    <a:pt x="3051939" y="890245"/>
                  </a:lnTo>
                  <a:lnTo>
                    <a:pt x="3001927" y="893478"/>
                  </a:lnTo>
                  <a:lnTo>
                    <a:pt x="2952997" y="896865"/>
                  </a:lnTo>
                  <a:lnTo>
                    <a:pt x="2905107" y="900397"/>
                  </a:lnTo>
                  <a:lnTo>
                    <a:pt x="2858217" y="904066"/>
                  </a:lnTo>
                  <a:lnTo>
                    <a:pt x="2812286" y="907862"/>
                  </a:lnTo>
                  <a:lnTo>
                    <a:pt x="2767273" y="911776"/>
                  </a:lnTo>
                  <a:lnTo>
                    <a:pt x="2723137" y="915800"/>
                  </a:lnTo>
                  <a:lnTo>
                    <a:pt x="2679838" y="919925"/>
                  </a:lnTo>
                  <a:lnTo>
                    <a:pt x="2637334" y="924142"/>
                  </a:lnTo>
                  <a:lnTo>
                    <a:pt x="2595586" y="928441"/>
                  </a:lnTo>
                  <a:lnTo>
                    <a:pt x="2554551" y="932814"/>
                  </a:lnTo>
                  <a:lnTo>
                    <a:pt x="2514189" y="937253"/>
                  </a:lnTo>
                  <a:lnTo>
                    <a:pt x="2474460" y="941748"/>
                  </a:lnTo>
                  <a:lnTo>
                    <a:pt x="2435323" y="946290"/>
                  </a:lnTo>
                  <a:lnTo>
                    <a:pt x="2396736" y="950871"/>
                  </a:lnTo>
                  <a:lnTo>
                    <a:pt x="2358660" y="955481"/>
                  </a:lnTo>
                  <a:lnTo>
                    <a:pt x="2283874" y="964754"/>
                  </a:lnTo>
                  <a:lnTo>
                    <a:pt x="2210638" y="974039"/>
                  </a:lnTo>
                  <a:lnTo>
                    <a:pt x="2138627" y="983264"/>
                  </a:lnTo>
                  <a:lnTo>
                    <a:pt x="2102978" y="987832"/>
                  </a:lnTo>
                  <a:lnTo>
                    <a:pt x="2032191" y="996834"/>
                  </a:lnTo>
                  <a:lnTo>
                    <a:pt x="1961812" y="1005599"/>
                  </a:lnTo>
                  <a:lnTo>
                    <a:pt x="1891514" y="1014055"/>
                  </a:lnTo>
                  <a:lnTo>
                    <a:pt x="1820972" y="1022131"/>
                  </a:lnTo>
                  <a:lnTo>
                    <a:pt x="1749858" y="1029756"/>
                  </a:lnTo>
                  <a:lnTo>
                    <a:pt x="1677847" y="1036858"/>
                  </a:lnTo>
                  <a:lnTo>
                    <a:pt x="1604611" y="1043368"/>
                  </a:lnTo>
                  <a:lnTo>
                    <a:pt x="1529825" y="1049212"/>
                  </a:lnTo>
                  <a:lnTo>
                    <a:pt x="1491749" y="1051863"/>
                  </a:lnTo>
                  <a:lnTo>
                    <a:pt x="1453162" y="1054322"/>
                  </a:lnTo>
                  <a:lnTo>
                    <a:pt x="1414025" y="1056578"/>
                  </a:lnTo>
                  <a:lnTo>
                    <a:pt x="1374296" y="1058624"/>
                  </a:lnTo>
                  <a:lnTo>
                    <a:pt x="1333934" y="1060450"/>
                  </a:lnTo>
                  <a:lnTo>
                    <a:pt x="1292899" y="1062048"/>
                  </a:lnTo>
                  <a:lnTo>
                    <a:pt x="1251151" y="1063409"/>
                  </a:lnTo>
                  <a:lnTo>
                    <a:pt x="1208647" y="1064524"/>
                  </a:lnTo>
                  <a:lnTo>
                    <a:pt x="1165348" y="1065383"/>
                  </a:lnTo>
                  <a:lnTo>
                    <a:pt x="1121212" y="1065979"/>
                  </a:lnTo>
                  <a:lnTo>
                    <a:pt x="1076199" y="1066302"/>
                  </a:lnTo>
                  <a:lnTo>
                    <a:pt x="1030268" y="1066342"/>
                  </a:lnTo>
                  <a:lnTo>
                    <a:pt x="983378" y="1066093"/>
                  </a:lnTo>
                  <a:lnTo>
                    <a:pt x="935488" y="1065543"/>
                  </a:lnTo>
                  <a:lnTo>
                    <a:pt x="886558" y="1064686"/>
                  </a:lnTo>
                  <a:lnTo>
                    <a:pt x="836546" y="1063511"/>
                  </a:lnTo>
                  <a:lnTo>
                    <a:pt x="785413" y="1062010"/>
                  </a:lnTo>
                  <a:lnTo>
                    <a:pt x="733116" y="1060173"/>
                  </a:lnTo>
                  <a:lnTo>
                    <a:pt x="679616" y="1057993"/>
                  </a:lnTo>
                  <a:lnTo>
                    <a:pt x="624871" y="1055460"/>
                  </a:lnTo>
                  <a:lnTo>
                    <a:pt x="568841" y="1052565"/>
                  </a:lnTo>
                  <a:lnTo>
                    <a:pt x="511485" y="1049299"/>
                  </a:lnTo>
                  <a:lnTo>
                    <a:pt x="452762" y="1045653"/>
                  </a:lnTo>
                  <a:lnTo>
                    <a:pt x="392631" y="1041620"/>
                  </a:lnTo>
                  <a:lnTo>
                    <a:pt x="331052" y="1037188"/>
                  </a:lnTo>
                  <a:lnTo>
                    <a:pt x="267983" y="1032351"/>
                  </a:lnTo>
                  <a:lnTo>
                    <a:pt x="203385" y="1027098"/>
                  </a:lnTo>
                  <a:lnTo>
                    <a:pt x="137215" y="1021422"/>
                  </a:lnTo>
                  <a:lnTo>
                    <a:pt x="69433" y="1015312"/>
                  </a:lnTo>
                  <a:lnTo>
                    <a:pt x="0" y="1008761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083555" y="3201161"/>
            <a:ext cx="3227705" cy="8667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&lt;script&gt;</a:t>
            </a:r>
            <a:endParaRPr sz="1200">
              <a:latin typeface="Consolas"/>
              <a:cs typeface="Consolas"/>
            </a:endParaRPr>
          </a:p>
          <a:p>
            <a:pPr marL="355600" marR="508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self.postMessage("Información</a:t>
            </a:r>
            <a:r>
              <a:rPr dirty="0" sz="1200" spc="5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20">
                <a:solidFill>
                  <a:srgbClr val="375F92"/>
                </a:solidFill>
                <a:latin typeface="Consolas"/>
                <a:cs typeface="Consolas"/>
              </a:rPr>
              <a:t>para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el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padre");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75327" y="4568444"/>
            <a:ext cx="4274185" cy="1589405"/>
            <a:chOff x="4775327" y="4568444"/>
            <a:chExt cx="4274185" cy="1589405"/>
          </a:xfrm>
        </p:grpSpPr>
        <p:sp>
          <p:nvSpPr>
            <p:cNvPr id="16" name="object 16" descr=""/>
            <p:cNvSpPr/>
            <p:nvPr/>
          </p:nvSpPr>
          <p:spPr>
            <a:xfrm>
              <a:off x="4788027" y="4581144"/>
              <a:ext cx="4248785" cy="1564005"/>
            </a:xfrm>
            <a:custGeom>
              <a:avLst/>
              <a:gdLst/>
              <a:ahLst/>
              <a:cxnLst/>
              <a:rect l="l" t="t" r="r" b="b"/>
              <a:pathLst>
                <a:path w="4248784" h="1564004">
                  <a:moveTo>
                    <a:pt x="4248531" y="0"/>
                  </a:moveTo>
                  <a:lnTo>
                    <a:pt x="0" y="0"/>
                  </a:lnTo>
                  <a:lnTo>
                    <a:pt x="0" y="1479422"/>
                  </a:lnTo>
                  <a:lnTo>
                    <a:pt x="67077" y="1487944"/>
                  </a:lnTo>
                  <a:lnTo>
                    <a:pt x="132743" y="1495959"/>
                  </a:lnTo>
                  <a:lnTo>
                    <a:pt x="197028" y="1503476"/>
                  </a:lnTo>
                  <a:lnTo>
                    <a:pt x="259962" y="1510505"/>
                  </a:lnTo>
                  <a:lnTo>
                    <a:pt x="321577" y="1517054"/>
                  </a:lnTo>
                  <a:lnTo>
                    <a:pt x="381903" y="1523133"/>
                  </a:lnTo>
                  <a:lnTo>
                    <a:pt x="440970" y="1528751"/>
                  </a:lnTo>
                  <a:lnTo>
                    <a:pt x="498810" y="1533915"/>
                  </a:lnTo>
                  <a:lnTo>
                    <a:pt x="555454" y="1538636"/>
                  </a:lnTo>
                  <a:lnTo>
                    <a:pt x="610930" y="1542923"/>
                  </a:lnTo>
                  <a:lnTo>
                    <a:pt x="665272" y="1546784"/>
                  </a:lnTo>
                  <a:lnTo>
                    <a:pt x="718508" y="1550228"/>
                  </a:lnTo>
                  <a:lnTo>
                    <a:pt x="770671" y="1553264"/>
                  </a:lnTo>
                  <a:lnTo>
                    <a:pt x="821790" y="1555902"/>
                  </a:lnTo>
                  <a:lnTo>
                    <a:pt x="871896" y="1558150"/>
                  </a:lnTo>
                  <a:lnTo>
                    <a:pt x="921020" y="1560017"/>
                  </a:lnTo>
                  <a:lnTo>
                    <a:pt x="969193" y="1561513"/>
                  </a:lnTo>
                  <a:lnTo>
                    <a:pt x="1016445" y="1562646"/>
                  </a:lnTo>
                  <a:lnTo>
                    <a:pt x="1062807" y="1563425"/>
                  </a:lnTo>
                  <a:lnTo>
                    <a:pt x="1108310" y="1563859"/>
                  </a:lnTo>
                  <a:lnTo>
                    <a:pt x="1152985" y="1563957"/>
                  </a:lnTo>
                  <a:lnTo>
                    <a:pt x="1196861" y="1563729"/>
                  </a:lnTo>
                  <a:lnTo>
                    <a:pt x="1239970" y="1563182"/>
                  </a:lnTo>
                  <a:lnTo>
                    <a:pt x="1282343" y="1562327"/>
                  </a:lnTo>
                  <a:lnTo>
                    <a:pt x="1324009" y="1561171"/>
                  </a:lnTo>
                  <a:lnTo>
                    <a:pt x="1365001" y="1559725"/>
                  </a:lnTo>
                  <a:lnTo>
                    <a:pt x="1405348" y="1557997"/>
                  </a:lnTo>
                  <a:lnTo>
                    <a:pt x="1445081" y="1555996"/>
                  </a:lnTo>
                  <a:lnTo>
                    <a:pt x="1484232" y="1553731"/>
                  </a:lnTo>
                  <a:lnTo>
                    <a:pt x="1522830" y="1551211"/>
                  </a:lnTo>
                  <a:lnTo>
                    <a:pt x="1560906" y="1548444"/>
                  </a:lnTo>
                  <a:lnTo>
                    <a:pt x="1635616" y="1542210"/>
                  </a:lnTo>
                  <a:lnTo>
                    <a:pt x="1708607" y="1535099"/>
                  </a:lnTo>
                  <a:lnTo>
                    <a:pt x="1780126" y="1527183"/>
                  </a:lnTo>
                  <a:lnTo>
                    <a:pt x="1850417" y="1518535"/>
                  </a:lnTo>
                  <a:lnTo>
                    <a:pt x="1919726" y="1509225"/>
                  </a:lnTo>
                  <a:lnTo>
                    <a:pt x="1988299" y="1499327"/>
                  </a:lnTo>
                  <a:lnTo>
                    <a:pt x="2056381" y="1488912"/>
                  </a:lnTo>
                  <a:lnTo>
                    <a:pt x="2158120" y="1472476"/>
                  </a:lnTo>
                  <a:lnTo>
                    <a:pt x="2576131" y="1401562"/>
                  </a:lnTo>
                  <a:lnTo>
                    <a:pt x="2687540" y="1383753"/>
                  </a:lnTo>
                  <a:lnTo>
                    <a:pt x="2764217" y="1372116"/>
                  </a:lnTo>
                  <a:lnTo>
                    <a:pt x="2843104" y="1360753"/>
                  </a:lnTo>
                  <a:lnTo>
                    <a:pt x="2924446" y="1349735"/>
                  </a:lnTo>
                  <a:lnTo>
                    <a:pt x="3008490" y="1339134"/>
                  </a:lnTo>
                  <a:lnTo>
                    <a:pt x="3095479" y="1329021"/>
                  </a:lnTo>
                  <a:lnTo>
                    <a:pt x="3185661" y="1319468"/>
                  </a:lnTo>
                  <a:lnTo>
                    <a:pt x="3279280" y="1310548"/>
                  </a:lnTo>
                  <a:lnTo>
                    <a:pt x="3327456" y="1306348"/>
                  </a:lnTo>
                  <a:lnTo>
                    <a:pt x="3376583" y="1302332"/>
                  </a:lnTo>
                  <a:lnTo>
                    <a:pt x="3426692" y="1298510"/>
                  </a:lnTo>
                  <a:lnTo>
                    <a:pt x="3477814" y="1294892"/>
                  </a:lnTo>
                  <a:lnTo>
                    <a:pt x="3529979" y="1291485"/>
                  </a:lnTo>
                  <a:lnTo>
                    <a:pt x="3583219" y="1288299"/>
                  </a:lnTo>
                  <a:lnTo>
                    <a:pt x="3637563" y="1285344"/>
                  </a:lnTo>
                  <a:lnTo>
                    <a:pt x="3693043" y="1282627"/>
                  </a:lnTo>
                  <a:lnTo>
                    <a:pt x="3749690" y="1280158"/>
                  </a:lnTo>
                  <a:lnTo>
                    <a:pt x="3807533" y="1277945"/>
                  </a:lnTo>
                  <a:lnTo>
                    <a:pt x="3866604" y="1275999"/>
                  </a:lnTo>
                  <a:lnTo>
                    <a:pt x="3926934" y="1274327"/>
                  </a:lnTo>
                  <a:lnTo>
                    <a:pt x="3988552" y="1272940"/>
                  </a:lnTo>
                  <a:lnTo>
                    <a:pt x="4051490" y="1271845"/>
                  </a:lnTo>
                  <a:lnTo>
                    <a:pt x="4115779" y="1271051"/>
                  </a:lnTo>
                  <a:lnTo>
                    <a:pt x="4181449" y="1270569"/>
                  </a:lnTo>
                  <a:lnTo>
                    <a:pt x="4248531" y="1270406"/>
                  </a:lnTo>
                  <a:lnTo>
                    <a:pt x="42485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788027" y="4581144"/>
              <a:ext cx="4248785" cy="1564005"/>
            </a:xfrm>
            <a:custGeom>
              <a:avLst/>
              <a:gdLst/>
              <a:ahLst/>
              <a:cxnLst/>
              <a:rect l="l" t="t" r="r" b="b"/>
              <a:pathLst>
                <a:path w="4248784" h="1564004">
                  <a:moveTo>
                    <a:pt x="0" y="0"/>
                  </a:moveTo>
                  <a:lnTo>
                    <a:pt x="4248531" y="0"/>
                  </a:lnTo>
                  <a:lnTo>
                    <a:pt x="4248531" y="1270406"/>
                  </a:lnTo>
                  <a:lnTo>
                    <a:pt x="4181449" y="1270569"/>
                  </a:lnTo>
                  <a:lnTo>
                    <a:pt x="4115779" y="1271051"/>
                  </a:lnTo>
                  <a:lnTo>
                    <a:pt x="4051490" y="1271845"/>
                  </a:lnTo>
                  <a:lnTo>
                    <a:pt x="3988552" y="1272940"/>
                  </a:lnTo>
                  <a:lnTo>
                    <a:pt x="3926934" y="1274327"/>
                  </a:lnTo>
                  <a:lnTo>
                    <a:pt x="3866604" y="1275999"/>
                  </a:lnTo>
                  <a:lnTo>
                    <a:pt x="3807533" y="1277945"/>
                  </a:lnTo>
                  <a:lnTo>
                    <a:pt x="3749690" y="1280158"/>
                  </a:lnTo>
                  <a:lnTo>
                    <a:pt x="3693043" y="1282627"/>
                  </a:lnTo>
                  <a:lnTo>
                    <a:pt x="3637563" y="1285344"/>
                  </a:lnTo>
                  <a:lnTo>
                    <a:pt x="3583219" y="1288299"/>
                  </a:lnTo>
                  <a:lnTo>
                    <a:pt x="3529979" y="1291485"/>
                  </a:lnTo>
                  <a:lnTo>
                    <a:pt x="3477814" y="1294892"/>
                  </a:lnTo>
                  <a:lnTo>
                    <a:pt x="3426692" y="1298510"/>
                  </a:lnTo>
                  <a:lnTo>
                    <a:pt x="3376583" y="1302332"/>
                  </a:lnTo>
                  <a:lnTo>
                    <a:pt x="3327456" y="1306348"/>
                  </a:lnTo>
                  <a:lnTo>
                    <a:pt x="3279280" y="1310548"/>
                  </a:lnTo>
                  <a:lnTo>
                    <a:pt x="3232026" y="1314925"/>
                  </a:lnTo>
                  <a:lnTo>
                    <a:pt x="3185661" y="1319468"/>
                  </a:lnTo>
                  <a:lnTo>
                    <a:pt x="3140156" y="1324170"/>
                  </a:lnTo>
                  <a:lnTo>
                    <a:pt x="3095479" y="1329021"/>
                  </a:lnTo>
                  <a:lnTo>
                    <a:pt x="3051601" y="1334012"/>
                  </a:lnTo>
                  <a:lnTo>
                    <a:pt x="3008490" y="1339134"/>
                  </a:lnTo>
                  <a:lnTo>
                    <a:pt x="2966115" y="1344378"/>
                  </a:lnTo>
                  <a:lnTo>
                    <a:pt x="2924446" y="1349735"/>
                  </a:lnTo>
                  <a:lnTo>
                    <a:pt x="2883453" y="1355197"/>
                  </a:lnTo>
                  <a:lnTo>
                    <a:pt x="2843104" y="1360753"/>
                  </a:lnTo>
                  <a:lnTo>
                    <a:pt x="2803369" y="1366396"/>
                  </a:lnTo>
                  <a:lnTo>
                    <a:pt x="2764217" y="1372116"/>
                  </a:lnTo>
                  <a:lnTo>
                    <a:pt x="2725618" y="1377905"/>
                  </a:lnTo>
                  <a:lnTo>
                    <a:pt x="2687540" y="1383753"/>
                  </a:lnTo>
                  <a:lnTo>
                    <a:pt x="2612827" y="1395590"/>
                  </a:lnTo>
                  <a:lnTo>
                    <a:pt x="2539834" y="1407557"/>
                  </a:lnTo>
                  <a:lnTo>
                    <a:pt x="2468313" y="1419581"/>
                  </a:lnTo>
                  <a:lnTo>
                    <a:pt x="2398021" y="1431591"/>
                  </a:lnTo>
                  <a:lnTo>
                    <a:pt x="2328710" y="1443515"/>
                  </a:lnTo>
                  <a:lnTo>
                    <a:pt x="2294347" y="1449422"/>
                  </a:lnTo>
                  <a:lnTo>
                    <a:pt x="2226049" y="1461082"/>
                  </a:lnTo>
                  <a:lnTo>
                    <a:pt x="2158120" y="1472476"/>
                  </a:lnTo>
                  <a:lnTo>
                    <a:pt x="2090314" y="1483532"/>
                  </a:lnTo>
                  <a:lnTo>
                    <a:pt x="2022386" y="1494180"/>
                  </a:lnTo>
                  <a:lnTo>
                    <a:pt x="1954089" y="1504345"/>
                  </a:lnTo>
                  <a:lnTo>
                    <a:pt x="1885179" y="1513958"/>
                  </a:lnTo>
                  <a:lnTo>
                    <a:pt x="1815410" y="1522946"/>
                  </a:lnTo>
                  <a:lnTo>
                    <a:pt x="1744535" y="1531237"/>
                  </a:lnTo>
                  <a:lnTo>
                    <a:pt x="1672311" y="1538759"/>
                  </a:lnTo>
                  <a:lnTo>
                    <a:pt x="1598491" y="1545441"/>
                  </a:lnTo>
                  <a:lnTo>
                    <a:pt x="1522830" y="1551211"/>
                  </a:lnTo>
                  <a:lnTo>
                    <a:pt x="1484232" y="1553731"/>
                  </a:lnTo>
                  <a:lnTo>
                    <a:pt x="1445081" y="1555996"/>
                  </a:lnTo>
                  <a:lnTo>
                    <a:pt x="1405348" y="1557997"/>
                  </a:lnTo>
                  <a:lnTo>
                    <a:pt x="1365001" y="1559725"/>
                  </a:lnTo>
                  <a:lnTo>
                    <a:pt x="1324009" y="1561171"/>
                  </a:lnTo>
                  <a:lnTo>
                    <a:pt x="1282343" y="1562327"/>
                  </a:lnTo>
                  <a:lnTo>
                    <a:pt x="1239970" y="1563182"/>
                  </a:lnTo>
                  <a:lnTo>
                    <a:pt x="1196861" y="1563729"/>
                  </a:lnTo>
                  <a:lnTo>
                    <a:pt x="1152985" y="1563957"/>
                  </a:lnTo>
                  <a:lnTo>
                    <a:pt x="1108310" y="1563859"/>
                  </a:lnTo>
                  <a:lnTo>
                    <a:pt x="1062807" y="1563425"/>
                  </a:lnTo>
                  <a:lnTo>
                    <a:pt x="1016445" y="1562646"/>
                  </a:lnTo>
                  <a:lnTo>
                    <a:pt x="969193" y="1561513"/>
                  </a:lnTo>
                  <a:lnTo>
                    <a:pt x="921020" y="1560017"/>
                  </a:lnTo>
                  <a:lnTo>
                    <a:pt x="871896" y="1558150"/>
                  </a:lnTo>
                  <a:lnTo>
                    <a:pt x="821790" y="1555902"/>
                  </a:lnTo>
                  <a:lnTo>
                    <a:pt x="770671" y="1553264"/>
                  </a:lnTo>
                  <a:lnTo>
                    <a:pt x="718508" y="1550228"/>
                  </a:lnTo>
                  <a:lnTo>
                    <a:pt x="665272" y="1546784"/>
                  </a:lnTo>
                  <a:lnTo>
                    <a:pt x="610930" y="1542923"/>
                  </a:lnTo>
                  <a:lnTo>
                    <a:pt x="555454" y="1538636"/>
                  </a:lnTo>
                  <a:lnTo>
                    <a:pt x="498810" y="1533915"/>
                  </a:lnTo>
                  <a:lnTo>
                    <a:pt x="440970" y="1528751"/>
                  </a:lnTo>
                  <a:lnTo>
                    <a:pt x="381903" y="1523133"/>
                  </a:lnTo>
                  <a:lnTo>
                    <a:pt x="321577" y="1517054"/>
                  </a:lnTo>
                  <a:lnTo>
                    <a:pt x="259962" y="1510505"/>
                  </a:lnTo>
                  <a:lnTo>
                    <a:pt x="197028" y="1503476"/>
                  </a:lnTo>
                  <a:lnTo>
                    <a:pt x="132743" y="1495959"/>
                  </a:lnTo>
                  <a:lnTo>
                    <a:pt x="67077" y="1487944"/>
                  </a:lnTo>
                  <a:lnTo>
                    <a:pt x="0" y="147942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011673" y="4713478"/>
            <a:ext cx="3811270" cy="11233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&lt;script&gt;</a:t>
            </a:r>
            <a:endParaRPr sz="12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worker.onmessage</a:t>
            </a:r>
            <a:r>
              <a:rPr dirty="0" sz="1200" spc="2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=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function(event){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//Recibe</a:t>
            </a:r>
            <a:r>
              <a:rPr dirty="0" sz="1200" spc="-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"Info</a:t>
            </a:r>
            <a:r>
              <a:rPr dirty="0" sz="1200" spc="1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para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el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padre"</a:t>
            </a:r>
            <a:r>
              <a:rPr dirty="0" sz="1200" spc="5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75F92"/>
                </a:solidFill>
                <a:latin typeface="Consolas"/>
                <a:cs typeface="Consolas"/>
              </a:rPr>
              <a:t>en</a:t>
            </a:r>
            <a:r>
              <a:rPr dirty="0" sz="1200" spc="20">
                <a:solidFill>
                  <a:srgbClr val="375F92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event.data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200" spc="-25">
                <a:solidFill>
                  <a:srgbClr val="375F92"/>
                </a:solidFill>
                <a:latin typeface="Consolas"/>
                <a:cs typeface="Consolas"/>
              </a:rPr>
              <a:t>};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solidFill>
                  <a:srgbClr val="375F92"/>
                </a:solidFill>
                <a:latin typeface="Consolas"/>
                <a:cs typeface="Consolas"/>
              </a:rPr>
              <a:t>&lt;/script&gt;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608787" y="4316095"/>
            <a:ext cx="3872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2)</a:t>
            </a:r>
            <a:r>
              <a:rPr dirty="0" sz="12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2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worker recibe</a:t>
            </a:r>
            <a:r>
              <a:rPr dirty="0" sz="12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2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mensaje</a:t>
            </a:r>
            <a:r>
              <a:rPr dirty="0" sz="12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en</a:t>
            </a:r>
            <a:r>
              <a:rPr dirty="0" sz="12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2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atributo</a:t>
            </a:r>
            <a:r>
              <a:rPr dirty="0" sz="1200" spc="-6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"data"</a:t>
            </a:r>
            <a:r>
              <a:rPr dirty="0" sz="12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del</a:t>
            </a:r>
            <a:r>
              <a:rPr dirty="0" sz="12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alibri"/>
                <a:cs typeface="Calibri"/>
              </a:rPr>
              <a:t>evento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81964" y="1214754"/>
            <a:ext cx="8409305" cy="1810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Permite</a:t>
            </a:r>
            <a:r>
              <a:rPr dirty="0" sz="1800" spc="-5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comunicar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hilo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padre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principal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con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8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worker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hijo.</a:t>
            </a:r>
            <a:endParaRPr sz="1800">
              <a:latin typeface="Calibri"/>
              <a:cs typeface="Calibri"/>
            </a:endParaRPr>
          </a:p>
          <a:p>
            <a:pPr marL="12700" marR="576580">
              <a:lnSpc>
                <a:spcPct val="200000"/>
              </a:lnSpc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La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comunicación</a:t>
            </a:r>
            <a:r>
              <a:rPr dirty="0" sz="1800" spc="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se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realiza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través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"postMessage",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y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manejador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"onmessage".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Una</a:t>
            </a:r>
            <a:r>
              <a:rPr dirty="0" sz="1800" spc="-5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comunicación básica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entre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padre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hijo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tendría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cuatro</a:t>
            </a:r>
            <a:r>
              <a:rPr dirty="0" sz="18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pasos: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tabLst>
                <a:tab pos="4081779" algn="l"/>
              </a:tabLst>
            </a:pPr>
            <a:r>
              <a:rPr dirty="0" baseline="2314" sz="1800">
                <a:solidFill>
                  <a:srgbClr val="375F92"/>
                </a:solidFill>
                <a:latin typeface="Calibri"/>
                <a:cs typeface="Calibri"/>
              </a:rPr>
              <a:t>1)</a:t>
            </a:r>
            <a:r>
              <a:rPr dirty="0" baseline="2314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baseline="2314" sz="1800">
                <a:solidFill>
                  <a:srgbClr val="375F92"/>
                </a:solidFill>
                <a:latin typeface="Calibri"/>
                <a:cs typeface="Calibri"/>
              </a:rPr>
              <a:t>El hilo</a:t>
            </a:r>
            <a:r>
              <a:rPr dirty="0" baseline="2314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baseline="2314" sz="1800">
                <a:solidFill>
                  <a:srgbClr val="375F92"/>
                </a:solidFill>
                <a:latin typeface="Calibri"/>
                <a:cs typeface="Calibri"/>
              </a:rPr>
              <a:t>padre</a:t>
            </a:r>
            <a:r>
              <a:rPr dirty="0" baseline="2314" sz="1800" spc="-52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baseline="2314" sz="1800">
                <a:solidFill>
                  <a:srgbClr val="375F92"/>
                </a:solidFill>
                <a:latin typeface="Calibri"/>
                <a:cs typeface="Calibri"/>
              </a:rPr>
              <a:t>manda</a:t>
            </a:r>
            <a:r>
              <a:rPr dirty="0" baseline="2314" sz="1800" spc="-44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baseline="2314" sz="1800">
                <a:solidFill>
                  <a:srgbClr val="375F92"/>
                </a:solidFill>
                <a:latin typeface="Calibri"/>
                <a:cs typeface="Calibri"/>
              </a:rPr>
              <a:t>un</a:t>
            </a:r>
            <a:r>
              <a:rPr dirty="0" baseline="2314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baseline="2314" sz="1800">
                <a:solidFill>
                  <a:srgbClr val="375F92"/>
                </a:solidFill>
                <a:latin typeface="Calibri"/>
                <a:cs typeface="Calibri"/>
              </a:rPr>
              <a:t>mensaje (evento)</a:t>
            </a:r>
            <a:r>
              <a:rPr dirty="0" baseline="2314" sz="1800" spc="-44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baseline="2314" sz="1800">
                <a:solidFill>
                  <a:srgbClr val="375F92"/>
                </a:solidFill>
                <a:latin typeface="Calibri"/>
                <a:cs typeface="Calibri"/>
              </a:rPr>
              <a:t>al</a:t>
            </a:r>
            <a:r>
              <a:rPr dirty="0" baseline="2314" sz="1800" spc="22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baseline="2314" sz="1800" spc="-15">
                <a:solidFill>
                  <a:srgbClr val="375F92"/>
                </a:solidFill>
                <a:latin typeface="Calibri"/>
                <a:cs typeface="Calibri"/>
              </a:rPr>
              <a:t>worker:</a:t>
            </a:r>
            <a:r>
              <a:rPr dirty="0" baseline="2314" sz="1800">
                <a:solidFill>
                  <a:srgbClr val="375F92"/>
                </a:solidFill>
                <a:latin typeface="Calibri"/>
                <a:cs typeface="Calibri"/>
              </a:rPr>
              <a:t>	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3)</a:t>
            </a:r>
            <a:r>
              <a:rPr dirty="0" sz="12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2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worker</a:t>
            </a:r>
            <a:r>
              <a:rPr dirty="0" sz="12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termina</a:t>
            </a:r>
            <a:r>
              <a:rPr dirty="0" sz="12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su</a:t>
            </a:r>
            <a:r>
              <a:rPr dirty="0" sz="12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proceso</a:t>
            </a:r>
            <a:r>
              <a:rPr dirty="0" sz="12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y</a:t>
            </a:r>
            <a:r>
              <a:rPr dirty="0" sz="12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envía</a:t>
            </a:r>
            <a:r>
              <a:rPr dirty="0" sz="12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un</a:t>
            </a:r>
            <a:r>
              <a:rPr dirty="0" sz="12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mensaje</a:t>
            </a:r>
            <a:r>
              <a:rPr dirty="0" sz="12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(evento)</a:t>
            </a:r>
            <a:r>
              <a:rPr dirty="0" sz="12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al</a:t>
            </a:r>
            <a:r>
              <a:rPr dirty="0" sz="12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75F92"/>
                </a:solidFill>
                <a:latin typeface="Calibri"/>
                <a:cs typeface="Calibri"/>
              </a:rPr>
              <a:t>padre: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714113" y="4325239"/>
            <a:ext cx="3795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4)</a:t>
            </a:r>
            <a:r>
              <a:rPr dirty="0" sz="12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El</a:t>
            </a:r>
            <a:r>
              <a:rPr dirty="0" sz="12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padre</a:t>
            </a:r>
            <a:r>
              <a:rPr dirty="0" sz="12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recibe</a:t>
            </a:r>
            <a:r>
              <a:rPr dirty="0" sz="12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el mensaje</a:t>
            </a:r>
            <a:r>
              <a:rPr dirty="0" sz="1200" spc="-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en</a:t>
            </a:r>
            <a:r>
              <a:rPr dirty="0" sz="12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el atributo</a:t>
            </a:r>
            <a:r>
              <a:rPr dirty="0" sz="1200" spc="-5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"data"</a:t>
            </a:r>
            <a:r>
              <a:rPr dirty="0" sz="12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75F92"/>
                </a:solidFill>
                <a:latin typeface="Calibri"/>
                <a:cs typeface="Calibri"/>
              </a:rPr>
              <a:t>del</a:t>
            </a:r>
            <a:r>
              <a:rPr dirty="0" sz="1200" spc="-10">
                <a:solidFill>
                  <a:srgbClr val="375F92"/>
                </a:solidFill>
                <a:latin typeface="Calibri"/>
                <a:cs typeface="Calibri"/>
              </a:rPr>
              <a:t> evento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76191" y="143382"/>
            <a:ext cx="9226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F0A40D"/>
                </a:solidFill>
                <a:latin typeface="Calibri"/>
                <a:cs typeface="Calibri"/>
              </a:rPr>
              <a:t>CSS</a:t>
            </a:r>
            <a:r>
              <a:rPr dirty="0" sz="3200" spc="-15" b="1">
                <a:solidFill>
                  <a:srgbClr val="F0A40D"/>
                </a:solidFill>
                <a:latin typeface="Calibri"/>
                <a:cs typeface="Calibri"/>
              </a:rPr>
              <a:t> </a:t>
            </a:r>
            <a:r>
              <a:rPr dirty="0" sz="3200" spc="-50" b="1">
                <a:solidFill>
                  <a:srgbClr val="F0A40D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9230" y="2284298"/>
            <a:ext cx="176783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solidFill>
                  <a:srgbClr val="888888"/>
                </a:solidFill>
                <a:latin typeface="Calibri"/>
                <a:cs typeface="Calibri"/>
              </a:rPr>
              <a:t>HTML</a:t>
            </a:r>
            <a:r>
              <a:rPr dirty="0" sz="4400" spc="-35" b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4400" spc="-50" b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43676" y="2284298"/>
            <a:ext cx="124904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Calibri"/>
                <a:cs typeface="Calibri"/>
              </a:rPr>
              <a:t>CSS</a:t>
            </a:r>
            <a:r>
              <a:rPr dirty="0" sz="4400" spc="-5">
                <a:latin typeface="Calibri"/>
                <a:cs typeface="Calibri"/>
              </a:rPr>
              <a:t> </a:t>
            </a:r>
            <a:r>
              <a:rPr dirty="0" sz="4400" spc="-50">
                <a:latin typeface="Calibri"/>
                <a:cs typeface="Calibri"/>
              </a:rPr>
              <a:t>3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499990" y="3252089"/>
            <a:ext cx="0" cy="2121535"/>
          </a:xfrm>
          <a:custGeom>
            <a:avLst/>
            <a:gdLst/>
            <a:ahLst/>
            <a:cxnLst/>
            <a:rect l="l" t="t" r="r" b="b"/>
            <a:pathLst>
              <a:path w="0" h="2121535">
                <a:moveTo>
                  <a:pt x="0" y="0"/>
                </a:moveTo>
                <a:lnTo>
                  <a:pt x="0" y="2121154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657" y="3180079"/>
            <a:ext cx="873963" cy="14695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0215" y="3180079"/>
            <a:ext cx="873963" cy="146951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301241" y="4749165"/>
            <a:ext cx="19373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375F92"/>
                </a:solidFill>
                <a:latin typeface="Calibri"/>
                <a:cs typeface="Calibri"/>
              </a:rPr>
              <a:t>estructura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590159" y="4730242"/>
            <a:ext cx="24339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375F92"/>
                </a:solidFill>
                <a:latin typeface="Calibri"/>
                <a:cs typeface="Calibri"/>
              </a:rPr>
              <a:t>presentación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7627" y="1196721"/>
            <a:ext cx="144145" cy="4824730"/>
          </a:xfrm>
          <a:custGeom>
            <a:avLst/>
            <a:gdLst/>
            <a:ahLst/>
            <a:cxnLst/>
            <a:rect l="l" t="t" r="r" b="b"/>
            <a:pathLst>
              <a:path w="144144" h="4824730">
                <a:moveTo>
                  <a:pt x="119964" y="0"/>
                </a:moveTo>
                <a:lnTo>
                  <a:pt x="24003" y="0"/>
                </a:lnTo>
                <a:lnTo>
                  <a:pt x="14658" y="1893"/>
                </a:lnTo>
                <a:lnTo>
                  <a:pt x="7029" y="7048"/>
                </a:lnTo>
                <a:lnTo>
                  <a:pt x="1885" y="14680"/>
                </a:lnTo>
                <a:lnTo>
                  <a:pt x="0" y="24002"/>
                </a:lnTo>
                <a:lnTo>
                  <a:pt x="0" y="4800561"/>
                </a:lnTo>
                <a:lnTo>
                  <a:pt x="1885" y="4809905"/>
                </a:lnTo>
                <a:lnTo>
                  <a:pt x="7029" y="4817535"/>
                </a:lnTo>
                <a:lnTo>
                  <a:pt x="14658" y="4822678"/>
                </a:lnTo>
                <a:lnTo>
                  <a:pt x="24003" y="4824564"/>
                </a:lnTo>
                <a:lnTo>
                  <a:pt x="119964" y="4824564"/>
                </a:lnTo>
                <a:lnTo>
                  <a:pt x="129340" y="4822678"/>
                </a:lnTo>
                <a:lnTo>
                  <a:pt x="136966" y="4817535"/>
                </a:lnTo>
                <a:lnTo>
                  <a:pt x="142091" y="4809905"/>
                </a:lnTo>
                <a:lnTo>
                  <a:pt x="143967" y="4800561"/>
                </a:lnTo>
                <a:lnTo>
                  <a:pt x="143967" y="24002"/>
                </a:lnTo>
                <a:lnTo>
                  <a:pt x="142091" y="14680"/>
                </a:lnTo>
                <a:lnTo>
                  <a:pt x="136966" y="7048"/>
                </a:lnTo>
                <a:lnTo>
                  <a:pt x="129340" y="1893"/>
                </a:lnTo>
                <a:lnTo>
                  <a:pt x="119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482597" y="1463167"/>
            <a:ext cx="6714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44060"/>
                </a:solidFill>
                <a:latin typeface="Arial"/>
                <a:cs typeface="Arial"/>
              </a:rPr>
              <a:t>CSS</a:t>
            </a:r>
            <a:r>
              <a:rPr dirty="0" sz="1600" spc="-10" b="1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dirty="0" sz="1600" spc="-60" b="1">
                <a:solidFill>
                  <a:srgbClr val="244060"/>
                </a:solidFill>
                <a:latin typeface="Arial"/>
                <a:cs typeface="Arial"/>
              </a:rPr>
              <a:t>1</a:t>
            </a:r>
            <a:r>
              <a:rPr dirty="0" sz="1600" spc="-60">
                <a:solidFill>
                  <a:srgbClr val="244060"/>
                </a:solidFill>
                <a:latin typeface="Tahoma"/>
                <a:cs typeface="Tahoma"/>
              </a:rPr>
              <a:t>:</a:t>
            </a:r>
            <a:r>
              <a:rPr dirty="0" sz="1600" spc="-3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44060"/>
                </a:solidFill>
                <a:latin typeface="Tahoma"/>
                <a:cs typeface="Tahoma"/>
              </a:rPr>
              <a:t>permite</a:t>
            </a:r>
            <a:r>
              <a:rPr dirty="0" sz="1600" spc="-2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44060"/>
                </a:solidFill>
                <a:latin typeface="Tahoma"/>
                <a:cs typeface="Tahoma"/>
              </a:rPr>
              <a:t>dar</a:t>
            </a:r>
            <a:r>
              <a:rPr dirty="0" sz="1600" spc="-3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44060"/>
                </a:solidFill>
                <a:latin typeface="Tahoma"/>
                <a:cs typeface="Tahoma"/>
              </a:rPr>
              <a:t>estilos</a:t>
            </a:r>
            <a:r>
              <a:rPr dirty="0" sz="1600" spc="-6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44060"/>
                </a:solidFill>
                <a:latin typeface="Tahoma"/>
                <a:cs typeface="Tahoma"/>
              </a:rPr>
              <a:t>independientemente</a:t>
            </a:r>
            <a:r>
              <a:rPr dirty="0" sz="1600" spc="-4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44060"/>
                </a:solidFill>
                <a:latin typeface="Tahoma"/>
                <a:cs typeface="Tahoma"/>
              </a:rPr>
              <a:t>del</a:t>
            </a:r>
            <a:r>
              <a:rPr dirty="0" sz="1600" spc="-3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44060"/>
                </a:solidFill>
                <a:latin typeface="Tahoma"/>
                <a:cs typeface="Tahoma"/>
              </a:rPr>
              <a:t>navegador</a:t>
            </a:r>
            <a:r>
              <a:rPr dirty="0" sz="1600" spc="-4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44060"/>
                </a:solidFill>
                <a:latin typeface="Tahoma"/>
                <a:cs typeface="Tahoma"/>
              </a:rPr>
              <a:t>y</a:t>
            </a:r>
            <a:r>
              <a:rPr dirty="0" sz="1600" spc="-2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44060"/>
                </a:solidFill>
                <a:latin typeface="Tahoma"/>
                <a:cs typeface="Tahoma"/>
              </a:rPr>
              <a:t>del</a:t>
            </a:r>
            <a:r>
              <a:rPr dirty="0" sz="1600" spc="-5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44060"/>
                </a:solidFill>
                <a:latin typeface="Tahoma"/>
                <a:cs typeface="Tahoma"/>
              </a:rPr>
              <a:t>HTML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79831" y="1196721"/>
          <a:ext cx="7848600" cy="481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720"/>
                <a:gridCol w="144145"/>
                <a:gridCol w="6896734"/>
              </a:tblGrid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ts val="1285"/>
                        </a:lnSpc>
                      </a:pPr>
                      <a:r>
                        <a:rPr dirty="0" sz="1800" spc="-20">
                          <a:latin typeface="Tahoma"/>
                          <a:cs typeface="Tahoma"/>
                        </a:rPr>
                        <a:t>1996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5715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57150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marL="44450">
                        <a:lnSpc>
                          <a:spcPts val="1270"/>
                        </a:lnSpc>
                      </a:pPr>
                      <a:r>
                        <a:rPr dirty="0" sz="1800" spc="-20">
                          <a:latin typeface="Tahoma"/>
                          <a:cs typeface="Tahoma"/>
                        </a:rPr>
                        <a:t>1998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040"/>
                        </a:lnSpc>
                      </a:pPr>
                      <a:r>
                        <a:rPr dirty="0" sz="1600" spc="-3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CSS2</a:t>
                      </a:r>
                      <a:r>
                        <a:rPr dirty="0" sz="1600" spc="-3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dirty="0" sz="1600" spc="-4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nuevas</a:t>
                      </a:r>
                      <a:r>
                        <a:rPr dirty="0" sz="1600" spc="-2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funcionalidades,</a:t>
                      </a:r>
                      <a:r>
                        <a:rPr dirty="0" sz="1600" spc="-5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pero</a:t>
                      </a:r>
                      <a:r>
                        <a:rPr dirty="0" sz="1600" spc="-1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implementación</a:t>
                      </a:r>
                      <a:r>
                        <a:rPr dirty="0" sz="1600" spc="-5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lenta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105"/>
                        </a:lnSpc>
                        <a:spcBef>
                          <a:spcPts val="940"/>
                        </a:spcBef>
                      </a:pPr>
                      <a:r>
                        <a:rPr dirty="0" sz="160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Semilla</a:t>
                      </a:r>
                      <a:r>
                        <a:rPr dirty="0" sz="1600" spc="-3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del</a:t>
                      </a:r>
                      <a:r>
                        <a:rPr dirty="0" sz="1600" spc="-35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CSS3</a:t>
                      </a:r>
                      <a:r>
                        <a:rPr dirty="0" sz="1600" spc="-1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11938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256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275"/>
                        </a:lnSpc>
                        <a:spcBef>
                          <a:spcPts val="1135"/>
                        </a:spcBef>
                      </a:pPr>
                      <a:r>
                        <a:rPr dirty="0" sz="1600" spc="1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dirty="0" sz="1600" spc="-8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plantea</a:t>
                      </a:r>
                      <a:r>
                        <a:rPr dirty="0" sz="1600" spc="-7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una</a:t>
                      </a:r>
                      <a:r>
                        <a:rPr dirty="0" sz="1600" spc="-6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lista</a:t>
                      </a:r>
                      <a:r>
                        <a:rPr dirty="0" sz="1600" spc="15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600" spc="-2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mejoras</a:t>
                      </a:r>
                      <a:r>
                        <a:rPr dirty="0" sz="1600" spc="5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600" spc="-1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CSS2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44145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262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44450">
                        <a:lnSpc>
                          <a:spcPts val="1345"/>
                        </a:lnSpc>
                      </a:pPr>
                      <a:r>
                        <a:rPr dirty="0" sz="1800" spc="-20">
                          <a:latin typeface="Tahoma"/>
                          <a:cs typeface="Tahoma"/>
                        </a:rPr>
                        <a:t>2000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115"/>
                        </a:lnSpc>
                      </a:pP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Borrador</a:t>
                      </a:r>
                      <a:r>
                        <a:rPr dirty="0" sz="1600" spc="-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de</a:t>
                      </a:r>
                      <a:r>
                        <a:rPr dirty="0" sz="1600" spc="-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11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CSS3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44450">
                        <a:lnSpc>
                          <a:spcPts val="1345"/>
                        </a:lnSpc>
                      </a:pPr>
                      <a:r>
                        <a:rPr dirty="0" sz="1800" spc="-20">
                          <a:latin typeface="Tahoma"/>
                          <a:cs typeface="Tahoma"/>
                        </a:rPr>
                        <a:t>2002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115"/>
                        </a:lnSpc>
                      </a:pPr>
                      <a:r>
                        <a:rPr dirty="0" sz="1600" spc="-25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CSS2.1</a:t>
                      </a:r>
                      <a:r>
                        <a:rPr dirty="0" sz="1600" spc="-2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dirty="0" sz="1600" spc="-3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5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Crea</a:t>
                      </a:r>
                      <a:r>
                        <a:rPr dirty="0" sz="1600" spc="-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lo</a:t>
                      </a:r>
                      <a:r>
                        <a:rPr dirty="0" sz="1600" spc="-2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que</a:t>
                      </a:r>
                      <a:r>
                        <a:rPr dirty="0" sz="1600" spc="-2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ahora consideramos</a:t>
                      </a:r>
                      <a:r>
                        <a:rPr dirty="0" sz="1600" spc="-2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dirty="0" sz="1600" spc="-1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estándar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marL="44450">
                        <a:lnSpc>
                          <a:spcPts val="1275"/>
                        </a:lnSpc>
                      </a:pPr>
                      <a:r>
                        <a:rPr dirty="0" sz="1800" spc="-20">
                          <a:latin typeface="Tahoma"/>
                          <a:cs typeface="Tahoma"/>
                        </a:rPr>
                        <a:t>2005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040"/>
                        </a:lnSpc>
                      </a:pPr>
                      <a:r>
                        <a:rPr dirty="0" sz="160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Empieza</a:t>
                      </a:r>
                      <a:r>
                        <a:rPr dirty="0" sz="1600" spc="-35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dirty="0" sz="1600" spc="-2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desarrollo</a:t>
                      </a:r>
                      <a:r>
                        <a:rPr dirty="0" sz="1600" spc="-5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de</a:t>
                      </a:r>
                      <a:r>
                        <a:rPr dirty="0" sz="1600" spc="-8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11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CSS3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44450">
                        <a:lnSpc>
                          <a:spcPts val="1280"/>
                        </a:lnSpc>
                        <a:spcBef>
                          <a:spcPts val="805"/>
                        </a:spcBef>
                      </a:pPr>
                      <a:r>
                        <a:rPr dirty="0" sz="1800" spc="-20">
                          <a:latin typeface="Tahoma"/>
                          <a:cs typeface="Tahoma"/>
                        </a:rPr>
                        <a:t>2009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B w="2857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100"/>
                        </a:lnSpc>
                        <a:spcBef>
                          <a:spcPts val="985"/>
                        </a:spcBef>
                      </a:pPr>
                      <a:r>
                        <a:rPr dirty="0" sz="1600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Implementación</a:t>
                      </a:r>
                      <a:r>
                        <a:rPr dirty="0" sz="1600" spc="85" b="1">
                          <a:solidFill>
                            <a:srgbClr val="2440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en</a:t>
                      </a:r>
                      <a:r>
                        <a:rPr dirty="0" sz="1600" spc="-1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algunos</a:t>
                      </a:r>
                      <a:r>
                        <a:rPr dirty="0" sz="1600" spc="-3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navegadores</a:t>
                      </a:r>
                      <a:r>
                        <a:rPr dirty="0" sz="1600" spc="-1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de</a:t>
                      </a:r>
                      <a:r>
                        <a:rPr dirty="0" sz="1600" spc="-2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algunas</a:t>
                      </a:r>
                      <a:r>
                        <a:rPr dirty="0" sz="1600" spc="-2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partes</a:t>
                      </a:r>
                      <a:r>
                        <a:rPr dirty="0" sz="1600" spc="-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de</a:t>
                      </a:r>
                      <a:r>
                        <a:rPr dirty="0" sz="1600" spc="-25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110">
                          <a:solidFill>
                            <a:srgbClr val="244060"/>
                          </a:solidFill>
                          <a:latin typeface="Tahoma"/>
                          <a:cs typeface="Tahoma"/>
                        </a:rPr>
                        <a:t>CSS3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125095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4F81B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  <a:lnR w="57150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97DBA"/>
                      </a:solidFill>
                      <a:prstDash val="solid"/>
                    </a:lnT>
                    <a:lnB w="571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4F81B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20850">
              <a:lnSpc>
                <a:spcPct val="100000"/>
              </a:lnSpc>
              <a:spcBef>
                <a:spcPts val="100"/>
              </a:spcBef>
            </a:pPr>
            <a:r>
              <a:rPr dirty="0"/>
              <a:t>HISTORIA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65"/>
              <a:t> </a:t>
            </a:r>
            <a:r>
              <a:rPr dirty="0"/>
              <a:t>CSS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60142" y="1118362"/>
            <a:ext cx="3213735" cy="48463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Mejora</a:t>
            </a:r>
            <a:r>
              <a:rPr dirty="0" sz="1700" spc="-3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en</a:t>
            </a:r>
            <a:r>
              <a:rPr dirty="0" sz="17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los</a:t>
            </a:r>
            <a:r>
              <a:rPr dirty="0" sz="17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selectores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Nuevos</a:t>
            </a:r>
            <a:r>
              <a:rPr dirty="0" sz="1700" spc="-8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estilos</a:t>
            </a:r>
            <a:endParaRPr sz="1700">
              <a:latin typeface="Calibri"/>
              <a:cs typeface="Calibri"/>
            </a:endParaRPr>
          </a:p>
          <a:p>
            <a:pPr marL="469900" marR="1901189">
              <a:lnSpc>
                <a:spcPct val="110000"/>
              </a:lnSpc>
            </a:pP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Sombra Opacidad</a:t>
            </a:r>
            <a:endParaRPr sz="17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esquinas</a:t>
            </a:r>
            <a:r>
              <a:rPr dirty="0" sz="1700" spc="-7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redondeadas</a:t>
            </a:r>
            <a:endParaRPr sz="17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…</a:t>
            </a:r>
            <a:endParaRPr sz="1700">
              <a:latin typeface="Calibri"/>
              <a:cs typeface="Calibri"/>
            </a:endParaRPr>
          </a:p>
          <a:p>
            <a:pPr marL="12700" marR="1311910">
              <a:lnSpc>
                <a:spcPct val="220000"/>
              </a:lnSpc>
            </a:pP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Mejora</a:t>
            </a:r>
            <a:r>
              <a:rPr dirty="0" sz="17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en</a:t>
            </a:r>
            <a:r>
              <a:rPr dirty="0" sz="17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tipografías Transformaciones</a:t>
            </a:r>
            <a:endParaRPr sz="1700">
              <a:latin typeface="Calibri"/>
              <a:cs typeface="Calibri"/>
            </a:endParaRPr>
          </a:p>
          <a:p>
            <a:pPr marL="12700" marR="6985">
              <a:lnSpc>
                <a:spcPct val="220000"/>
              </a:lnSpc>
              <a:spcBef>
                <a:spcPts val="5"/>
              </a:spcBef>
            </a:pP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Reduce</a:t>
            </a:r>
            <a:r>
              <a:rPr dirty="0" sz="1700" spc="-5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la</a:t>
            </a:r>
            <a:r>
              <a:rPr dirty="0" sz="17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cantidad</a:t>
            </a:r>
            <a:r>
              <a:rPr dirty="0" sz="1700" spc="-6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7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HTML</a:t>
            </a:r>
            <a:r>
              <a:rPr dirty="0" sz="17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(divitis)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Reduce</a:t>
            </a:r>
            <a:r>
              <a:rPr dirty="0" sz="17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las</a:t>
            </a:r>
            <a:r>
              <a:rPr dirty="0" sz="17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peticiones</a:t>
            </a:r>
            <a:r>
              <a:rPr dirty="0" sz="17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de</a:t>
            </a:r>
            <a:r>
              <a:rPr dirty="0" sz="17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imágenes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¡Nuestra</a:t>
            </a:r>
            <a:r>
              <a:rPr dirty="0" sz="1700" spc="-6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pagina</a:t>
            </a:r>
            <a:r>
              <a:rPr dirty="0" sz="1700" spc="-6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va</a:t>
            </a:r>
            <a:r>
              <a:rPr dirty="0" sz="17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a</a:t>
            </a:r>
            <a:r>
              <a:rPr dirty="0" sz="17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ser</a:t>
            </a:r>
            <a:r>
              <a:rPr dirty="0" sz="17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más</a:t>
            </a: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 rápida!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694" y="1124711"/>
            <a:ext cx="386080" cy="2880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694" y="1700783"/>
            <a:ext cx="386080" cy="2880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694" y="3429000"/>
            <a:ext cx="386080" cy="2880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694" y="4509134"/>
            <a:ext cx="386080" cy="2880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632" y="5013197"/>
            <a:ext cx="386080" cy="2880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632" y="4005071"/>
            <a:ext cx="386080" cy="2880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9667" y="5589231"/>
            <a:ext cx="386080" cy="288035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785873" y="4435475"/>
            <a:ext cx="6144260" cy="1905"/>
          </a:xfrm>
          <a:custGeom>
            <a:avLst/>
            <a:gdLst/>
            <a:ahLst/>
            <a:cxnLst/>
            <a:rect l="l" t="t" r="r" b="b"/>
            <a:pathLst>
              <a:path w="6144259" h="1904">
                <a:moveTo>
                  <a:pt x="0" y="0"/>
                </a:moveTo>
                <a:lnTo>
                  <a:pt x="6143752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85339">
              <a:lnSpc>
                <a:spcPct val="100000"/>
              </a:lnSpc>
              <a:spcBef>
                <a:spcPts val="100"/>
              </a:spcBef>
            </a:pPr>
            <a:r>
              <a:rPr dirty="0"/>
              <a:t>CSS</a:t>
            </a:r>
            <a:r>
              <a:rPr dirty="0" spc="-35"/>
              <a:t> </a:t>
            </a:r>
            <a:r>
              <a:rPr dirty="0"/>
              <a:t>3</a:t>
            </a:r>
            <a:r>
              <a:rPr dirty="0" spc="-10"/>
              <a:t> </a:t>
            </a:r>
            <a:r>
              <a:rPr dirty="0"/>
              <a:t>VS</a:t>
            </a:r>
            <a:r>
              <a:rPr dirty="0" spc="-10"/>
              <a:t> </a:t>
            </a:r>
            <a:r>
              <a:rPr dirty="0"/>
              <a:t>CSS</a:t>
            </a:r>
            <a:r>
              <a:rPr dirty="0" spc="-10"/>
              <a:t> </a:t>
            </a:r>
            <a:r>
              <a:rPr dirty="0" spc="-50"/>
              <a:t>2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81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NOVEDADES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CSS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0895" y="1741398"/>
            <a:ext cx="2221230" cy="282448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5"/>
              </a:spcBef>
              <a:buClr>
                <a:srgbClr val="E36C09"/>
              </a:buClr>
              <a:buFont typeface="Tahoma"/>
              <a:buChar char="•"/>
              <a:tabLst>
                <a:tab pos="355600" algn="l"/>
                <a:tab pos="356235" algn="l"/>
              </a:tabLst>
            </a:pP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Bordes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09"/>
              </a:spcBef>
              <a:buClr>
                <a:srgbClr val="E36C09"/>
              </a:buClr>
              <a:buFont typeface="Tahoma"/>
              <a:buChar char="•"/>
              <a:tabLst>
                <a:tab pos="355600" algn="l"/>
                <a:tab pos="356235" algn="l"/>
              </a:tabLst>
            </a:pP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Fondos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05"/>
              </a:spcBef>
              <a:buClr>
                <a:srgbClr val="E36C09"/>
              </a:buClr>
              <a:buFont typeface="Tahoma"/>
              <a:buChar char="•"/>
              <a:tabLst>
                <a:tab pos="355600" algn="l"/>
                <a:tab pos="356235" algn="l"/>
              </a:tabLst>
            </a:pP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Color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14"/>
              </a:spcBef>
              <a:buClr>
                <a:srgbClr val="E36C09"/>
              </a:buClr>
              <a:buFont typeface="Tahoma"/>
              <a:buChar char="•"/>
              <a:tabLst>
                <a:tab pos="355600" algn="l"/>
                <a:tab pos="356235" algn="l"/>
              </a:tabLst>
            </a:pPr>
            <a:r>
              <a:rPr dirty="0" sz="1700" spc="-40">
                <a:solidFill>
                  <a:srgbClr val="375F92"/>
                </a:solidFill>
                <a:latin typeface="Calibri"/>
                <a:cs typeface="Calibri"/>
              </a:rPr>
              <a:t>Text</a:t>
            </a:r>
            <a:r>
              <a:rPr dirty="0" sz="17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effects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05"/>
              </a:spcBef>
              <a:buClr>
                <a:srgbClr val="E36C09"/>
              </a:buClr>
              <a:buFont typeface="Tahoma"/>
              <a:buChar char="•"/>
              <a:tabLst>
                <a:tab pos="355600" algn="l"/>
                <a:tab pos="356235" algn="l"/>
              </a:tabLst>
            </a:pP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Layout</a:t>
            </a:r>
            <a:r>
              <a:rPr dirty="0" sz="1700" spc="-8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multicolumna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09"/>
              </a:spcBef>
              <a:buClr>
                <a:srgbClr val="E36C09"/>
              </a:buClr>
              <a:buFont typeface="Tahoma"/>
              <a:buChar char="•"/>
              <a:tabLst>
                <a:tab pos="355600" algn="l"/>
                <a:tab pos="356235" algn="l"/>
              </a:tabLst>
            </a:pP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Transiciones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05"/>
              </a:spcBef>
              <a:buClr>
                <a:srgbClr val="E36C09"/>
              </a:buClr>
              <a:buFont typeface="Tahoma"/>
              <a:buChar char="•"/>
              <a:tabLst>
                <a:tab pos="355600" algn="l"/>
                <a:tab pos="356235" algn="l"/>
              </a:tabLst>
            </a:pP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Animaciones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09"/>
              </a:spcBef>
              <a:buClr>
                <a:srgbClr val="E36C09"/>
              </a:buClr>
              <a:buFont typeface="Tahoma"/>
              <a:buChar char="•"/>
              <a:tabLst>
                <a:tab pos="355600" algn="l"/>
                <a:tab pos="356235" algn="l"/>
              </a:tabLst>
            </a:pP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Selectores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09"/>
              </a:spcBef>
              <a:buClr>
                <a:srgbClr val="E36C09"/>
              </a:buClr>
              <a:buFont typeface="Tahoma"/>
              <a:buChar char="•"/>
              <a:tabLst>
                <a:tab pos="355600" algn="l"/>
                <a:tab pos="356235" algn="l"/>
              </a:tabLst>
            </a:pPr>
            <a:r>
              <a:rPr dirty="0" sz="1700">
                <a:solidFill>
                  <a:srgbClr val="375F92"/>
                </a:solidFill>
                <a:latin typeface="Calibri"/>
                <a:cs typeface="Calibri"/>
              </a:rPr>
              <a:t>Media</a:t>
            </a:r>
            <a:r>
              <a:rPr dirty="0" sz="17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375F92"/>
                </a:solidFill>
                <a:latin typeface="Calibri"/>
                <a:cs typeface="Calibri"/>
              </a:rPr>
              <a:t>Queries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27982" y="1772792"/>
            <a:ext cx="0" cy="3888740"/>
          </a:xfrm>
          <a:custGeom>
            <a:avLst/>
            <a:gdLst/>
            <a:ahLst/>
            <a:cxnLst/>
            <a:rect l="l" t="t" r="r" b="b"/>
            <a:pathLst>
              <a:path w="0" h="3888740">
                <a:moveTo>
                  <a:pt x="0" y="0"/>
                </a:moveTo>
                <a:lnTo>
                  <a:pt x="0" y="388846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46303" y="3859148"/>
            <a:ext cx="3344545" cy="96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44060"/>
                </a:solidFill>
                <a:latin typeface="Arial"/>
                <a:cs typeface="Arial"/>
              </a:rPr>
              <a:t>border-</a:t>
            </a:r>
            <a:r>
              <a:rPr dirty="0" sz="2000" spc="-20" b="1">
                <a:solidFill>
                  <a:srgbClr val="244060"/>
                </a:solidFill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dirty="0" sz="1400" spc="-20">
                <a:latin typeface="Tahoma"/>
                <a:cs typeface="Tahoma"/>
              </a:rPr>
              <a:t>border-</a:t>
            </a:r>
            <a:r>
              <a:rPr dirty="0" sz="1400">
                <a:latin typeface="Tahoma"/>
                <a:cs typeface="Tahoma"/>
              </a:rPr>
              <a:t>image:</a:t>
            </a:r>
            <a:r>
              <a:rPr dirty="0" sz="1400" spc="28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url(border.png)</a:t>
            </a:r>
            <a:endParaRPr sz="1400">
              <a:latin typeface="Tahoma"/>
              <a:cs typeface="Tahoma"/>
            </a:endParaRPr>
          </a:p>
          <a:p>
            <a:pPr marL="133985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27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27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27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27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round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round;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39665" y="3859148"/>
            <a:ext cx="3200400" cy="701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244060"/>
                </a:solidFill>
                <a:latin typeface="Arial"/>
                <a:cs typeface="Arial"/>
              </a:rPr>
              <a:t>box-</a:t>
            </a:r>
            <a:r>
              <a:rPr dirty="0" sz="2000" b="1">
                <a:solidFill>
                  <a:srgbClr val="244060"/>
                </a:solidFill>
                <a:latin typeface="Arial"/>
                <a:cs typeface="Arial"/>
              </a:rPr>
              <a:t>shadow</a:t>
            </a:r>
            <a:r>
              <a:rPr dirty="0" sz="2000" spc="-10" b="1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44060"/>
                </a:solidFill>
                <a:latin typeface="Arial"/>
                <a:cs typeface="Arial"/>
              </a:rPr>
              <a:t>/</a:t>
            </a:r>
            <a:r>
              <a:rPr dirty="0" sz="2000" spc="-15" b="1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44060"/>
                </a:solidFill>
                <a:latin typeface="Arial"/>
                <a:cs typeface="Arial"/>
              </a:rPr>
              <a:t>text-</a:t>
            </a:r>
            <a:r>
              <a:rPr dirty="0" sz="2000" spc="-10" b="1">
                <a:solidFill>
                  <a:srgbClr val="244060"/>
                </a:solidFill>
                <a:latin typeface="Arial"/>
                <a:cs typeface="Arial"/>
              </a:rPr>
              <a:t>shadow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400" spc="-20">
                <a:latin typeface="Tahoma"/>
                <a:cs typeface="Tahoma"/>
              </a:rPr>
              <a:t>box-</a:t>
            </a:r>
            <a:r>
              <a:rPr dirty="0" sz="1400">
                <a:latin typeface="Tahoma"/>
                <a:cs typeface="Tahoma"/>
              </a:rPr>
              <a:t>shadow: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10px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10px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5px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#888;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55" y="4941163"/>
            <a:ext cx="3076575" cy="67627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395541" y="364502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 h="0">
                <a:moveTo>
                  <a:pt x="0" y="0"/>
                </a:moveTo>
                <a:lnTo>
                  <a:pt x="3744404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18540" y="1726514"/>
            <a:ext cx="1680845" cy="745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244060"/>
                </a:solidFill>
                <a:latin typeface="Arial"/>
                <a:cs typeface="Arial"/>
              </a:rPr>
              <a:t>border-radius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400" spc="-20">
                <a:latin typeface="Tahoma"/>
                <a:cs typeface="Tahoma"/>
              </a:rPr>
              <a:t>border-radius: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15px;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52550" y="2977895"/>
            <a:ext cx="2702560" cy="398145"/>
            <a:chOff x="952550" y="2977895"/>
            <a:chExt cx="2702560" cy="398145"/>
          </a:xfrm>
        </p:grpSpPr>
        <p:sp>
          <p:nvSpPr>
            <p:cNvPr id="9" name="object 9" descr=""/>
            <p:cNvSpPr/>
            <p:nvPr/>
          </p:nvSpPr>
          <p:spPr>
            <a:xfrm>
              <a:off x="971600" y="2996945"/>
              <a:ext cx="2664460" cy="360045"/>
            </a:xfrm>
            <a:custGeom>
              <a:avLst/>
              <a:gdLst/>
              <a:ahLst/>
              <a:cxnLst/>
              <a:rect l="l" t="t" r="r" b="b"/>
              <a:pathLst>
                <a:path w="2664460" h="360045">
                  <a:moveTo>
                    <a:pt x="2537409" y="0"/>
                  </a:moveTo>
                  <a:lnTo>
                    <a:pt x="126860" y="0"/>
                  </a:lnTo>
                  <a:lnTo>
                    <a:pt x="77479" y="9965"/>
                  </a:lnTo>
                  <a:lnTo>
                    <a:pt x="37155" y="37147"/>
                  </a:lnTo>
                  <a:lnTo>
                    <a:pt x="9968" y="77473"/>
                  </a:lnTo>
                  <a:lnTo>
                    <a:pt x="0" y="126873"/>
                  </a:lnTo>
                  <a:lnTo>
                    <a:pt x="0" y="233171"/>
                  </a:lnTo>
                  <a:lnTo>
                    <a:pt x="9968" y="282571"/>
                  </a:lnTo>
                  <a:lnTo>
                    <a:pt x="37155" y="322897"/>
                  </a:lnTo>
                  <a:lnTo>
                    <a:pt x="77479" y="350079"/>
                  </a:lnTo>
                  <a:lnTo>
                    <a:pt x="126860" y="360044"/>
                  </a:lnTo>
                  <a:lnTo>
                    <a:pt x="2537409" y="360044"/>
                  </a:lnTo>
                  <a:lnTo>
                    <a:pt x="2586808" y="350079"/>
                  </a:lnTo>
                  <a:lnTo>
                    <a:pt x="2627134" y="322897"/>
                  </a:lnTo>
                  <a:lnTo>
                    <a:pt x="2654316" y="282571"/>
                  </a:lnTo>
                  <a:lnTo>
                    <a:pt x="2664282" y="233171"/>
                  </a:lnTo>
                  <a:lnTo>
                    <a:pt x="2664282" y="126873"/>
                  </a:lnTo>
                  <a:lnTo>
                    <a:pt x="2654316" y="77473"/>
                  </a:lnTo>
                  <a:lnTo>
                    <a:pt x="2627134" y="37147"/>
                  </a:lnTo>
                  <a:lnTo>
                    <a:pt x="2586808" y="9965"/>
                  </a:lnTo>
                  <a:lnTo>
                    <a:pt x="2537409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71600" y="2996945"/>
              <a:ext cx="2664460" cy="360045"/>
            </a:xfrm>
            <a:custGeom>
              <a:avLst/>
              <a:gdLst/>
              <a:ahLst/>
              <a:cxnLst/>
              <a:rect l="l" t="t" r="r" b="b"/>
              <a:pathLst>
                <a:path w="2664460" h="360045">
                  <a:moveTo>
                    <a:pt x="0" y="126873"/>
                  </a:moveTo>
                  <a:lnTo>
                    <a:pt x="9968" y="77473"/>
                  </a:lnTo>
                  <a:lnTo>
                    <a:pt x="37155" y="37147"/>
                  </a:lnTo>
                  <a:lnTo>
                    <a:pt x="77479" y="9965"/>
                  </a:lnTo>
                  <a:lnTo>
                    <a:pt x="126860" y="0"/>
                  </a:lnTo>
                  <a:lnTo>
                    <a:pt x="2537409" y="0"/>
                  </a:lnTo>
                  <a:lnTo>
                    <a:pt x="2586808" y="9965"/>
                  </a:lnTo>
                  <a:lnTo>
                    <a:pt x="2627134" y="37147"/>
                  </a:lnTo>
                  <a:lnTo>
                    <a:pt x="2654316" y="77473"/>
                  </a:lnTo>
                  <a:lnTo>
                    <a:pt x="2664282" y="126873"/>
                  </a:lnTo>
                  <a:lnTo>
                    <a:pt x="2664282" y="233171"/>
                  </a:lnTo>
                  <a:lnTo>
                    <a:pt x="2654316" y="282571"/>
                  </a:lnTo>
                  <a:lnTo>
                    <a:pt x="2627134" y="322897"/>
                  </a:lnTo>
                  <a:lnTo>
                    <a:pt x="2586808" y="350079"/>
                  </a:lnTo>
                  <a:lnTo>
                    <a:pt x="2537409" y="360044"/>
                  </a:lnTo>
                  <a:lnTo>
                    <a:pt x="126860" y="360044"/>
                  </a:lnTo>
                  <a:lnTo>
                    <a:pt x="77479" y="350079"/>
                  </a:lnTo>
                  <a:lnTo>
                    <a:pt x="37155" y="322897"/>
                  </a:lnTo>
                  <a:lnTo>
                    <a:pt x="9968" y="282571"/>
                  </a:lnTo>
                  <a:lnTo>
                    <a:pt x="0" y="233171"/>
                  </a:lnTo>
                  <a:lnTo>
                    <a:pt x="0" y="126873"/>
                  </a:lnTo>
                  <a:close/>
                </a:path>
              </a:pathLst>
            </a:custGeom>
            <a:ln w="381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5273040" y="5066157"/>
            <a:ext cx="2891155" cy="586740"/>
            <a:chOff x="5273040" y="5066157"/>
            <a:chExt cx="2891155" cy="58674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3812" y="5148072"/>
              <a:ext cx="2810256" cy="50444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292090" y="5085207"/>
              <a:ext cx="2664460" cy="360045"/>
            </a:xfrm>
            <a:custGeom>
              <a:avLst/>
              <a:gdLst/>
              <a:ahLst/>
              <a:cxnLst/>
              <a:rect l="l" t="t" r="r" b="b"/>
              <a:pathLst>
                <a:path w="2664459" h="360045">
                  <a:moveTo>
                    <a:pt x="2537460" y="0"/>
                  </a:moveTo>
                  <a:lnTo>
                    <a:pt x="126873" y="0"/>
                  </a:lnTo>
                  <a:lnTo>
                    <a:pt x="77473" y="9965"/>
                  </a:lnTo>
                  <a:lnTo>
                    <a:pt x="37147" y="37147"/>
                  </a:lnTo>
                  <a:lnTo>
                    <a:pt x="9965" y="77473"/>
                  </a:lnTo>
                  <a:lnTo>
                    <a:pt x="0" y="126873"/>
                  </a:lnTo>
                  <a:lnTo>
                    <a:pt x="0" y="233172"/>
                  </a:lnTo>
                  <a:lnTo>
                    <a:pt x="9965" y="282571"/>
                  </a:lnTo>
                  <a:lnTo>
                    <a:pt x="37147" y="322897"/>
                  </a:lnTo>
                  <a:lnTo>
                    <a:pt x="77473" y="350079"/>
                  </a:lnTo>
                  <a:lnTo>
                    <a:pt x="126873" y="360045"/>
                  </a:lnTo>
                  <a:lnTo>
                    <a:pt x="2537460" y="360045"/>
                  </a:lnTo>
                  <a:lnTo>
                    <a:pt x="2586805" y="350079"/>
                  </a:lnTo>
                  <a:lnTo>
                    <a:pt x="2627137" y="322897"/>
                  </a:lnTo>
                  <a:lnTo>
                    <a:pt x="2654349" y="282571"/>
                  </a:lnTo>
                  <a:lnTo>
                    <a:pt x="2664333" y="233172"/>
                  </a:lnTo>
                  <a:lnTo>
                    <a:pt x="2664333" y="126873"/>
                  </a:lnTo>
                  <a:lnTo>
                    <a:pt x="2654349" y="77473"/>
                  </a:lnTo>
                  <a:lnTo>
                    <a:pt x="2627137" y="37147"/>
                  </a:lnTo>
                  <a:lnTo>
                    <a:pt x="2586805" y="9965"/>
                  </a:lnTo>
                  <a:lnTo>
                    <a:pt x="2537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292090" y="5085207"/>
              <a:ext cx="2664460" cy="360045"/>
            </a:xfrm>
            <a:custGeom>
              <a:avLst/>
              <a:gdLst/>
              <a:ahLst/>
              <a:cxnLst/>
              <a:rect l="l" t="t" r="r" b="b"/>
              <a:pathLst>
                <a:path w="2664459" h="360045">
                  <a:moveTo>
                    <a:pt x="0" y="126873"/>
                  </a:moveTo>
                  <a:lnTo>
                    <a:pt x="9965" y="77473"/>
                  </a:lnTo>
                  <a:lnTo>
                    <a:pt x="37147" y="37147"/>
                  </a:lnTo>
                  <a:lnTo>
                    <a:pt x="77473" y="9965"/>
                  </a:lnTo>
                  <a:lnTo>
                    <a:pt x="126873" y="0"/>
                  </a:lnTo>
                  <a:lnTo>
                    <a:pt x="2537460" y="0"/>
                  </a:lnTo>
                  <a:lnTo>
                    <a:pt x="2586805" y="9965"/>
                  </a:lnTo>
                  <a:lnTo>
                    <a:pt x="2627137" y="37147"/>
                  </a:lnTo>
                  <a:lnTo>
                    <a:pt x="2654349" y="77473"/>
                  </a:lnTo>
                  <a:lnTo>
                    <a:pt x="2664333" y="126873"/>
                  </a:lnTo>
                  <a:lnTo>
                    <a:pt x="2664333" y="233172"/>
                  </a:lnTo>
                  <a:lnTo>
                    <a:pt x="2654349" y="282571"/>
                  </a:lnTo>
                  <a:lnTo>
                    <a:pt x="2627137" y="322897"/>
                  </a:lnTo>
                  <a:lnTo>
                    <a:pt x="2586805" y="350079"/>
                  </a:lnTo>
                  <a:lnTo>
                    <a:pt x="2537460" y="360045"/>
                  </a:lnTo>
                  <a:lnTo>
                    <a:pt x="126873" y="360045"/>
                  </a:lnTo>
                  <a:lnTo>
                    <a:pt x="77473" y="350079"/>
                  </a:lnTo>
                  <a:lnTo>
                    <a:pt x="37147" y="322897"/>
                  </a:lnTo>
                  <a:lnTo>
                    <a:pt x="9965" y="282571"/>
                  </a:lnTo>
                  <a:lnTo>
                    <a:pt x="0" y="233172"/>
                  </a:lnTo>
                  <a:lnTo>
                    <a:pt x="0" y="126873"/>
                  </a:lnTo>
                  <a:close/>
                </a:path>
              </a:pathLst>
            </a:custGeom>
            <a:ln w="380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4788027" y="364502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 h="0">
                <a:moveTo>
                  <a:pt x="0" y="0"/>
                </a:moveTo>
                <a:lnTo>
                  <a:pt x="3744468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0" y="1052715"/>
            <a:ext cx="9144000" cy="504190"/>
          </a:xfrm>
          <a:custGeom>
            <a:avLst/>
            <a:gdLst/>
            <a:ahLst/>
            <a:cxnLst/>
            <a:rect l="l" t="t" r="r" b="b"/>
            <a:pathLst>
              <a:path w="9144000" h="504190">
                <a:moveTo>
                  <a:pt x="9144000" y="0"/>
                </a:moveTo>
                <a:lnTo>
                  <a:pt x="0" y="0"/>
                </a:lnTo>
                <a:lnTo>
                  <a:pt x="0" y="504050"/>
                </a:lnTo>
                <a:lnTo>
                  <a:pt x="9144000" y="504050"/>
                </a:lnTo>
                <a:lnTo>
                  <a:pt x="9144000" y="0"/>
                </a:lnTo>
                <a:close/>
              </a:path>
            </a:pathLst>
          </a:custGeom>
          <a:solidFill>
            <a:srgbClr val="505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644900" y="1076960"/>
            <a:ext cx="15436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BORDES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867402" y="1726514"/>
            <a:ext cx="3225165" cy="956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244060"/>
                </a:solidFill>
                <a:latin typeface="Arial"/>
                <a:cs typeface="Arial"/>
              </a:rPr>
              <a:t>border-color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1400">
                <a:solidFill>
                  <a:srgbClr val="244060"/>
                </a:solidFill>
                <a:latin typeface="Consolas"/>
                <a:cs typeface="Consolas"/>
              </a:rPr>
              <a:t>border:</a:t>
            </a:r>
            <a:r>
              <a:rPr dirty="0" sz="1400" spc="10">
                <a:solidFill>
                  <a:srgbClr val="24406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44060"/>
                </a:solidFill>
                <a:latin typeface="Consolas"/>
                <a:cs typeface="Consolas"/>
              </a:rPr>
              <a:t>5px</a:t>
            </a:r>
            <a:r>
              <a:rPr dirty="0" sz="1400" spc="20">
                <a:solidFill>
                  <a:srgbClr val="24406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44060"/>
                </a:solidFill>
                <a:latin typeface="Consolas"/>
                <a:cs typeface="Consolas"/>
              </a:rPr>
              <a:t>solid</a:t>
            </a:r>
            <a:r>
              <a:rPr dirty="0" sz="1400" spc="10">
                <a:solidFill>
                  <a:srgbClr val="244060"/>
                </a:solidFill>
                <a:latin typeface="Consolas"/>
                <a:cs typeface="Consolas"/>
              </a:rPr>
              <a:t> </a:t>
            </a:r>
            <a:r>
              <a:rPr dirty="0" sz="1400" spc="-20">
                <a:solidFill>
                  <a:srgbClr val="244060"/>
                </a:solidFill>
                <a:latin typeface="Consolas"/>
                <a:cs typeface="Consolas"/>
              </a:rPr>
              <a:t>#000;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244060"/>
                </a:solidFill>
                <a:latin typeface="Consolas"/>
                <a:cs typeface="Consolas"/>
              </a:rPr>
              <a:t>border-colors:</a:t>
            </a:r>
            <a:r>
              <a:rPr dirty="0" sz="1200" spc="-10">
                <a:solidFill>
                  <a:srgbClr val="001F5F"/>
                </a:solidFill>
                <a:latin typeface="Tahoma"/>
                <a:cs typeface="Tahoma"/>
              </a:rPr>
              <a:t>#e00</a:t>
            </a:r>
            <a:r>
              <a:rPr dirty="0" sz="1200" spc="-3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001F5F"/>
                </a:solidFill>
                <a:latin typeface="Tahoma"/>
                <a:cs typeface="Tahoma"/>
              </a:rPr>
              <a:t>#c30</a:t>
            </a:r>
            <a:r>
              <a:rPr dirty="0" sz="1200" spc="-6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001F5F"/>
                </a:solidFill>
                <a:latin typeface="Tahoma"/>
                <a:cs typeface="Tahoma"/>
              </a:rPr>
              <a:t>#c50</a:t>
            </a:r>
            <a:r>
              <a:rPr dirty="0" sz="1200" spc="-6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001F5F"/>
                </a:solidFill>
                <a:latin typeface="Tahoma"/>
                <a:cs typeface="Tahoma"/>
              </a:rPr>
              <a:t>#c60</a:t>
            </a:r>
            <a:r>
              <a:rPr dirty="0" sz="1200" spc="-75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001F5F"/>
                </a:solidFill>
                <a:latin typeface="Tahoma"/>
                <a:cs typeface="Tahoma"/>
              </a:rPr>
              <a:t>#c70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6063" y="2852927"/>
            <a:ext cx="2781300" cy="533400"/>
          </a:xfrm>
          <a:prstGeom prst="rect">
            <a:avLst/>
          </a:prstGeom>
        </p:spPr>
      </p:pic>
      <p:sp>
        <p:nvSpPr>
          <p:cNvPr id="20" name="object 20" descr=""/>
          <p:cNvSpPr/>
          <p:nvPr/>
        </p:nvSpPr>
        <p:spPr>
          <a:xfrm>
            <a:off x="323532" y="5805258"/>
            <a:ext cx="8281034" cy="0"/>
          </a:xfrm>
          <a:custGeom>
            <a:avLst/>
            <a:gdLst/>
            <a:ahLst/>
            <a:cxnLst/>
            <a:rect l="l" t="t" r="r" b="b"/>
            <a:pathLst>
              <a:path w="8281034" h="0">
                <a:moveTo>
                  <a:pt x="0" y="0"/>
                </a:moveTo>
                <a:lnTo>
                  <a:pt x="8280971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0250" y="6000762"/>
            <a:ext cx="304800" cy="304799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2367533" y="6030569"/>
            <a:ext cx="4192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6"/>
              </a:rPr>
              <a:t>http://www.webdesignerwall.com/demo/css3</a:t>
            </a:r>
            <a:r>
              <a:rPr dirty="0" u="sng" sz="12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6"/>
              </a:rPr>
              <a:t>-</a:t>
            </a:r>
            <a:r>
              <a:rPr dirty="0" u="sng" sz="1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6"/>
              </a:rPr>
              <a:t>dropdown</a:t>
            </a:r>
            <a:r>
              <a:rPr dirty="0" u="sng" sz="1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6"/>
              </a:rPr>
              <a:t>-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6"/>
              </a:rPr>
              <a:t>menu/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81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NOVEDADES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CSS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98751" y="1939544"/>
            <a:ext cx="347091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onsolas"/>
                <a:cs typeface="Consolas"/>
              </a:rPr>
              <a:t>background:</a:t>
            </a:r>
            <a:endParaRPr sz="1400">
              <a:latin typeface="Consolas"/>
              <a:cs typeface="Consolas"/>
            </a:endParaRPr>
          </a:p>
          <a:p>
            <a:pPr marL="60198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url(../topImage.jpg) top </a:t>
            </a:r>
            <a:r>
              <a:rPr dirty="0" sz="1400" spc="-20">
                <a:latin typeface="Consolas"/>
                <a:cs typeface="Consolas"/>
              </a:rPr>
              <a:t>left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29654" y="2152853"/>
            <a:ext cx="100965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onsolas"/>
                <a:cs typeface="Consolas"/>
              </a:rPr>
              <a:t>no-repeat,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repeat-</a:t>
            </a:r>
            <a:r>
              <a:rPr dirty="0" sz="1400" spc="-25">
                <a:latin typeface="Consolas"/>
                <a:cs typeface="Consolas"/>
              </a:rPr>
              <a:t>y,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88539" y="2366518"/>
            <a:ext cx="485076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472690" algn="l"/>
              </a:tabLst>
            </a:pPr>
            <a:r>
              <a:rPr dirty="0" sz="1400" spc="-10">
                <a:latin typeface="Consolas"/>
                <a:cs typeface="Consolas"/>
              </a:rPr>
              <a:t>url(../centerImage.jpg)</a:t>
            </a:r>
            <a:r>
              <a:rPr dirty="0" sz="1400">
                <a:latin typeface="Consolas"/>
                <a:cs typeface="Consolas"/>
              </a:rPr>
              <a:t>	top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right url(../bottomImage.jpg)</a:t>
            </a:r>
            <a:r>
              <a:rPr dirty="0" sz="1400">
                <a:latin typeface="Consolas"/>
                <a:cs typeface="Consolas"/>
              </a:rPr>
              <a:t>	</a:t>
            </a:r>
            <a:r>
              <a:rPr dirty="0" sz="1400" spc="-77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bottom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center</a:t>
            </a:r>
            <a:r>
              <a:rPr dirty="0" sz="1400" spc="2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no-</a:t>
            </a:r>
            <a:r>
              <a:rPr dirty="0" sz="1400" spc="-10">
                <a:latin typeface="Consolas"/>
                <a:cs typeface="Consolas"/>
              </a:rPr>
              <a:t>repeat;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141220" y="3130295"/>
            <a:ext cx="4555490" cy="2324100"/>
            <a:chOff x="2141220" y="3130295"/>
            <a:chExt cx="4555490" cy="23241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1220" y="3130295"/>
              <a:ext cx="4555235" cy="23241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195703" y="3184778"/>
              <a:ext cx="4392930" cy="2160270"/>
            </a:xfrm>
            <a:custGeom>
              <a:avLst/>
              <a:gdLst/>
              <a:ahLst/>
              <a:cxnLst/>
              <a:rect l="l" t="t" r="r" b="b"/>
              <a:pathLst>
                <a:path w="4392930" h="2160270">
                  <a:moveTo>
                    <a:pt x="4032504" y="0"/>
                  </a:moveTo>
                  <a:lnTo>
                    <a:pt x="360045" y="0"/>
                  </a:lnTo>
                  <a:lnTo>
                    <a:pt x="311208" y="3286"/>
                  </a:lnTo>
                  <a:lnTo>
                    <a:pt x="264362" y="12858"/>
                  </a:lnTo>
                  <a:lnTo>
                    <a:pt x="219938" y="28289"/>
                  </a:lnTo>
                  <a:lnTo>
                    <a:pt x="178364" y="49149"/>
                  </a:lnTo>
                  <a:lnTo>
                    <a:pt x="140071" y="75009"/>
                  </a:lnTo>
                  <a:lnTo>
                    <a:pt x="105489" y="105441"/>
                  </a:lnTo>
                  <a:lnTo>
                    <a:pt x="75047" y="140017"/>
                  </a:lnTo>
                  <a:lnTo>
                    <a:pt x="49177" y="178308"/>
                  </a:lnTo>
                  <a:lnTo>
                    <a:pt x="28307" y="219884"/>
                  </a:lnTo>
                  <a:lnTo>
                    <a:pt x="12867" y="264318"/>
                  </a:lnTo>
                  <a:lnTo>
                    <a:pt x="3288" y="311181"/>
                  </a:lnTo>
                  <a:lnTo>
                    <a:pt x="0" y="360045"/>
                  </a:lnTo>
                  <a:lnTo>
                    <a:pt x="0" y="1800225"/>
                  </a:lnTo>
                  <a:lnTo>
                    <a:pt x="3288" y="1849061"/>
                  </a:lnTo>
                  <a:lnTo>
                    <a:pt x="12867" y="1895907"/>
                  </a:lnTo>
                  <a:lnTo>
                    <a:pt x="28307" y="1940331"/>
                  </a:lnTo>
                  <a:lnTo>
                    <a:pt x="49177" y="1981905"/>
                  </a:lnTo>
                  <a:lnTo>
                    <a:pt x="75047" y="2020198"/>
                  </a:lnTo>
                  <a:lnTo>
                    <a:pt x="105489" y="2054780"/>
                  </a:lnTo>
                  <a:lnTo>
                    <a:pt x="140071" y="2085222"/>
                  </a:lnTo>
                  <a:lnTo>
                    <a:pt x="178364" y="2111092"/>
                  </a:lnTo>
                  <a:lnTo>
                    <a:pt x="219938" y="2131962"/>
                  </a:lnTo>
                  <a:lnTo>
                    <a:pt x="264362" y="2147402"/>
                  </a:lnTo>
                  <a:lnTo>
                    <a:pt x="311208" y="2156981"/>
                  </a:lnTo>
                  <a:lnTo>
                    <a:pt x="360045" y="2160270"/>
                  </a:lnTo>
                  <a:lnTo>
                    <a:pt x="4032504" y="2160270"/>
                  </a:lnTo>
                  <a:lnTo>
                    <a:pt x="4081340" y="2156981"/>
                  </a:lnTo>
                  <a:lnTo>
                    <a:pt x="4128186" y="2147402"/>
                  </a:lnTo>
                  <a:lnTo>
                    <a:pt x="4172610" y="2131962"/>
                  </a:lnTo>
                  <a:lnTo>
                    <a:pt x="4214184" y="2111092"/>
                  </a:lnTo>
                  <a:lnTo>
                    <a:pt x="4252477" y="2085222"/>
                  </a:lnTo>
                  <a:lnTo>
                    <a:pt x="4287059" y="2054780"/>
                  </a:lnTo>
                  <a:lnTo>
                    <a:pt x="4317501" y="2020198"/>
                  </a:lnTo>
                  <a:lnTo>
                    <a:pt x="4343371" y="1981905"/>
                  </a:lnTo>
                  <a:lnTo>
                    <a:pt x="4364241" y="1940331"/>
                  </a:lnTo>
                  <a:lnTo>
                    <a:pt x="4379681" y="1895907"/>
                  </a:lnTo>
                  <a:lnTo>
                    <a:pt x="4389260" y="1849061"/>
                  </a:lnTo>
                  <a:lnTo>
                    <a:pt x="4392549" y="1800225"/>
                  </a:lnTo>
                  <a:lnTo>
                    <a:pt x="4392549" y="360045"/>
                  </a:lnTo>
                  <a:lnTo>
                    <a:pt x="4389260" y="311181"/>
                  </a:lnTo>
                  <a:lnTo>
                    <a:pt x="4379681" y="264318"/>
                  </a:lnTo>
                  <a:lnTo>
                    <a:pt x="4364241" y="219884"/>
                  </a:lnTo>
                  <a:lnTo>
                    <a:pt x="4343371" y="178308"/>
                  </a:lnTo>
                  <a:lnTo>
                    <a:pt x="4317501" y="140017"/>
                  </a:lnTo>
                  <a:lnTo>
                    <a:pt x="4287059" y="105441"/>
                  </a:lnTo>
                  <a:lnTo>
                    <a:pt x="4252477" y="75009"/>
                  </a:lnTo>
                  <a:lnTo>
                    <a:pt x="4214184" y="49149"/>
                  </a:lnTo>
                  <a:lnTo>
                    <a:pt x="4172610" y="28289"/>
                  </a:lnTo>
                  <a:lnTo>
                    <a:pt x="4128186" y="12858"/>
                  </a:lnTo>
                  <a:lnTo>
                    <a:pt x="4081340" y="3286"/>
                  </a:lnTo>
                  <a:lnTo>
                    <a:pt x="4032504" y="0"/>
                  </a:lnTo>
                  <a:close/>
                </a:path>
              </a:pathLst>
            </a:custGeom>
            <a:solidFill>
              <a:srgbClr val="EBEE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195703" y="3184778"/>
              <a:ext cx="4392930" cy="2160270"/>
            </a:xfrm>
            <a:custGeom>
              <a:avLst/>
              <a:gdLst/>
              <a:ahLst/>
              <a:cxnLst/>
              <a:rect l="l" t="t" r="r" b="b"/>
              <a:pathLst>
                <a:path w="4392930" h="2160270">
                  <a:moveTo>
                    <a:pt x="0" y="360045"/>
                  </a:moveTo>
                  <a:lnTo>
                    <a:pt x="3288" y="311181"/>
                  </a:lnTo>
                  <a:lnTo>
                    <a:pt x="12867" y="264318"/>
                  </a:lnTo>
                  <a:lnTo>
                    <a:pt x="28307" y="219884"/>
                  </a:lnTo>
                  <a:lnTo>
                    <a:pt x="49177" y="178307"/>
                  </a:lnTo>
                  <a:lnTo>
                    <a:pt x="75047" y="140017"/>
                  </a:lnTo>
                  <a:lnTo>
                    <a:pt x="105489" y="105441"/>
                  </a:lnTo>
                  <a:lnTo>
                    <a:pt x="140071" y="75009"/>
                  </a:lnTo>
                  <a:lnTo>
                    <a:pt x="178364" y="49148"/>
                  </a:lnTo>
                  <a:lnTo>
                    <a:pt x="219938" y="28289"/>
                  </a:lnTo>
                  <a:lnTo>
                    <a:pt x="264362" y="12858"/>
                  </a:lnTo>
                  <a:lnTo>
                    <a:pt x="311208" y="3286"/>
                  </a:lnTo>
                  <a:lnTo>
                    <a:pt x="360045" y="0"/>
                  </a:lnTo>
                  <a:lnTo>
                    <a:pt x="4032504" y="0"/>
                  </a:lnTo>
                  <a:lnTo>
                    <a:pt x="4081340" y="3286"/>
                  </a:lnTo>
                  <a:lnTo>
                    <a:pt x="4128186" y="12858"/>
                  </a:lnTo>
                  <a:lnTo>
                    <a:pt x="4172610" y="28289"/>
                  </a:lnTo>
                  <a:lnTo>
                    <a:pt x="4214184" y="49149"/>
                  </a:lnTo>
                  <a:lnTo>
                    <a:pt x="4252477" y="75009"/>
                  </a:lnTo>
                  <a:lnTo>
                    <a:pt x="4287059" y="105441"/>
                  </a:lnTo>
                  <a:lnTo>
                    <a:pt x="4317501" y="140017"/>
                  </a:lnTo>
                  <a:lnTo>
                    <a:pt x="4343371" y="178308"/>
                  </a:lnTo>
                  <a:lnTo>
                    <a:pt x="4364241" y="219884"/>
                  </a:lnTo>
                  <a:lnTo>
                    <a:pt x="4379681" y="264318"/>
                  </a:lnTo>
                  <a:lnTo>
                    <a:pt x="4389260" y="311181"/>
                  </a:lnTo>
                  <a:lnTo>
                    <a:pt x="4392549" y="360045"/>
                  </a:lnTo>
                  <a:lnTo>
                    <a:pt x="4392549" y="1800225"/>
                  </a:lnTo>
                  <a:lnTo>
                    <a:pt x="4389260" y="1849061"/>
                  </a:lnTo>
                  <a:lnTo>
                    <a:pt x="4379681" y="1895907"/>
                  </a:lnTo>
                  <a:lnTo>
                    <a:pt x="4364241" y="1940331"/>
                  </a:lnTo>
                  <a:lnTo>
                    <a:pt x="4343371" y="1981905"/>
                  </a:lnTo>
                  <a:lnTo>
                    <a:pt x="4317501" y="2020198"/>
                  </a:lnTo>
                  <a:lnTo>
                    <a:pt x="4287059" y="2054780"/>
                  </a:lnTo>
                  <a:lnTo>
                    <a:pt x="4252477" y="2085222"/>
                  </a:lnTo>
                  <a:lnTo>
                    <a:pt x="4214184" y="2111092"/>
                  </a:lnTo>
                  <a:lnTo>
                    <a:pt x="4172610" y="2131962"/>
                  </a:lnTo>
                  <a:lnTo>
                    <a:pt x="4128186" y="2147402"/>
                  </a:lnTo>
                  <a:lnTo>
                    <a:pt x="4081340" y="2156981"/>
                  </a:lnTo>
                  <a:lnTo>
                    <a:pt x="4032504" y="2160270"/>
                  </a:lnTo>
                  <a:lnTo>
                    <a:pt x="360045" y="2160270"/>
                  </a:lnTo>
                  <a:lnTo>
                    <a:pt x="311208" y="2156981"/>
                  </a:lnTo>
                  <a:lnTo>
                    <a:pt x="264362" y="2147402"/>
                  </a:lnTo>
                  <a:lnTo>
                    <a:pt x="219938" y="2131962"/>
                  </a:lnTo>
                  <a:lnTo>
                    <a:pt x="178364" y="2111092"/>
                  </a:lnTo>
                  <a:lnTo>
                    <a:pt x="140071" y="2085222"/>
                  </a:lnTo>
                  <a:lnTo>
                    <a:pt x="105489" y="2054780"/>
                  </a:lnTo>
                  <a:lnTo>
                    <a:pt x="75047" y="2020198"/>
                  </a:lnTo>
                  <a:lnTo>
                    <a:pt x="49177" y="1981905"/>
                  </a:lnTo>
                  <a:lnTo>
                    <a:pt x="28307" y="1940331"/>
                  </a:lnTo>
                  <a:lnTo>
                    <a:pt x="12867" y="1895907"/>
                  </a:lnTo>
                  <a:lnTo>
                    <a:pt x="3288" y="1849061"/>
                  </a:lnTo>
                  <a:lnTo>
                    <a:pt x="0" y="1800225"/>
                  </a:lnTo>
                  <a:lnTo>
                    <a:pt x="0" y="360045"/>
                  </a:lnTo>
                  <a:close/>
                </a:path>
              </a:pathLst>
            </a:custGeom>
            <a:ln w="57150">
              <a:solidFill>
                <a:srgbClr val="FD5A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979676" y="3112782"/>
            <a:ext cx="4824730" cy="648335"/>
          </a:xfrm>
          <a:prstGeom prst="rect">
            <a:avLst/>
          </a:prstGeom>
          <a:ln w="25400">
            <a:solidFill>
              <a:srgbClr val="00AF5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355"/>
              </a:spcBef>
            </a:pPr>
            <a:r>
              <a:rPr dirty="0" sz="1800">
                <a:solidFill>
                  <a:srgbClr val="FD5A0D"/>
                </a:solidFill>
                <a:latin typeface="Calibri"/>
                <a:cs typeface="Calibri"/>
              </a:rPr>
              <a:t>top</a:t>
            </a:r>
            <a:r>
              <a:rPr dirty="0" sz="1800" spc="-40">
                <a:solidFill>
                  <a:srgbClr val="FD5A0D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D5A0D"/>
                </a:solidFill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79676" y="3904881"/>
            <a:ext cx="4824730" cy="792480"/>
          </a:xfrm>
          <a:prstGeom prst="rect">
            <a:avLst/>
          </a:prstGeom>
          <a:ln w="25400">
            <a:solidFill>
              <a:srgbClr val="00AF5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D5A0D"/>
                </a:solidFill>
                <a:latin typeface="Calibri"/>
                <a:cs typeface="Calibri"/>
              </a:rPr>
              <a:t>center</a:t>
            </a:r>
            <a:r>
              <a:rPr dirty="0" sz="1800" spc="-50">
                <a:solidFill>
                  <a:srgbClr val="FD5A0D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D5A0D"/>
                </a:solidFill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79676" y="4840998"/>
            <a:ext cx="4824730" cy="576580"/>
          </a:xfrm>
          <a:prstGeom prst="rect">
            <a:avLst/>
          </a:prstGeom>
          <a:ln w="25400">
            <a:solidFill>
              <a:srgbClr val="00AF50"/>
            </a:solidFill>
          </a:ln>
        </p:spPr>
        <p:txBody>
          <a:bodyPr wrap="square" lIns="0" tIns="1365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dirty="0" sz="1800">
                <a:solidFill>
                  <a:srgbClr val="FD5A0D"/>
                </a:solidFill>
                <a:latin typeface="Calibri"/>
                <a:cs typeface="Calibri"/>
              </a:rPr>
              <a:t>bottom</a:t>
            </a:r>
            <a:r>
              <a:rPr dirty="0" sz="1800" spc="-80">
                <a:solidFill>
                  <a:srgbClr val="FD5A0D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D5A0D"/>
                </a:solidFill>
                <a:latin typeface="Calibri"/>
                <a:cs typeface="Calibri"/>
              </a:rPr>
              <a:t>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0" y="1052715"/>
            <a:ext cx="9144000" cy="504190"/>
          </a:xfrm>
          <a:custGeom>
            <a:avLst/>
            <a:gdLst/>
            <a:ahLst/>
            <a:cxnLst/>
            <a:rect l="l" t="t" r="r" b="b"/>
            <a:pathLst>
              <a:path w="9144000" h="504190">
                <a:moveTo>
                  <a:pt x="9144000" y="0"/>
                </a:moveTo>
                <a:lnTo>
                  <a:pt x="0" y="0"/>
                </a:lnTo>
                <a:lnTo>
                  <a:pt x="0" y="504050"/>
                </a:lnTo>
                <a:lnTo>
                  <a:pt x="9144000" y="504050"/>
                </a:lnTo>
                <a:lnTo>
                  <a:pt x="9144000" y="0"/>
                </a:lnTo>
                <a:close/>
              </a:path>
            </a:pathLst>
          </a:custGeom>
          <a:solidFill>
            <a:srgbClr val="505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058161" y="1076960"/>
            <a:ext cx="47136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dirty="0" sz="2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BACKGROUNDS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22247" y="5835192"/>
            <a:ext cx="57645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http://www.css3.info/wp</a:t>
            </a:r>
            <a:r>
              <a:rPr dirty="0" u="sng" sz="12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dirty="0" u="sng" sz="1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content/uploads/2007/09/multiple</a:t>
            </a:r>
            <a:r>
              <a:rPr dirty="0" u="sng" sz="1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backgrounds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example.html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4963" y="5805258"/>
            <a:ext cx="304800" cy="30480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81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NOVEDADES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CSS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0200" y="1697244"/>
            <a:ext cx="2331085" cy="7251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95"/>
              </a:spcBef>
              <a:buClr>
                <a:srgbClr val="E36C09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400" spc="-25">
                <a:solidFill>
                  <a:srgbClr val="244060"/>
                </a:solidFill>
                <a:latin typeface="Tahoma"/>
                <a:cs typeface="Tahoma"/>
              </a:rPr>
              <a:t>rotate</a:t>
            </a:r>
            <a:r>
              <a:rPr dirty="0" sz="2400" spc="-14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2400" spc="-50">
                <a:solidFill>
                  <a:srgbClr val="244060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50"/>
              </a:spcBef>
            </a:pPr>
            <a:r>
              <a:rPr dirty="0" sz="1400" spc="-30">
                <a:solidFill>
                  <a:srgbClr val="244060"/>
                </a:solidFill>
                <a:latin typeface="Tahoma"/>
                <a:cs typeface="Tahoma"/>
              </a:rPr>
              <a:t>transform:</a:t>
            </a:r>
            <a:r>
              <a:rPr dirty="0" sz="1400" spc="-3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4060"/>
                </a:solidFill>
                <a:latin typeface="Tahoma"/>
                <a:cs typeface="Tahoma"/>
              </a:rPr>
              <a:t>rotate(30deg);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499990" y="1772792"/>
            <a:ext cx="0" cy="4177029"/>
          </a:xfrm>
          <a:custGeom>
            <a:avLst/>
            <a:gdLst/>
            <a:ahLst/>
            <a:cxnLst/>
            <a:rect l="l" t="t" r="r" b="b"/>
            <a:pathLst>
              <a:path w="0" h="4177029">
                <a:moveTo>
                  <a:pt x="0" y="0"/>
                </a:moveTo>
                <a:lnTo>
                  <a:pt x="0" y="4176483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39546" y="371703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60039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60035" y="371703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60044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867402" y="3667776"/>
            <a:ext cx="2980055" cy="7251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95"/>
              </a:spcBef>
              <a:buClr>
                <a:srgbClr val="E36C09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244060"/>
                </a:solidFill>
                <a:latin typeface="Tahoma"/>
                <a:cs typeface="Tahoma"/>
              </a:rPr>
              <a:t>translate</a:t>
            </a:r>
            <a:endParaRPr sz="2400">
              <a:latin typeface="Tahoma"/>
              <a:cs typeface="Tahoma"/>
            </a:endParaRPr>
          </a:p>
          <a:p>
            <a:pPr algn="ctr" marL="390525">
              <a:lnSpc>
                <a:spcPct val="100000"/>
              </a:lnSpc>
              <a:spcBef>
                <a:spcPts val="350"/>
              </a:spcBef>
            </a:pPr>
            <a:r>
              <a:rPr dirty="0" sz="1400">
                <a:solidFill>
                  <a:srgbClr val="244060"/>
                </a:solidFill>
                <a:latin typeface="Tahoma"/>
                <a:cs typeface="Tahoma"/>
              </a:rPr>
              <a:t>transform:</a:t>
            </a:r>
            <a:r>
              <a:rPr dirty="0" sz="1400" spc="7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4060"/>
                </a:solidFill>
                <a:latin typeface="Tahoma"/>
                <a:cs typeface="Tahoma"/>
              </a:rPr>
              <a:t>translate(30px,10px);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0200" y="3710649"/>
            <a:ext cx="2341245" cy="72580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95"/>
              </a:spcBef>
              <a:buClr>
                <a:srgbClr val="E36C09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400" spc="65">
                <a:solidFill>
                  <a:srgbClr val="244060"/>
                </a:solidFill>
                <a:latin typeface="Tahoma"/>
                <a:cs typeface="Tahoma"/>
              </a:rPr>
              <a:t>scale</a:t>
            </a:r>
            <a:r>
              <a:rPr dirty="0" sz="2400" spc="-8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2400" spc="-50">
                <a:solidFill>
                  <a:srgbClr val="244060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55"/>
              </a:spcBef>
            </a:pPr>
            <a:r>
              <a:rPr dirty="0" sz="1400" spc="-30">
                <a:solidFill>
                  <a:srgbClr val="244060"/>
                </a:solidFill>
                <a:latin typeface="Tahoma"/>
                <a:cs typeface="Tahoma"/>
              </a:rPr>
              <a:t>transform:</a:t>
            </a:r>
            <a:r>
              <a:rPr dirty="0" sz="1400" spc="-3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4060"/>
                </a:solidFill>
                <a:latin typeface="Tahoma"/>
                <a:cs typeface="Tahoma"/>
              </a:rPr>
              <a:t>scale(0.5,2.0);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53673" y="2291951"/>
            <a:ext cx="1488440" cy="1051560"/>
            <a:chOff x="2353673" y="2291951"/>
            <a:chExt cx="1488440" cy="1051560"/>
          </a:xfrm>
        </p:grpSpPr>
        <p:sp>
          <p:nvSpPr>
            <p:cNvPr id="9" name="object 9" descr=""/>
            <p:cNvSpPr/>
            <p:nvPr/>
          </p:nvSpPr>
          <p:spPr>
            <a:xfrm>
              <a:off x="2367960" y="2306238"/>
              <a:ext cx="1459865" cy="1022985"/>
            </a:xfrm>
            <a:custGeom>
              <a:avLst/>
              <a:gdLst/>
              <a:ahLst/>
              <a:cxnLst/>
              <a:rect l="l" t="t" r="r" b="b"/>
              <a:pathLst>
                <a:path w="1459864" h="1022985">
                  <a:moveTo>
                    <a:pt x="1226008" y="0"/>
                  </a:moveTo>
                  <a:lnTo>
                    <a:pt x="47452" y="560151"/>
                  </a:lnTo>
                  <a:lnTo>
                    <a:pt x="4637" y="608125"/>
                  </a:lnTo>
                  <a:lnTo>
                    <a:pt x="0" y="639982"/>
                  </a:lnTo>
                  <a:lnTo>
                    <a:pt x="8209" y="672292"/>
                  </a:lnTo>
                  <a:lnTo>
                    <a:pt x="154005" y="975060"/>
                  </a:lnTo>
                  <a:lnTo>
                    <a:pt x="174170" y="1001658"/>
                  </a:lnTo>
                  <a:lnTo>
                    <a:pt x="201979" y="1017922"/>
                  </a:lnTo>
                  <a:lnTo>
                    <a:pt x="233836" y="1022566"/>
                  </a:lnTo>
                  <a:lnTo>
                    <a:pt x="266146" y="1014303"/>
                  </a:lnTo>
                  <a:lnTo>
                    <a:pt x="1412321" y="462361"/>
                  </a:lnTo>
                  <a:lnTo>
                    <a:pt x="1438919" y="442267"/>
                  </a:lnTo>
                  <a:lnTo>
                    <a:pt x="1455183" y="414482"/>
                  </a:lnTo>
                  <a:lnTo>
                    <a:pt x="1459827" y="382601"/>
                  </a:lnTo>
                  <a:lnTo>
                    <a:pt x="1451564" y="350220"/>
                  </a:lnTo>
                  <a:lnTo>
                    <a:pt x="1305768" y="47452"/>
                  </a:lnTo>
                  <a:lnTo>
                    <a:pt x="1285674" y="20871"/>
                  </a:lnTo>
                  <a:lnTo>
                    <a:pt x="1257889" y="4637"/>
                  </a:lnTo>
                  <a:lnTo>
                    <a:pt x="12260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367960" y="2306238"/>
              <a:ext cx="1459865" cy="1022985"/>
            </a:xfrm>
            <a:custGeom>
              <a:avLst/>
              <a:gdLst/>
              <a:ahLst/>
              <a:cxnLst/>
              <a:rect l="l" t="t" r="r" b="b"/>
              <a:pathLst>
                <a:path w="1459864" h="1022985">
                  <a:moveTo>
                    <a:pt x="8209" y="672292"/>
                  </a:moveTo>
                  <a:lnTo>
                    <a:pt x="0" y="639982"/>
                  </a:lnTo>
                  <a:lnTo>
                    <a:pt x="4637" y="608125"/>
                  </a:lnTo>
                  <a:lnTo>
                    <a:pt x="20871" y="580316"/>
                  </a:lnTo>
                  <a:lnTo>
                    <a:pt x="47452" y="560151"/>
                  </a:lnTo>
                  <a:lnTo>
                    <a:pt x="1193627" y="8209"/>
                  </a:lnTo>
                  <a:lnTo>
                    <a:pt x="1226008" y="0"/>
                  </a:lnTo>
                  <a:lnTo>
                    <a:pt x="1257889" y="4637"/>
                  </a:lnTo>
                  <a:lnTo>
                    <a:pt x="1285674" y="20871"/>
                  </a:lnTo>
                  <a:lnTo>
                    <a:pt x="1305768" y="47452"/>
                  </a:lnTo>
                  <a:lnTo>
                    <a:pt x="1451564" y="350220"/>
                  </a:lnTo>
                  <a:lnTo>
                    <a:pt x="1459827" y="382601"/>
                  </a:lnTo>
                  <a:lnTo>
                    <a:pt x="1455183" y="414482"/>
                  </a:lnTo>
                  <a:lnTo>
                    <a:pt x="1438919" y="442267"/>
                  </a:lnTo>
                  <a:lnTo>
                    <a:pt x="1412321" y="462361"/>
                  </a:lnTo>
                  <a:lnTo>
                    <a:pt x="266146" y="1014303"/>
                  </a:lnTo>
                  <a:lnTo>
                    <a:pt x="233836" y="1022566"/>
                  </a:lnTo>
                  <a:lnTo>
                    <a:pt x="201979" y="1017922"/>
                  </a:lnTo>
                  <a:lnTo>
                    <a:pt x="174170" y="1001658"/>
                  </a:lnTo>
                  <a:lnTo>
                    <a:pt x="154005" y="975060"/>
                  </a:lnTo>
                  <a:lnTo>
                    <a:pt x="8209" y="672292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597268" y="2623756"/>
            <a:ext cx="1468755" cy="532765"/>
            <a:chOff x="597268" y="2623756"/>
            <a:chExt cx="1468755" cy="532765"/>
          </a:xfrm>
        </p:grpSpPr>
        <p:sp>
          <p:nvSpPr>
            <p:cNvPr id="12" name="object 12" descr=""/>
            <p:cNvSpPr/>
            <p:nvPr/>
          </p:nvSpPr>
          <p:spPr>
            <a:xfrm>
              <a:off x="611555" y="2638044"/>
              <a:ext cx="1440180" cy="504190"/>
            </a:xfrm>
            <a:custGeom>
              <a:avLst/>
              <a:gdLst/>
              <a:ahLst/>
              <a:cxnLst/>
              <a:rect l="l" t="t" r="r" b="b"/>
              <a:pathLst>
                <a:path w="1440180" h="504189">
                  <a:moveTo>
                    <a:pt x="1356182" y="0"/>
                  </a:moveTo>
                  <a:lnTo>
                    <a:pt x="84010" y="0"/>
                  </a:lnTo>
                  <a:lnTo>
                    <a:pt x="51311" y="6617"/>
                  </a:lnTo>
                  <a:lnTo>
                    <a:pt x="24607" y="24653"/>
                  </a:lnTo>
                  <a:lnTo>
                    <a:pt x="6602" y="51381"/>
                  </a:lnTo>
                  <a:lnTo>
                    <a:pt x="0" y="84073"/>
                  </a:lnTo>
                  <a:lnTo>
                    <a:pt x="0" y="420115"/>
                  </a:lnTo>
                  <a:lnTo>
                    <a:pt x="6602" y="452788"/>
                  </a:lnTo>
                  <a:lnTo>
                    <a:pt x="24607" y="479472"/>
                  </a:lnTo>
                  <a:lnTo>
                    <a:pt x="51311" y="497464"/>
                  </a:lnTo>
                  <a:lnTo>
                    <a:pt x="84010" y="504063"/>
                  </a:lnTo>
                  <a:lnTo>
                    <a:pt x="1356182" y="504063"/>
                  </a:lnTo>
                  <a:lnTo>
                    <a:pt x="1388854" y="497464"/>
                  </a:lnTo>
                  <a:lnTo>
                    <a:pt x="1415538" y="479472"/>
                  </a:lnTo>
                  <a:lnTo>
                    <a:pt x="1433531" y="452788"/>
                  </a:lnTo>
                  <a:lnTo>
                    <a:pt x="1440129" y="420115"/>
                  </a:lnTo>
                  <a:lnTo>
                    <a:pt x="1440129" y="84073"/>
                  </a:lnTo>
                  <a:lnTo>
                    <a:pt x="1433531" y="51381"/>
                  </a:lnTo>
                  <a:lnTo>
                    <a:pt x="1415538" y="24653"/>
                  </a:lnTo>
                  <a:lnTo>
                    <a:pt x="1388854" y="6617"/>
                  </a:lnTo>
                  <a:lnTo>
                    <a:pt x="1356182" y="0"/>
                  </a:lnTo>
                  <a:close/>
                </a:path>
              </a:pathLst>
            </a:custGeom>
            <a:solidFill>
              <a:srgbClr val="FFC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11555" y="2638044"/>
              <a:ext cx="1440180" cy="504190"/>
            </a:xfrm>
            <a:custGeom>
              <a:avLst/>
              <a:gdLst/>
              <a:ahLst/>
              <a:cxnLst/>
              <a:rect l="l" t="t" r="r" b="b"/>
              <a:pathLst>
                <a:path w="1440180" h="504189">
                  <a:moveTo>
                    <a:pt x="0" y="84073"/>
                  </a:moveTo>
                  <a:lnTo>
                    <a:pt x="6602" y="51381"/>
                  </a:lnTo>
                  <a:lnTo>
                    <a:pt x="24607" y="24653"/>
                  </a:lnTo>
                  <a:lnTo>
                    <a:pt x="51311" y="6617"/>
                  </a:lnTo>
                  <a:lnTo>
                    <a:pt x="84010" y="0"/>
                  </a:lnTo>
                  <a:lnTo>
                    <a:pt x="1356182" y="0"/>
                  </a:lnTo>
                  <a:lnTo>
                    <a:pt x="1388854" y="6617"/>
                  </a:lnTo>
                  <a:lnTo>
                    <a:pt x="1415538" y="24653"/>
                  </a:lnTo>
                  <a:lnTo>
                    <a:pt x="1433531" y="51381"/>
                  </a:lnTo>
                  <a:lnTo>
                    <a:pt x="1440129" y="84073"/>
                  </a:lnTo>
                  <a:lnTo>
                    <a:pt x="1440129" y="420115"/>
                  </a:lnTo>
                  <a:lnTo>
                    <a:pt x="1433531" y="452788"/>
                  </a:lnTo>
                  <a:lnTo>
                    <a:pt x="1415538" y="479472"/>
                  </a:lnTo>
                  <a:lnTo>
                    <a:pt x="1388854" y="497464"/>
                  </a:lnTo>
                  <a:lnTo>
                    <a:pt x="1356182" y="504063"/>
                  </a:lnTo>
                  <a:lnTo>
                    <a:pt x="84010" y="504063"/>
                  </a:lnTo>
                  <a:lnTo>
                    <a:pt x="51311" y="497464"/>
                  </a:lnTo>
                  <a:lnTo>
                    <a:pt x="24607" y="479472"/>
                  </a:lnTo>
                  <a:lnTo>
                    <a:pt x="6602" y="452788"/>
                  </a:lnTo>
                  <a:lnTo>
                    <a:pt x="0" y="420115"/>
                  </a:lnTo>
                  <a:lnTo>
                    <a:pt x="0" y="84073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2363533" y="4638865"/>
            <a:ext cx="1143000" cy="1108710"/>
            <a:chOff x="2363533" y="4638865"/>
            <a:chExt cx="1143000" cy="1108710"/>
          </a:xfrm>
        </p:grpSpPr>
        <p:sp>
          <p:nvSpPr>
            <p:cNvPr id="15" name="object 15" descr=""/>
            <p:cNvSpPr/>
            <p:nvPr/>
          </p:nvSpPr>
          <p:spPr>
            <a:xfrm>
              <a:off x="2377820" y="4653153"/>
              <a:ext cx="1114425" cy="1080135"/>
            </a:xfrm>
            <a:custGeom>
              <a:avLst/>
              <a:gdLst/>
              <a:ahLst/>
              <a:cxnLst/>
              <a:rect l="l" t="t" r="r" b="b"/>
              <a:pathLst>
                <a:path w="1114425" h="1080135">
                  <a:moveTo>
                    <a:pt x="934084" y="0"/>
                  </a:moveTo>
                  <a:lnTo>
                    <a:pt x="179959" y="0"/>
                  </a:lnTo>
                  <a:lnTo>
                    <a:pt x="132100" y="6433"/>
                  </a:lnTo>
                  <a:lnTo>
                    <a:pt x="89106" y="24586"/>
                  </a:lnTo>
                  <a:lnTo>
                    <a:pt x="52689" y="52736"/>
                  </a:lnTo>
                  <a:lnTo>
                    <a:pt x="24558" y="89163"/>
                  </a:lnTo>
                  <a:lnTo>
                    <a:pt x="6424" y="132144"/>
                  </a:lnTo>
                  <a:lnTo>
                    <a:pt x="0" y="179959"/>
                  </a:lnTo>
                  <a:lnTo>
                    <a:pt x="0" y="900049"/>
                  </a:lnTo>
                  <a:lnTo>
                    <a:pt x="6424" y="947918"/>
                  </a:lnTo>
                  <a:lnTo>
                    <a:pt x="24558" y="990929"/>
                  </a:lnTo>
                  <a:lnTo>
                    <a:pt x="52689" y="1027368"/>
                  </a:lnTo>
                  <a:lnTo>
                    <a:pt x="89106" y="1055518"/>
                  </a:lnTo>
                  <a:lnTo>
                    <a:pt x="132100" y="1073666"/>
                  </a:lnTo>
                  <a:lnTo>
                    <a:pt x="179959" y="1080096"/>
                  </a:lnTo>
                  <a:lnTo>
                    <a:pt x="934084" y="1080096"/>
                  </a:lnTo>
                  <a:lnTo>
                    <a:pt x="981899" y="1073666"/>
                  </a:lnTo>
                  <a:lnTo>
                    <a:pt x="1024880" y="1055518"/>
                  </a:lnTo>
                  <a:lnTo>
                    <a:pt x="1061307" y="1027368"/>
                  </a:lnTo>
                  <a:lnTo>
                    <a:pt x="1089457" y="990929"/>
                  </a:lnTo>
                  <a:lnTo>
                    <a:pt x="1107610" y="947918"/>
                  </a:lnTo>
                  <a:lnTo>
                    <a:pt x="1114044" y="900049"/>
                  </a:lnTo>
                  <a:lnTo>
                    <a:pt x="1114044" y="179959"/>
                  </a:lnTo>
                  <a:lnTo>
                    <a:pt x="1107610" y="132144"/>
                  </a:lnTo>
                  <a:lnTo>
                    <a:pt x="1089457" y="89163"/>
                  </a:lnTo>
                  <a:lnTo>
                    <a:pt x="1061307" y="52736"/>
                  </a:lnTo>
                  <a:lnTo>
                    <a:pt x="1024880" y="24586"/>
                  </a:lnTo>
                  <a:lnTo>
                    <a:pt x="981899" y="6433"/>
                  </a:lnTo>
                  <a:lnTo>
                    <a:pt x="93408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377820" y="4653153"/>
              <a:ext cx="1114425" cy="1080135"/>
            </a:xfrm>
            <a:custGeom>
              <a:avLst/>
              <a:gdLst/>
              <a:ahLst/>
              <a:cxnLst/>
              <a:rect l="l" t="t" r="r" b="b"/>
              <a:pathLst>
                <a:path w="1114425" h="1080135">
                  <a:moveTo>
                    <a:pt x="0" y="179959"/>
                  </a:moveTo>
                  <a:lnTo>
                    <a:pt x="6424" y="132144"/>
                  </a:lnTo>
                  <a:lnTo>
                    <a:pt x="24558" y="89163"/>
                  </a:lnTo>
                  <a:lnTo>
                    <a:pt x="52689" y="52736"/>
                  </a:lnTo>
                  <a:lnTo>
                    <a:pt x="89106" y="24586"/>
                  </a:lnTo>
                  <a:lnTo>
                    <a:pt x="132100" y="6433"/>
                  </a:lnTo>
                  <a:lnTo>
                    <a:pt x="179959" y="0"/>
                  </a:lnTo>
                  <a:lnTo>
                    <a:pt x="934084" y="0"/>
                  </a:lnTo>
                  <a:lnTo>
                    <a:pt x="981899" y="6433"/>
                  </a:lnTo>
                  <a:lnTo>
                    <a:pt x="1024880" y="24586"/>
                  </a:lnTo>
                  <a:lnTo>
                    <a:pt x="1061307" y="52736"/>
                  </a:lnTo>
                  <a:lnTo>
                    <a:pt x="1089457" y="89163"/>
                  </a:lnTo>
                  <a:lnTo>
                    <a:pt x="1107610" y="132144"/>
                  </a:lnTo>
                  <a:lnTo>
                    <a:pt x="1114044" y="179959"/>
                  </a:lnTo>
                  <a:lnTo>
                    <a:pt x="1114044" y="900049"/>
                  </a:lnTo>
                  <a:lnTo>
                    <a:pt x="1107610" y="947918"/>
                  </a:lnTo>
                  <a:lnTo>
                    <a:pt x="1089457" y="990929"/>
                  </a:lnTo>
                  <a:lnTo>
                    <a:pt x="1061307" y="1027368"/>
                  </a:lnTo>
                  <a:lnTo>
                    <a:pt x="1024880" y="1055518"/>
                  </a:lnTo>
                  <a:lnTo>
                    <a:pt x="981899" y="1073666"/>
                  </a:lnTo>
                  <a:lnTo>
                    <a:pt x="934084" y="1080096"/>
                  </a:lnTo>
                  <a:lnTo>
                    <a:pt x="179959" y="1080096"/>
                  </a:lnTo>
                  <a:lnTo>
                    <a:pt x="132100" y="1073666"/>
                  </a:lnTo>
                  <a:lnTo>
                    <a:pt x="89106" y="1055518"/>
                  </a:lnTo>
                  <a:lnTo>
                    <a:pt x="52689" y="1027368"/>
                  </a:lnTo>
                  <a:lnTo>
                    <a:pt x="24558" y="990929"/>
                  </a:lnTo>
                  <a:lnTo>
                    <a:pt x="6424" y="947918"/>
                  </a:lnTo>
                  <a:lnTo>
                    <a:pt x="0" y="900049"/>
                  </a:lnTo>
                  <a:lnTo>
                    <a:pt x="0" y="179959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597268" y="4638865"/>
            <a:ext cx="1468755" cy="532765"/>
            <a:chOff x="597268" y="4638865"/>
            <a:chExt cx="1468755" cy="532765"/>
          </a:xfrm>
        </p:grpSpPr>
        <p:sp>
          <p:nvSpPr>
            <p:cNvPr id="18" name="object 18" descr=""/>
            <p:cNvSpPr/>
            <p:nvPr/>
          </p:nvSpPr>
          <p:spPr>
            <a:xfrm>
              <a:off x="611555" y="4653153"/>
              <a:ext cx="1440180" cy="504190"/>
            </a:xfrm>
            <a:custGeom>
              <a:avLst/>
              <a:gdLst/>
              <a:ahLst/>
              <a:cxnLst/>
              <a:rect l="l" t="t" r="r" b="b"/>
              <a:pathLst>
                <a:path w="1440180" h="504189">
                  <a:moveTo>
                    <a:pt x="1356182" y="0"/>
                  </a:moveTo>
                  <a:lnTo>
                    <a:pt x="84010" y="0"/>
                  </a:lnTo>
                  <a:lnTo>
                    <a:pt x="51311" y="6598"/>
                  </a:lnTo>
                  <a:lnTo>
                    <a:pt x="24607" y="24590"/>
                  </a:lnTo>
                  <a:lnTo>
                    <a:pt x="6602" y="51274"/>
                  </a:lnTo>
                  <a:lnTo>
                    <a:pt x="0" y="83947"/>
                  </a:lnTo>
                  <a:lnTo>
                    <a:pt x="0" y="419989"/>
                  </a:lnTo>
                  <a:lnTo>
                    <a:pt x="6602" y="452735"/>
                  </a:lnTo>
                  <a:lnTo>
                    <a:pt x="24607" y="479456"/>
                  </a:lnTo>
                  <a:lnTo>
                    <a:pt x="51311" y="497462"/>
                  </a:lnTo>
                  <a:lnTo>
                    <a:pt x="84010" y="504063"/>
                  </a:lnTo>
                  <a:lnTo>
                    <a:pt x="1356182" y="504063"/>
                  </a:lnTo>
                  <a:lnTo>
                    <a:pt x="1388854" y="497462"/>
                  </a:lnTo>
                  <a:lnTo>
                    <a:pt x="1415538" y="479456"/>
                  </a:lnTo>
                  <a:lnTo>
                    <a:pt x="1433531" y="452735"/>
                  </a:lnTo>
                  <a:lnTo>
                    <a:pt x="1440129" y="419989"/>
                  </a:lnTo>
                  <a:lnTo>
                    <a:pt x="1440129" y="83947"/>
                  </a:lnTo>
                  <a:lnTo>
                    <a:pt x="1433531" y="51274"/>
                  </a:lnTo>
                  <a:lnTo>
                    <a:pt x="1415538" y="24590"/>
                  </a:lnTo>
                  <a:lnTo>
                    <a:pt x="1388854" y="6598"/>
                  </a:lnTo>
                  <a:lnTo>
                    <a:pt x="1356182" y="0"/>
                  </a:lnTo>
                  <a:close/>
                </a:path>
              </a:pathLst>
            </a:custGeom>
            <a:solidFill>
              <a:srgbClr val="FFC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11555" y="4653153"/>
              <a:ext cx="1440180" cy="504190"/>
            </a:xfrm>
            <a:custGeom>
              <a:avLst/>
              <a:gdLst/>
              <a:ahLst/>
              <a:cxnLst/>
              <a:rect l="l" t="t" r="r" b="b"/>
              <a:pathLst>
                <a:path w="1440180" h="504189">
                  <a:moveTo>
                    <a:pt x="0" y="83947"/>
                  </a:moveTo>
                  <a:lnTo>
                    <a:pt x="6602" y="51274"/>
                  </a:lnTo>
                  <a:lnTo>
                    <a:pt x="24607" y="24590"/>
                  </a:lnTo>
                  <a:lnTo>
                    <a:pt x="51311" y="6598"/>
                  </a:lnTo>
                  <a:lnTo>
                    <a:pt x="84010" y="0"/>
                  </a:lnTo>
                  <a:lnTo>
                    <a:pt x="1356182" y="0"/>
                  </a:lnTo>
                  <a:lnTo>
                    <a:pt x="1388854" y="6598"/>
                  </a:lnTo>
                  <a:lnTo>
                    <a:pt x="1415538" y="24590"/>
                  </a:lnTo>
                  <a:lnTo>
                    <a:pt x="1433531" y="51274"/>
                  </a:lnTo>
                  <a:lnTo>
                    <a:pt x="1440129" y="83947"/>
                  </a:lnTo>
                  <a:lnTo>
                    <a:pt x="1440129" y="419989"/>
                  </a:lnTo>
                  <a:lnTo>
                    <a:pt x="1433531" y="452735"/>
                  </a:lnTo>
                  <a:lnTo>
                    <a:pt x="1415538" y="479456"/>
                  </a:lnTo>
                  <a:lnTo>
                    <a:pt x="1388854" y="497462"/>
                  </a:lnTo>
                  <a:lnTo>
                    <a:pt x="1356182" y="504063"/>
                  </a:lnTo>
                  <a:lnTo>
                    <a:pt x="84010" y="504063"/>
                  </a:lnTo>
                  <a:lnTo>
                    <a:pt x="51311" y="497462"/>
                  </a:lnTo>
                  <a:lnTo>
                    <a:pt x="24607" y="479456"/>
                  </a:lnTo>
                  <a:lnTo>
                    <a:pt x="6602" y="452735"/>
                  </a:lnTo>
                  <a:lnTo>
                    <a:pt x="0" y="419989"/>
                  </a:lnTo>
                  <a:lnTo>
                    <a:pt x="0" y="83947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4917757" y="2622613"/>
            <a:ext cx="1468755" cy="532765"/>
            <a:chOff x="4917757" y="2622613"/>
            <a:chExt cx="1468755" cy="532765"/>
          </a:xfrm>
        </p:grpSpPr>
        <p:sp>
          <p:nvSpPr>
            <p:cNvPr id="21" name="object 21" descr=""/>
            <p:cNvSpPr/>
            <p:nvPr/>
          </p:nvSpPr>
          <p:spPr>
            <a:xfrm>
              <a:off x="4932045" y="2636901"/>
              <a:ext cx="1440180" cy="504190"/>
            </a:xfrm>
            <a:custGeom>
              <a:avLst/>
              <a:gdLst/>
              <a:ahLst/>
              <a:cxnLst/>
              <a:rect l="l" t="t" r="r" b="b"/>
              <a:pathLst>
                <a:path w="1440179" h="504189">
                  <a:moveTo>
                    <a:pt x="1356105" y="0"/>
                  </a:moveTo>
                  <a:lnTo>
                    <a:pt x="83946" y="0"/>
                  </a:lnTo>
                  <a:lnTo>
                    <a:pt x="51274" y="6600"/>
                  </a:lnTo>
                  <a:lnTo>
                    <a:pt x="24590" y="24606"/>
                  </a:lnTo>
                  <a:lnTo>
                    <a:pt x="6598" y="51327"/>
                  </a:lnTo>
                  <a:lnTo>
                    <a:pt x="0" y="84074"/>
                  </a:lnTo>
                  <a:lnTo>
                    <a:pt x="0" y="420115"/>
                  </a:lnTo>
                  <a:lnTo>
                    <a:pt x="6598" y="452788"/>
                  </a:lnTo>
                  <a:lnTo>
                    <a:pt x="24590" y="479472"/>
                  </a:lnTo>
                  <a:lnTo>
                    <a:pt x="51274" y="497464"/>
                  </a:lnTo>
                  <a:lnTo>
                    <a:pt x="83946" y="504063"/>
                  </a:lnTo>
                  <a:lnTo>
                    <a:pt x="1356105" y="504063"/>
                  </a:lnTo>
                  <a:lnTo>
                    <a:pt x="1388852" y="497464"/>
                  </a:lnTo>
                  <a:lnTo>
                    <a:pt x="1415573" y="479472"/>
                  </a:lnTo>
                  <a:lnTo>
                    <a:pt x="1433579" y="452788"/>
                  </a:lnTo>
                  <a:lnTo>
                    <a:pt x="1440179" y="420115"/>
                  </a:lnTo>
                  <a:lnTo>
                    <a:pt x="1440179" y="84074"/>
                  </a:lnTo>
                  <a:lnTo>
                    <a:pt x="1433579" y="51327"/>
                  </a:lnTo>
                  <a:lnTo>
                    <a:pt x="1415573" y="24606"/>
                  </a:lnTo>
                  <a:lnTo>
                    <a:pt x="1388852" y="6600"/>
                  </a:lnTo>
                  <a:lnTo>
                    <a:pt x="1356105" y="0"/>
                  </a:lnTo>
                  <a:close/>
                </a:path>
              </a:pathLst>
            </a:custGeom>
            <a:solidFill>
              <a:srgbClr val="FFC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932045" y="2636901"/>
              <a:ext cx="1440180" cy="504190"/>
            </a:xfrm>
            <a:custGeom>
              <a:avLst/>
              <a:gdLst/>
              <a:ahLst/>
              <a:cxnLst/>
              <a:rect l="l" t="t" r="r" b="b"/>
              <a:pathLst>
                <a:path w="1440179" h="504189">
                  <a:moveTo>
                    <a:pt x="0" y="84074"/>
                  </a:moveTo>
                  <a:lnTo>
                    <a:pt x="6598" y="51327"/>
                  </a:lnTo>
                  <a:lnTo>
                    <a:pt x="24590" y="24606"/>
                  </a:lnTo>
                  <a:lnTo>
                    <a:pt x="51274" y="6600"/>
                  </a:lnTo>
                  <a:lnTo>
                    <a:pt x="83946" y="0"/>
                  </a:lnTo>
                  <a:lnTo>
                    <a:pt x="1356105" y="0"/>
                  </a:lnTo>
                  <a:lnTo>
                    <a:pt x="1388852" y="6600"/>
                  </a:lnTo>
                  <a:lnTo>
                    <a:pt x="1415573" y="24606"/>
                  </a:lnTo>
                  <a:lnTo>
                    <a:pt x="1433579" y="51327"/>
                  </a:lnTo>
                  <a:lnTo>
                    <a:pt x="1440179" y="84074"/>
                  </a:lnTo>
                  <a:lnTo>
                    <a:pt x="1440179" y="420115"/>
                  </a:lnTo>
                  <a:lnTo>
                    <a:pt x="1433579" y="452788"/>
                  </a:lnTo>
                  <a:lnTo>
                    <a:pt x="1415573" y="479472"/>
                  </a:lnTo>
                  <a:lnTo>
                    <a:pt x="1388852" y="497464"/>
                  </a:lnTo>
                  <a:lnTo>
                    <a:pt x="1356105" y="504063"/>
                  </a:lnTo>
                  <a:lnTo>
                    <a:pt x="83946" y="504063"/>
                  </a:lnTo>
                  <a:lnTo>
                    <a:pt x="51274" y="497464"/>
                  </a:lnTo>
                  <a:lnTo>
                    <a:pt x="24590" y="479472"/>
                  </a:lnTo>
                  <a:lnTo>
                    <a:pt x="6598" y="452788"/>
                  </a:lnTo>
                  <a:lnTo>
                    <a:pt x="0" y="420115"/>
                  </a:lnTo>
                  <a:lnTo>
                    <a:pt x="0" y="84074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4279" y="2636901"/>
            <a:ext cx="1629663" cy="528827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4917757" y="4566856"/>
            <a:ext cx="1901189" cy="676910"/>
            <a:chOff x="4917757" y="4566856"/>
            <a:chExt cx="1901189" cy="676910"/>
          </a:xfrm>
        </p:grpSpPr>
        <p:sp>
          <p:nvSpPr>
            <p:cNvPr id="25" name="object 25" descr=""/>
            <p:cNvSpPr/>
            <p:nvPr/>
          </p:nvSpPr>
          <p:spPr>
            <a:xfrm>
              <a:off x="4932045" y="4581144"/>
              <a:ext cx="1440180" cy="504190"/>
            </a:xfrm>
            <a:custGeom>
              <a:avLst/>
              <a:gdLst/>
              <a:ahLst/>
              <a:cxnLst/>
              <a:rect l="l" t="t" r="r" b="b"/>
              <a:pathLst>
                <a:path w="1440179" h="504189">
                  <a:moveTo>
                    <a:pt x="1356105" y="0"/>
                  </a:moveTo>
                  <a:lnTo>
                    <a:pt x="83946" y="0"/>
                  </a:lnTo>
                  <a:lnTo>
                    <a:pt x="51274" y="6598"/>
                  </a:lnTo>
                  <a:lnTo>
                    <a:pt x="24590" y="24590"/>
                  </a:lnTo>
                  <a:lnTo>
                    <a:pt x="6598" y="51274"/>
                  </a:lnTo>
                  <a:lnTo>
                    <a:pt x="0" y="83946"/>
                  </a:lnTo>
                  <a:lnTo>
                    <a:pt x="0" y="419988"/>
                  </a:lnTo>
                  <a:lnTo>
                    <a:pt x="6598" y="452735"/>
                  </a:lnTo>
                  <a:lnTo>
                    <a:pt x="24590" y="479456"/>
                  </a:lnTo>
                  <a:lnTo>
                    <a:pt x="51274" y="497462"/>
                  </a:lnTo>
                  <a:lnTo>
                    <a:pt x="83946" y="504062"/>
                  </a:lnTo>
                  <a:lnTo>
                    <a:pt x="1356105" y="504062"/>
                  </a:lnTo>
                  <a:lnTo>
                    <a:pt x="1388852" y="497462"/>
                  </a:lnTo>
                  <a:lnTo>
                    <a:pt x="1415573" y="479456"/>
                  </a:lnTo>
                  <a:lnTo>
                    <a:pt x="1433579" y="452735"/>
                  </a:lnTo>
                  <a:lnTo>
                    <a:pt x="1440179" y="419988"/>
                  </a:lnTo>
                  <a:lnTo>
                    <a:pt x="1440179" y="83946"/>
                  </a:lnTo>
                  <a:lnTo>
                    <a:pt x="1433579" y="51274"/>
                  </a:lnTo>
                  <a:lnTo>
                    <a:pt x="1415573" y="24590"/>
                  </a:lnTo>
                  <a:lnTo>
                    <a:pt x="1388852" y="6598"/>
                  </a:lnTo>
                  <a:lnTo>
                    <a:pt x="1356105" y="0"/>
                  </a:lnTo>
                  <a:close/>
                </a:path>
              </a:pathLst>
            </a:custGeom>
            <a:solidFill>
              <a:srgbClr val="FFC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932045" y="4581144"/>
              <a:ext cx="1440180" cy="504190"/>
            </a:xfrm>
            <a:custGeom>
              <a:avLst/>
              <a:gdLst/>
              <a:ahLst/>
              <a:cxnLst/>
              <a:rect l="l" t="t" r="r" b="b"/>
              <a:pathLst>
                <a:path w="1440179" h="504189">
                  <a:moveTo>
                    <a:pt x="0" y="83946"/>
                  </a:moveTo>
                  <a:lnTo>
                    <a:pt x="6598" y="51274"/>
                  </a:lnTo>
                  <a:lnTo>
                    <a:pt x="24590" y="24590"/>
                  </a:lnTo>
                  <a:lnTo>
                    <a:pt x="51274" y="6598"/>
                  </a:lnTo>
                  <a:lnTo>
                    <a:pt x="83946" y="0"/>
                  </a:lnTo>
                  <a:lnTo>
                    <a:pt x="1356105" y="0"/>
                  </a:lnTo>
                  <a:lnTo>
                    <a:pt x="1388852" y="6598"/>
                  </a:lnTo>
                  <a:lnTo>
                    <a:pt x="1415573" y="24590"/>
                  </a:lnTo>
                  <a:lnTo>
                    <a:pt x="1433579" y="51274"/>
                  </a:lnTo>
                  <a:lnTo>
                    <a:pt x="1440179" y="83946"/>
                  </a:lnTo>
                  <a:lnTo>
                    <a:pt x="1440179" y="419988"/>
                  </a:lnTo>
                  <a:lnTo>
                    <a:pt x="1433579" y="452735"/>
                  </a:lnTo>
                  <a:lnTo>
                    <a:pt x="1415573" y="479456"/>
                  </a:lnTo>
                  <a:lnTo>
                    <a:pt x="1388852" y="497462"/>
                  </a:lnTo>
                  <a:lnTo>
                    <a:pt x="1356105" y="504062"/>
                  </a:lnTo>
                  <a:lnTo>
                    <a:pt x="83946" y="504062"/>
                  </a:lnTo>
                  <a:lnTo>
                    <a:pt x="51274" y="497462"/>
                  </a:lnTo>
                  <a:lnTo>
                    <a:pt x="24590" y="479456"/>
                  </a:lnTo>
                  <a:lnTo>
                    <a:pt x="6598" y="452735"/>
                  </a:lnTo>
                  <a:lnTo>
                    <a:pt x="0" y="419988"/>
                  </a:lnTo>
                  <a:lnTo>
                    <a:pt x="0" y="83946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364099" y="4725162"/>
              <a:ext cx="1440180" cy="504190"/>
            </a:xfrm>
            <a:custGeom>
              <a:avLst/>
              <a:gdLst/>
              <a:ahLst/>
              <a:cxnLst/>
              <a:rect l="l" t="t" r="r" b="b"/>
              <a:pathLst>
                <a:path w="1440179" h="504189">
                  <a:moveTo>
                    <a:pt x="1356105" y="0"/>
                  </a:moveTo>
                  <a:lnTo>
                    <a:pt x="83947" y="0"/>
                  </a:lnTo>
                  <a:lnTo>
                    <a:pt x="51274" y="6598"/>
                  </a:lnTo>
                  <a:lnTo>
                    <a:pt x="24590" y="24590"/>
                  </a:lnTo>
                  <a:lnTo>
                    <a:pt x="6598" y="51274"/>
                  </a:lnTo>
                  <a:lnTo>
                    <a:pt x="0" y="83946"/>
                  </a:lnTo>
                  <a:lnTo>
                    <a:pt x="0" y="419988"/>
                  </a:lnTo>
                  <a:lnTo>
                    <a:pt x="6598" y="452735"/>
                  </a:lnTo>
                  <a:lnTo>
                    <a:pt x="24590" y="479456"/>
                  </a:lnTo>
                  <a:lnTo>
                    <a:pt x="51274" y="497462"/>
                  </a:lnTo>
                  <a:lnTo>
                    <a:pt x="83947" y="504063"/>
                  </a:lnTo>
                  <a:lnTo>
                    <a:pt x="1356105" y="504063"/>
                  </a:lnTo>
                  <a:lnTo>
                    <a:pt x="1388852" y="497462"/>
                  </a:lnTo>
                  <a:lnTo>
                    <a:pt x="1415573" y="479456"/>
                  </a:lnTo>
                  <a:lnTo>
                    <a:pt x="1433579" y="452735"/>
                  </a:lnTo>
                  <a:lnTo>
                    <a:pt x="1440179" y="419988"/>
                  </a:lnTo>
                  <a:lnTo>
                    <a:pt x="1440179" y="83946"/>
                  </a:lnTo>
                  <a:lnTo>
                    <a:pt x="1433579" y="51274"/>
                  </a:lnTo>
                  <a:lnTo>
                    <a:pt x="1415573" y="24590"/>
                  </a:lnTo>
                  <a:lnTo>
                    <a:pt x="1388852" y="6598"/>
                  </a:lnTo>
                  <a:lnTo>
                    <a:pt x="135610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364099" y="4725162"/>
              <a:ext cx="1440180" cy="504190"/>
            </a:xfrm>
            <a:custGeom>
              <a:avLst/>
              <a:gdLst/>
              <a:ahLst/>
              <a:cxnLst/>
              <a:rect l="l" t="t" r="r" b="b"/>
              <a:pathLst>
                <a:path w="1440179" h="504189">
                  <a:moveTo>
                    <a:pt x="0" y="83946"/>
                  </a:moveTo>
                  <a:lnTo>
                    <a:pt x="6598" y="51274"/>
                  </a:lnTo>
                  <a:lnTo>
                    <a:pt x="24590" y="24590"/>
                  </a:lnTo>
                  <a:lnTo>
                    <a:pt x="51274" y="6598"/>
                  </a:lnTo>
                  <a:lnTo>
                    <a:pt x="83947" y="0"/>
                  </a:lnTo>
                  <a:lnTo>
                    <a:pt x="1356105" y="0"/>
                  </a:lnTo>
                  <a:lnTo>
                    <a:pt x="1388852" y="6598"/>
                  </a:lnTo>
                  <a:lnTo>
                    <a:pt x="1415573" y="24590"/>
                  </a:lnTo>
                  <a:lnTo>
                    <a:pt x="1433579" y="51274"/>
                  </a:lnTo>
                  <a:lnTo>
                    <a:pt x="1440179" y="83946"/>
                  </a:lnTo>
                  <a:lnTo>
                    <a:pt x="1440179" y="419988"/>
                  </a:lnTo>
                  <a:lnTo>
                    <a:pt x="1433579" y="452735"/>
                  </a:lnTo>
                  <a:lnTo>
                    <a:pt x="1415573" y="479456"/>
                  </a:lnTo>
                  <a:lnTo>
                    <a:pt x="1388852" y="497462"/>
                  </a:lnTo>
                  <a:lnTo>
                    <a:pt x="1356105" y="504063"/>
                  </a:lnTo>
                  <a:lnTo>
                    <a:pt x="83947" y="504063"/>
                  </a:lnTo>
                  <a:lnTo>
                    <a:pt x="51274" y="497462"/>
                  </a:lnTo>
                  <a:lnTo>
                    <a:pt x="24590" y="479456"/>
                  </a:lnTo>
                  <a:lnTo>
                    <a:pt x="6598" y="452735"/>
                  </a:lnTo>
                  <a:lnTo>
                    <a:pt x="0" y="419988"/>
                  </a:lnTo>
                  <a:lnTo>
                    <a:pt x="0" y="83946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/>
          <p:nvPr/>
        </p:nvSpPr>
        <p:spPr>
          <a:xfrm>
            <a:off x="0" y="1052715"/>
            <a:ext cx="9144000" cy="504190"/>
          </a:xfrm>
          <a:custGeom>
            <a:avLst/>
            <a:gdLst/>
            <a:ahLst/>
            <a:cxnLst/>
            <a:rect l="l" t="t" r="r" b="b"/>
            <a:pathLst>
              <a:path w="9144000" h="504190">
                <a:moveTo>
                  <a:pt x="9144000" y="0"/>
                </a:moveTo>
                <a:lnTo>
                  <a:pt x="0" y="0"/>
                </a:lnTo>
                <a:lnTo>
                  <a:pt x="0" y="504050"/>
                </a:lnTo>
                <a:lnTo>
                  <a:pt x="9144000" y="504050"/>
                </a:lnTo>
                <a:lnTo>
                  <a:pt x="9144000" y="0"/>
                </a:lnTo>
                <a:close/>
              </a:path>
            </a:pathLst>
          </a:custGeom>
          <a:solidFill>
            <a:srgbClr val="505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3270884" y="1076960"/>
            <a:ext cx="3938904" cy="137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endParaRPr sz="2800">
              <a:latin typeface="Arial"/>
              <a:cs typeface="Arial"/>
            </a:endParaRPr>
          </a:p>
          <a:p>
            <a:pPr marL="1951989" indent="-343535">
              <a:lnSpc>
                <a:spcPct val="100000"/>
              </a:lnSpc>
              <a:spcBef>
                <a:spcPts val="2325"/>
              </a:spcBef>
              <a:buClr>
                <a:srgbClr val="E36C09"/>
              </a:buClr>
              <a:buChar char="•"/>
              <a:tabLst>
                <a:tab pos="1951989" algn="l"/>
                <a:tab pos="1952625" algn="l"/>
              </a:tabLst>
            </a:pPr>
            <a:r>
              <a:rPr dirty="0" sz="2400">
                <a:solidFill>
                  <a:srgbClr val="244060"/>
                </a:solidFill>
                <a:latin typeface="Tahoma"/>
                <a:cs typeface="Tahoma"/>
              </a:rPr>
              <a:t>skew</a:t>
            </a:r>
            <a:r>
              <a:rPr dirty="0" sz="2400" spc="1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2400" spc="-50">
                <a:solidFill>
                  <a:srgbClr val="244060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951989">
              <a:lnSpc>
                <a:spcPct val="100000"/>
              </a:lnSpc>
              <a:spcBef>
                <a:spcPts val="355"/>
              </a:spcBef>
            </a:pPr>
            <a:r>
              <a:rPr dirty="0" sz="1400" spc="-30">
                <a:solidFill>
                  <a:srgbClr val="244060"/>
                </a:solidFill>
                <a:latin typeface="Tahoma"/>
                <a:cs typeface="Tahoma"/>
              </a:rPr>
              <a:t>transform:</a:t>
            </a:r>
            <a:r>
              <a:rPr dirty="0" sz="1400" spc="-10">
                <a:solidFill>
                  <a:srgbClr val="244060"/>
                </a:solidFill>
                <a:latin typeface="Tahoma"/>
                <a:cs typeface="Tahoma"/>
              </a:rPr>
              <a:t> skew(-30deg);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067050" y="6021425"/>
            <a:ext cx="3346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http://www.the</a:t>
            </a:r>
            <a:r>
              <a:rPr dirty="0" u="sng" sz="1200" spc="-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dirty="0" u="sng" sz="12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art</a:t>
            </a:r>
            <a:r>
              <a:rPr dirty="0" u="sng" sz="12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dirty="0" u="sng" sz="12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of</a:t>
            </a:r>
            <a:r>
              <a:rPr dirty="0" u="sng" sz="12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web.com/css/css</a:t>
            </a: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-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animation/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9766" y="5991669"/>
            <a:ext cx="304800" cy="304800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926693" y="3356609"/>
            <a:ext cx="239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http://www.ejhansel.com/transform/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555" y="3327400"/>
            <a:ext cx="304799" cy="304800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81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NOVEDADES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CSS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9245" y="4910899"/>
            <a:ext cx="1828800" cy="532765"/>
            <a:chOff x="309245" y="4910899"/>
            <a:chExt cx="1828800" cy="532765"/>
          </a:xfrm>
        </p:grpSpPr>
        <p:sp>
          <p:nvSpPr>
            <p:cNvPr id="3" name="object 3" descr=""/>
            <p:cNvSpPr/>
            <p:nvPr/>
          </p:nvSpPr>
          <p:spPr>
            <a:xfrm>
              <a:off x="323532" y="4925186"/>
              <a:ext cx="1800225" cy="504190"/>
            </a:xfrm>
            <a:custGeom>
              <a:avLst/>
              <a:gdLst/>
              <a:ahLst/>
              <a:cxnLst/>
              <a:rect l="l" t="t" r="r" b="b"/>
              <a:pathLst>
                <a:path w="1800225" h="504189">
                  <a:moveTo>
                    <a:pt x="1716214" y="0"/>
                  </a:moveTo>
                  <a:lnTo>
                    <a:pt x="84010" y="0"/>
                  </a:lnTo>
                  <a:lnTo>
                    <a:pt x="51306" y="6600"/>
                  </a:lnTo>
                  <a:lnTo>
                    <a:pt x="24603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116"/>
                  </a:lnTo>
                  <a:lnTo>
                    <a:pt x="6600" y="452788"/>
                  </a:lnTo>
                  <a:lnTo>
                    <a:pt x="24603" y="479472"/>
                  </a:lnTo>
                  <a:lnTo>
                    <a:pt x="51306" y="497464"/>
                  </a:lnTo>
                  <a:lnTo>
                    <a:pt x="84010" y="504063"/>
                  </a:lnTo>
                  <a:lnTo>
                    <a:pt x="1716214" y="504063"/>
                  </a:lnTo>
                  <a:lnTo>
                    <a:pt x="1748887" y="497464"/>
                  </a:lnTo>
                  <a:lnTo>
                    <a:pt x="1775571" y="479472"/>
                  </a:lnTo>
                  <a:lnTo>
                    <a:pt x="1793563" y="452788"/>
                  </a:lnTo>
                  <a:lnTo>
                    <a:pt x="1800161" y="420116"/>
                  </a:lnTo>
                  <a:lnTo>
                    <a:pt x="1800161" y="84074"/>
                  </a:lnTo>
                  <a:lnTo>
                    <a:pt x="1793563" y="51327"/>
                  </a:lnTo>
                  <a:lnTo>
                    <a:pt x="1775571" y="24606"/>
                  </a:lnTo>
                  <a:lnTo>
                    <a:pt x="1748887" y="6600"/>
                  </a:lnTo>
                  <a:lnTo>
                    <a:pt x="171621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23532" y="4925186"/>
              <a:ext cx="1800225" cy="504190"/>
            </a:xfrm>
            <a:custGeom>
              <a:avLst/>
              <a:gdLst/>
              <a:ahLst/>
              <a:cxnLst/>
              <a:rect l="l" t="t" r="r" b="b"/>
              <a:pathLst>
                <a:path w="1800225" h="504189">
                  <a:moveTo>
                    <a:pt x="0" y="84074"/>
                  </a:moveTo>
                  <a:lnTo>
                    <a:pt x="6600" y="51327"/>
                  </a:lnTo>
                  <a:lnTo>
                    <a:pt x="24603" y="24606"/>
                  </a:lnTo>
                  <a:lnTo>
                    <a:pt x="51306" y="6600"/>
                  </a:lnTo>
                  <a:lnTo>
                    <a:pt x="84010" y="0"/>
                  </a:lnTo>
                  <a:lnTo>
                    <a:pt x="1716214" y="0"/>
                  </a:lnTo>
                  <a:lnTo>
                    <a:pt x="1748887" y="6600"/>
                  </a:lnTo>
                  <a:lnTo>
                    <a:pt x="1775571" y="24606"/>
                  </a:lnTo>
                  <a:lnTo>
                    <a:pt x="1793563" y="51327"/>
                  </a:lnTo>
                  <a:lnTo>
                    <a:pt x="1800161" y="84074"/>
                  </a:lnTo>
                  <a:lnTo>
                    <a:pt x="1800161" y="420116"/>
                  </a:lnTo>
                  <a:lnTo>
                    <a:pt x="1793563" y="452788"/>
                  </a:lnTo>
                  <a:lnTo>
                    <a:pt x="1775571" y="479472"/>
                  </a:lnTo>
                  <a:lnTo>
                    <a:pt x="1748887" y="497464"/>
                  </a:lnTo>
                  <a:lnTo>
                    <a:pt x="1716214" y="504063"/>
                  </a:lnTo>
                  <a:lnTo>
                    <a:pt x="84010" y="504063"/>
                  </a:lnTo>
                  <a:lnTo>
                    <a:pt x="51306" y="497464"/>
                  </a:lnTo>
                  <a:lnTo>
                    <a:pt x="24603" y="479472"/>
                  </a:lnTo>
                  <a:lnTo>
                    <a:pt x="6600" y="452788"/>
                  </a:lnTo>
                  <a:lnTo>
                    <a:pt x="0" y="420116"/>
                  </a:lnTo>
                  <a:lnTo>
                    <a:pt x="0" y="84074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2253424" y="4910899"/>
            <a:ext cx="2045335" cy="532765"/>
            <a:chOff x="2253424" y="4910899"/>
            <a:chExt cx="2045335" cy="532765"/>
          </a:xfrm>
        </p:grpSpPr>
        <p:sp>
          <p:nvSpPr>
            <p:cNvPr id="6" name="object 6" descr=""/>
            <p:cNvSpPr/>
            <p:nvPr/>
          </p:nvSpPr>
          <p:spPr>
            <a:xfrm>
              <a:off x="2267711" y="4925186"/>
              <a:ext cx="2016760" cy="504190"/>
            </a:xfrm>
            <a:custGeom>
              <a:avLst/>
              <a:gdLst/>
              <a:ahLst/>
              <a:cxnLst/>
              <a:rect l="l" t="t" r="r" b="b"/>
              <a:pathLst>
                <a:path w="2016760" h="504189">
                  <a:moveTo>
                    <a:pt x="1932304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116"/>
                  </a:lnTo>
                  <a:lnTo>
                    <a:pt x="6600" y="452788"/>
                  </a:lnTo>
                  <a:lnTo>
                    <a:pt x="24606" y="479472"/>
                  </a:lnTo>
                  <a:lnTo>
                    <a:pt x="51327" y="497464"/>
                  </a:lnTo>
                  <a:lnTo>
                    <a:pt x="84074" y="504063"/>
                  </a:lnTo>
                  <a:lnTo>
                    <a:pt x="1932304" y="504063"/>
                  </a:lnTo>
                  <a:lnTo>
                    <a:pt x="1964977" y="497464"/>
                  </a:lnTo>
                  <a:lnTo>
                    <a:pt x="1991661" y="479472"/>
                  </a:lnTo>
                  <a:lnTo>
                    <a:pt x="2009653" y="452788"/>
                  </a:lnTo>
                  <a:lnTo>
                    <a:pt x="2016252" y="420116"/>
                  </a:lnTo>
                  <a:lnTo>
                    <a:pt x="2016252" y="84074"/>
                  </a:lnTo>
                  <a:lnTo>
                    <a:pt x="2009653" y="51327"/>
                  </a:lnTo>
                  <a:lnTo>
                    <a:pt x="1991661" y="24606"/>
                  </a:lnTo>
                  <a:lnTo>
                    <a:pt x="1964977" y="6600"/>
                  </a:lnTo>
                  <a:lnTo>
                    <a:pt x="193230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267711" y="4925186"/>
              <a:ext cx="2016760" cy="504190"/>
            </a:xfrm>
            <a:custGeom>
              <a:avLst/>
              <a:gdLst/>
              <a:ahLst/>
              <a:cxnLst/>
              <a:rect l="l" t="t" r="r" b="b"/>
              <a:pathLst>
                <a:path w="2016760" h="504189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1932304" y="0"/>
                  </a:lnTo>
                  <a:lnTo>
                    <a:pt x="1964977" y="6600"/>
                  </a:lnTo>
                  <a:lnTo>
                    <a:pt x="1991661" y="24606"/>
                  </a:lnTo>
                  <a:lnTo>
                    <a:pt x="2009653" y="51327"/>
                  </a:lnTo>
                  <a:lnTo>
                    <a:pt x="2016252" y="84074"/>
                  </a:lnTo>
                  <a:lnTo>
                    <a:pt x="2016252" y="420116"/>
                  </a:lnTo>
                  <a:lnTo>
                    <a:pt x="2009653" y="452788"/>
                  </a:lnTo>
                  <a:lnTo>
                    <a:pt x="1991661" y="479472"/>
                  </a:lnTo>
                  <a:lnTo>
                    <a:pt x="1964977" y="497464"/>
                  </a:lnTo>
                  <a:lnTo>
                    <a:pt x="1932304" y="504063"/>
                  </a:lnTo>
                  <a:lnTo>
                    <a:pt x="84074" y="504063"/>
                  </a:lnTo>
                  <a:lnTo>
                    <a:pt x="51327" y="497464"/>
                  </a:lnTo>
                  <a:lnTo>
                    <a:pt x="24606" y="479472"/>
                  </a:lnTo>
                  <a:lnTo>
                    <a:pt x="6600" y="452788"/>
                  </a:lnTo>
                  <a:lnTo>
                    <a:pt x="0" y="420116"/>
                  </a:lnTo>
                  <a:lnTo>
                    <a:pt x="0" y="84074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267711" y="4925186"/>
              <a:ext cx="2016760" cy="504190"/>
            </a:xfrm>
            <a:custGeom>
              <a:avLst/>
              <a:gdLst/>
              <a:ahLst/>
              <a:cxnLst/>
              <a:rect l="l" t="t" r="r" b="b"/>
              <a:pathLst>
                <a:path w="2016760" h="504189">
                  <a:moveTo>
                    <a:pt x="1932304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116"/>
                  </a:lnTo>
                  <a:lnTo>
                    <a:pt x="6600" y="452788"/>
                  </a:lnTo>
                  <a:lnTo>
                    <a:pt x="24606" y="479472"/>
                  </a:lnTo>
                  <a:lnTo>
                    <a:pt x="51327" y="497464"/>
                  </a:lnTo>
                  <a:lnTo>
                    <a:pt x="84074" y="504063"/>
                  </a:lnTo>
                  <a:lnTo>
                    <a:pt x="1932304" y="504063"/>
                  </a:lnTo>
                  <a:lnTo>
                    <a:pt x="1964977" y="497464"/>
                  </a:lnTo>
                  <a:lnTo>
                    <a:pt x="1991661" y="479472"/>
                  </a:lnTo>
                  <a:lnTo>
                    <a:pt x="2009653" y="452788"/>
                  </a:lnTo>
                  <a:lnTo>
                    <a:pt x="2016252" y="420116"/>
                  </a:lnTo>
                  <a:lnTo>
                    <a:pt x="2016252" y="84074"/>
                  </a:lnTo>
                  <a:lnTo>
                    <a:pt x="2009653" y="51327"/>
                  </a:lnTo>
                  <a:lnTo>
                    <a:pt x="1991661" y="24606"/>
                  </a:lnTo>
                  <a:lnTo>
                    <a:pt x="1964977" y="6600"/>
                  </a:lnTo>
                  <a:lnTo>
                    <a:pt x="1932304" y="0"/>
                  </a:lnTo>
                  <a:close/>
                </a:path>
              </a:pathLst>
            </a:custGeom>
            <a:solidFill>
              <a:srgbClr val="B0C6E0">
                <a:alpha val="7686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67711" y="4925186"/>
              <a:ext cx="2016760" cy="504190"/>
            </a:xfrm>
            <a:custGeom>
              <a:avLst/>
              <a:gdLst/>
              <a:ahLst/>
              <a:cxnLst/>
              <a:rect l="l" t="t" r="r" b="b"/>
              <a:pathLst>
                <a:path w="2016760" h="504189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1932304" y="0"/>
                  </a:lnTo>
                  <a:lnTo>
                    <a:pt x="1964977" y="6600"/>
                  </a:lnTo>
                  <a:lnTo>
                    <a:pt x="1991661" y="24606"/>
                  </a:lnTo>
                  <a:lnTo>
                    <a:pt x="2009653" y="51327"/>
                  </a:lnTo>
                  <a:lnTo>
                    <a:pt x="2016252" y="84074"/>
                  </a:lnTo>
                  <a:lnTo>
                    <a:pt x="2016252" y="420116"/>
                  </a:lnTo>
                  <a:lnTo>
                    <a:pt x="2009653" y="452788"/>
                  </a:lnTo>
                  <a:lnTo>
                    <a:pt x="1991661" y="479472"/>
                  </a:lnTo>
                  <a:lnTo>
                    <a:pt x="1964977" y="497464"/>
                  </a:lnTo>
                  <a:lnTo>
                    <a:pt x="1932304" y="504063"/>
                  </a:lnTo>
                  <a:lnTo>
                    <a:pt x="84074" y="504063"/>
                  </a:lnTo>
                  <a:lnTo>
                    <a:pt x="51327" y="497464"/>
                  </a:lnTo>
                  <a:lnTo>
                    <a:pt x="24606" y="479472"/>
                  </a:lnTo>
                  <a:lnTo>
                    <a:pt x="6600" y="452788"/>
                  </a:lnTo>
                  <a:lnTo>
                    <a:pt x="0" y="420116"/>
                  </a:lnTo>
                  <a:lnTo>
                    <a:pt x="0" y="84074"/>
                  </a:lnTo>
                  <a:close/>
                </a:path>
              </a:pathLst>
            </a:custGeom>
            <a:ln w="28575">
              <a:solidFill>
                <a:srgbClr val="DCD2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0200" y="4083176"/>
            <a:ext cx="3655695" cy="120332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Clr>
                <a:srgbClr val="E36C09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400" spc="114">
                <a:solidFill>
                  <a:srgbClr val="244060"/>
                </a:solidFill>
                <a:latin typeface="Tahoma"/>
                <a:cs typeface="Tahoma"/>
              </a:rPr>
              <a:t>RGBA: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55"/>
              </a:spcBef>
            </a:pPr>
            <a:r>
              <a:rPr dirty="0" sz="1400">
                <a:solidFill>
                  <a:srgbClr val="244060"/>
                </a:solidFill>
                <a:latin typeface="Tahoma"/>
                <a:cs typeface="Tahoma"/>
              </a:rPr>
              <a:t>(Red,</a:t>
            </a:r>
            <a:r>
              <a:rPr dirty="0" sz="1400" spc="2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4060"/>
                </a:solidFill>
                <a:latin typeface="Tahoma"/>
                <a:cs typeface="Tahoma"/>
              </a:rPr>
              <a:t>Green,</a:t>
            </a:r>
            <a:r>
              <a:rPr dirty="0" sz="1400" spc="2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4060"/>
                </a:solidFill>
                <a:latin typeface="Tahoma"/>
                <a:cs typeface="Tahoma"/>
              </a:rPr>
              <a:t>Blue,</a:t>
            </a:r>
            <a:r>
              <a:rPr dirty="0" sz="1400" spc="-4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4060"/>
                </a:solidFill>
                <a:latin typeface="Tahoma"/>
                <a:cs typeface="Tahoma"/>
              </a:rPr>
              <a:t>Alpha)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ahoma"/>
              <a:cs typeface="Tahoma"/>
            </a:endParaRPr>
          </a:p>
          <a:p>
            <a:pPr marL="263525">
              <a:lnSpc>
                <a:spcPct val="100000"/>
              </a:lnSpc>
              <a:tabLst>
                <a:tab pos="2247900" algn="l"/>
              </a:tabLst>
            </a:pPr>
            <a:r>
              <a:rPr dirty="0" sz="1400" spc="-10" b="1">
                <a:latin typeface="Calibri"/>
                <a:cs typeface="Calibri"/>
              </a:rPr>
              <a:t>rgb(255,192,0,1);</a:t>
            </a:r>
            <a:r>
              <a:rPr dirty="0" sz="1400" b="1">
                <a:latin typeface="Calibri"/>
                <a:cs typeface="Calibri"/>
              </a:rPr>
              <a:t>	</a:t>
            </a:r>
            <a:r>
              <a:rPr dirty="0" sz="1400" spc="-10" b="1">
                <a:latin typeface="Calibri"/>
                <a:cs typeface="Calibri"/>
              </a:rPr>
              <a:t>rgb(255,192,0,0.5);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499990" y="1772792"/>
            <a:ext cx="0" cy="4177029"/>
          </a:xfrm>
          <a:custGeom>
            <a:avLst/>
            <a:gdLst/>
            <a:ahLst/>
            <a:cxnLst/>
            <a:rect l="l" t="t" r="r" b="b"/>
            <a:pathLst>
              <a:path w="0" h="4177029">
                <a:moveTo>
                  <a:pt x="0" y="0"/>
                </a:moveTo>
                <a:lnTo>
                  <a:pt x="0" y="4176483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39546" y="3786251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60039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860035" y="3786251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60044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309245" y="2694622"/>
            <a:ext cx="1828800" cy="532765"/>
            <a:chOff x="309245" y="2694622"/>
            <a:chExt cx="1828800" cy="532765"/>
          </a:xfrm>
        </p:grpSpPr>
        <p:sp>
          <p:nvSpPr>
            <p:cNvPr id="15" name="object 15" descr=""/>
            <p:cNvSpPr/>
            <p:nvPr/>
          </p:nvSpPr>
          <p:spPr>
            <a:xfrm>
              <a:off x="323532" y="2708910"/>
              <a:ext cx="1800225" cy="504190"/>
            </a:xfrm>
            <a:custGeom>
              <a:avLst/>
              <a:gdLst/>
              <a:ahLst/>
              <a:cxnLst/>
              <a:rect l="l" t="t" r="r" b="b"/>
              <a:pathLst>
                <a:path w="1800225" h="504189">
                  <a:moveTo>
                    <a:pt x="1716214" y="0"/>
                  </a:moveTo>
                  <a:lnTo>
                    <a:pt x="84010" y="0"/>
                  </a:lnTo>
                  <a:lnTo>
                    <a:pt x="51306" y="6600"/>
                  </a:lnTo>
                  <a:lnTo>
                    <a:pt x="24603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115"/>
                  </a:lnTo>
                  <a:lnTo>
                    <a:pt x="6600" y="452788"/>
                  </a:lnTo>
                  <a:lnTo>
                    <a:pt x="24603" y="479472"/>
                  </a:lnTo>
                  <a:lnTo>
                    <a:pt x="51306" y="497464"/>
                  </a:lnTo>
                  <a:lnTo>
                    <a:pt x="84010" y="504063"/>
                  </a:lnTo>
                  <a:lnTo>
                    <a:pt x="1716214" y="504063"/>
                  </a:lnTo>
                  <a:lnTo>
                    <a:pt x="1748887" y="497464"/>
                  </a:lnTo>
                  <a:lnTo>
                    <a:pt x="1775571" y="479472"/>
                  </a:lnTo>
                  <a:lnTo>
                    <a:pt x="1793563" y="452788"/>
                  </a:lnTo>
                  <a:lnTo>
                    <a:pt x="1800161" y="420115"/>
                  </a:lnTo>
                  <a:lnTo>
                    <a:pt x="1800161" y="84074"/>
                  </a:lnTo>
                  <a:lnTo>
                    <a:pt x="1793563" y="51327"/>
                  </a:lnTo>
                  <a:lnTo>
                    <a:pt x="1775571" y="24606"/>
                  </a:lnTo>
                  <a:lnTo>
                    <a:pt x="1748887" y="6600"/>
                  </a:lnTo>
                  <a:lnTo>
                    <a:pt x="171621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23532" y="2708910"/>
              <a:ext cx="1800225" cy="504190"/>
            </a:xfrm>
            <a:custGeom>
              <a:avLst/>
              <a:gdLst/>
              <a:ahLst/>
              <a:cxnLst/>
              <a:rect l="l" t="t" r="r" b="b"/>
              <a:pathLst>
                <a:path w="1800225" h="504189">
                  <a:moveTo>
                    <a:pt x="0" y="84074"/>
                  </a:moveTo>
                  <a:lnTo>
                    <a:pt x="6600" y="51327"/>
                  </a:lnTo>
                  <a:lnTo>
                    <a:pt x="24603" y="24606"/>
                  </a:lnTo>
                  <a:lnTo>
                    <a:pt x="51306" y="6600"/>
                  </a:lnTo>
                  <a:lnTo>
                    <a:pt x="84010" y="0"/>
                  </a:lnTo>
                  <a:lnTo>
                    <a:pt x="1716214" y="0"/>
                  </a:lnTo>
                  <a:lnTo>
                    <a:pt x="1748887" y="6600"/>
                  </a:lnTo>
                  <a:lnTo>
                    <a:pt x="1775571" y="24606"/>
                  </a:lnTo>
                  <a:lnTo>
                    <a:pt x="1793563" y="51327"/>
                  </a:lnTo>
                  <a:lnTo>
                    <a:pt x="1800161" y="84074"/>
                  </a:lnTo>
                  <a:lnTo>
                    <a:pt x="1800161" y="420115"/>
                  </a:lnTo>
                  <a:lnTo>
                    <a:pt x="1793563" y="452788"/>
                  </a:lnTo>
                  <a:lnTo>
                    <a:pt x="1775571" y="479472"/>
                  </a:lnTo>
                  <a:lnTo>
                    <a:pt x="1748887" y="497464"/>
                  </a:lnTo>
                  <a:lnTo>
                    <a:pt x="1716214" y="504063"/>
                  </a:lnTo>
                  <a:lnTo>
                    <a:pt x="84010" y="504063"/>
                  </a:lnTo>
                  <a:lnTo>
                    <a:pt x="51306" y="497464"/>
                  </a:lnTo>
                  <a:lnTo>
                    <a:pt x="24603" y="479472"/>
                  </a:lnTo>
                  <a:lnTo>
                    <a:pt x="6600" y="452788"/>
                  </a:lnTo>
                  <a:lnTo>
                    <a:pt x="0" y="420115"/>
                  </a:lnTo>
                  <a:lnTo>
                    <a:pt x="0" y="84074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43839" y="2796666"/>
            <a:ext cx="1160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Opacity: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1.0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253424" y="2694622"/>
            <a:ext cx="2045335" cy="532765"/>
            <a:chOff x="2253424" y="2694622"/>
            <a:chExt cx="2045335" cy="532765"/>
          </a:xfrm>
        </p:grpSpPr>
        <p:sp>
          <p:nvSpPr>
            <p:cNvPr id="19" name="object 19" descr=""/>
            <p:cNvSpPr/>
            <p:nvPr/>
          </p:nvSpPr>
          <p:spPr>
            <a:xfrm>
              <a:off x="2267711" y="2708910"/>
              <a:ext cx="2016760" cy="504190"/>
            </a:xfrm>
            <a:custGeom>
              <a:avLst/>
              <a:gdLst/>
              <a:ahLst/>
              <a:cxnLst/>
              <a:rect l="l" t="t" r="r" b="b"/>
              <a:pathLst>
                <a:path w="2016760" h="504189">
                  <a:moveTo>
                    <a:pt x="1932304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115"/>
                  </a:lnTo>
                  <a:lnTo>
                    <a:pt x="6600" y="452788"/>
                  </a:lnTo>
                  <a:lnTo>
                    <a:pt x="24606" y="479472"/>
                  </a:lnTo>
                  <a:lnTo>
                    <a:pt x="51327" y="497464"/>
                  </a:lnTo>
                  <a:lnTo>
                    <a:pt x="84074" y="504063"/>
                  </a:lnTo>
                  <a:lnTo>
                    <a:pt x="1932304" y="504063"/>
                  </a:lnTo>
                  <a:lnTo>
                    <a:pt x="1964977" y="497464"/>
                  </a:lnTo>
                  <a:lnTo>
                    <a:pt x="1991661" y="479472"/>
                  </a:lnTo>
                  <a:lnTo>
                    <a:pt x="2009653" y="452788"/>
                  </a:lnTo>
                  <a:lnTo>
                    <a:pt x="2016252" y="420115"/>
                  </a:lnTo>
                  <a:lnTo>
                    <a:pt x="2016252" y="84074"/>
                  </a:lnTo>
                  <a:lnTo>
                    <a:pt x="2009653" y="51327"/>
                  </a:lnTo>
                  <a:lnTo>
                    <a:pt x="1991661" y="24606"/>
                  </a:lnTo>
                  <a:lnTo>
                    <a:pt x="1964977" y="6600"/>
                  </a:lnTo>
                  <a:lnTo>
                    <a:pt x="193230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267711" y="2708910"/>
              <a:ext cx="2016760" cy="504190"/>
            </a:xfrm>
            <a:custGeom>
              <a:avLst/>
              <a:gdLst/>
              <a:ahLst/>
              <a:cxnLst/>
              <a:rect l="l" t="t" r="r" b="b"/>
              <a:pathLst>
                <a:path w="2016760" h="504189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1932304" y="0"/>
                  </a:lnTo>
                  <a:lnTo>
                    <a:pt x="1964977" y="6600"/>
                  </a:lnTo>
                  <a:lnTo>
                    <a:pt x="1991661" y="24606"/>
                  </a:lnTo>
                  <a:lnTo>
                    <a:pt x="2009653" y="51327"/>
                  </a:lnTo>
                  <a:lnTo>
                    <a:pt x="2016252" y="84074"/>
                  </a:lnTo>
                  <a:lnTo>
                    <a:pt x="2016252" y="420115"/>
                  </a:lnTo>
                  <a:lnTo>
                    <a:pt x="2009653" y="452788"/>
                  </a:lnTo>
                  <a:lnTo>
                    <a:pt x="1991661" y="479472"/>
                  </a:lnTo>
                  <a:lnTo>
                    <a:pt x="1964977" y="497464"/>
                  </a:lnTo>
                  <a:lnTo>
                    <a:pt x="1932304" y="504063"/>
                  </a:lnTo>
                  <a:lnTo>
                    <a:pt x="84074" y="504063"/>
                  </a:lnTo>
                  <a:lnTo>
                    <a:pt x="51327" y="497464"/>
                  </a:lnTo>
                  <a:lnTo>
                    <a:pt x="24606" y="479472"/>
                  </a:lnTo>
                  <a:lnTo>
                    <a:pt x="6600" y="452788"/>
                  </a:lnTo>
                  <a:lnTo>
                    <a:pt x="0" y="420115"/>
                  </a:lnTo>
                  <a:lnTo>
                    <a:pt x="0" y="84074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696717" y="2796666"/>
            <a:ext cx="1160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Opacity: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0.5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253424" y="2694622"/>
            <a:ext cx="2045335" cy="532765"/>
            <a:chOff x="2253424" y="2694622"/>
            <a:chExt cx="2045335" cy="532765"/>
          </a:xfrm>
        </p:grpSpPr>
        <p:sp>
          <p:nvSpPr>
            <p:cNvPr id="23" name="object 23" descr=""/>
            <p:cNvSpPr/>
            <p:nvPr/>
          </p:nvSpPr>
          <p:spPr>
            <a:xfrm>
              <a:off x="2267711" y="2708910"/>
              <a:ext cx="2016760" cy="504190"/>
            </a:xfrm>
            <a:custGeom>
              <a:avLst/>
              <a:gdLst/>
              <a:ahLst/>
              <a:cxnLst/>
              <a:rect l="l" t="t" r="r" b="b"/>
              <a:pathLst>
                <a:path w="2016760" h="504189">
                  <a:moveTo>
                    <a:pt x="1932304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115"/>
                  </a:lnTo>
                  <a:lnTo>
                    <a:pt x="6600" y="452788"/>
                  </a:lnTo>
                  <a:lnTo>
                    <a:pt x="24606" y="479472"/>
                  </a:lnTo>
                  <a:lnTo>
                    <a:pt x="51327" y="497464"/>
                  </a:lnTo>
                  <a:lnTo>
                    <a:pt x="84074" y="504063"/>
                  </a:lnTo>
                  <a:lnTo>
                    <a:pt x="1932304" y="504063"/>
                  </a:lnTo>
                  <a:lnTo>
                    <a:pt x="1964977" y="497464"/>
                  </a:lnTo>
                  <a:lnTo>
                    <a:pt x="1991661" y="479472"/>
                  </a:lnTo>
                  <a:lnTo>
                    <a:pt x="2009653" y="452788"/>
                  </a:lnTo>
                  <a:lnTo>
                    <a:pt x="2016252" y="420115"/>
                  </a:lnTo>
                  <a:lnTo>
                    <a:pt x="2016252" y="84074"/>
                  </a:lnTo>
                  <a:lnTo>
                    <a:pt x="2009653" y="51327"/>
                  </a:lnTo>
                  <a:lnTo>
                    <a:pt x="1991661" y="24606"/>
                  </a:lnTo>
                  <a:lnTo>
                    <a:pt x="1964977" y="6600"/>
                  </a:lnTo>
                  <a:lnTo>
                    <a:pt x="1932304" y="0"/>
                  </a:lnTo>
                  <a:close/>
                </a:path>
              </a:pathLst>
            </a:custGeom>
            <a:solidFill>
              <a:srgbClr val="B0C6E0">
                <a:alpha val="7686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267711" y="2708910"/>
              <a:ext cx="2016760" cy="504190"/>
            </a:xfrm>
            <a:custGeom>
              <a:avLst/>
              <a:gdLst/>
              <a:ahLst/>
              <a:cxnLst/>
              <a:rect l="l" t="t" r="r" b="b"/>
              <a:pathLst>
                <a:path w="2016760" h="504189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1932304" y="0"/>
                  </a:lnTo>
                  <a:lnTo>
                    <a:pt x="1964977" y="6600"/>
                  </a:lnTo>
                  <a:lnTo>
                    <a:pt x="1991661" y="24606"/>
                  </a:lnTo>
                  <a:lnTo>
                    <a:pt x="2009653" y="51327"/>
                  </a:lnTo>
                  <a:lnTo>
                    <a:pt x="2016252" y="84074"/>
                  </a:lnTo>
                  <a:lnTo>
                    <a:pt x="2016252" y="420115"/>
                  </a:lnTo>
                  <a:lnTo>
                    <a:pt x="2009653" y="452788"/>
                  </a:lnTo>
                  <a:lnTo>
                    <a:pt x="1991661" y="479472"/>
                  </a:lnTo>
                  <a:lnTo>
                    <a:pt x="1964977" y="497464"/>
                  </a:lnTo>
                  <a:lnTo>
                    <a:pt x="1932304" y="504063"/>
                  </a:lnTo>
                  <a:lnTo>
                    <a:pt x="84074" y="504063"/>
                  </a:lnTo>
                  <a:lnTo>
                    <a:pt x="51327" y="497464"/>
                  </a:lnTo>
                  <a:lnTo>
                    <a:pt x="24606" y="479472"/>
                  </a:lnTo>
                  <a:lnTo>
                    <a:pt x="6600" y="452788"/>
                  </a:lnTo>
                  <a:lnTo>
                    <a:pt x="0" y="420115"/>
                  </a:lnTo>
                  <a:lnTo>
                    <a:pt x="0" y="84074"/>
                  </a:lnTo>
                  <a:close/>
                </a:path>
              </a:pathLst>
            </a:custGeom>
            <a:ln w="28575">
              <a:solidFill>
                <a:srgbClr val="DCD2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30200" y="1870709"/>
            <a:ext cx="1402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400" spc="-10">
                <a:solidFill>
                  <a:srgbClr val="244060"/>
                </a:solidFill>
                <a:latin typeface="Tahoma"/>
                <a:cs typeface="Tahoma"/>
              </a:rPr>
              <a:t>Opacity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867402" y="4055231"/>
            <a:ext cx="3119755" cy="7251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95"/>
              </a:spcBef>
              <a:buClr>
                <a:srgbClr val="E36C09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75">
                <a:solidFill>
                  <a:srgbClr val="244060"/>
                </a:solidFill>
                <a:latin typeface="Tahoma"/>
                <a:cs typeface="Tahoma"/>
              </a:rPr>
              <a:t>HSLA: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55"/>
              </a:spcBef>
            </a:pPr>
            <a:r>
              <a:rPr dirty="0" sz="1400">
                <a:solidFill>
                  <a:srgbClr val="244060"/>
                </a:solidFill>
                <a:latin typeface="Tahoma"/>
                <a:cs typeface="Tahoma"/>
              </a:rPr>
              <a:t>(Hue,</a:t>
            </a:r>
            <a:r>
              <a:rPr dirty="0" sz="1400" spc="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4060"/>
                </a:solidFill>
                <a:latin typeface="Tahoma"/>
                <a:cs typeface="Tahoma"/>
              </a:rPr>
              <a:t>Saturation,</a:t>
            </a:r>
            <a:r>
              <a:rPr dirty="0" sz="1400" spc="-3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4060"/>
                </a:solidFill>
                <a:latin typeface="Tahoma"/>
                <a:cs typeface="Tahoma"/>
              </a:rPr>
              <a:t>Lightness,</a:t>
            </a:r>
            <a:r>
              <a:rPr dirty="0" sz="1400" spc="-11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4060"/>
                </a:solidFill>
                <a:latin typeface="Tahoma"/>
                <a:cs typeface="Tahoma"/>
              </a:rPr>
              <a:t>Alpha)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4845748" y="4910899"/>
            <a:ext cx="1828800" cy="532765"/>
            <a:chOff x="4845748" y="4910899"/>
            <a:chExt cx="1828800" cy="532765"/>
          </a:xfrm>
        </p:grpSpPr>
        <p:sp>
          <p:nvSpPr>
            <p:cNvPr id="28" name="object 28" descr=""/>
            <p:cNvSpPr/>
            <p:nvPr/>
          </p:nvSpPr>
          <p:spPr>
            <a:xfrm>
              <a:off x="4860035" y="4925186"/>
              <a:ext cx="1800225" cy="504190"/>
            </a:xfrm>
            <a:custGeom>
              <a:avLst/>
              <a:gdLst/>
              <a:ahLst/>
              <a:cxnLst/>
              <a:rect l="l" t="t" r="r" b="b"/>
              <a:pathLst>
                <a:path w="1800225" h="504189">
                  <a:moveTo>
                    <a:pt x="1716150" y="0"/>
                  </a:moveTo>
                  <a:lnTo>
                    <a:pt x="83947" y="0"/>
                  </a:lnTo>
                  <a:lnTo>
                    <a:pt x="51274" y="6600"/>
                  </a:lnTo>
                  <a:lnTo>
                    <a:pt x="24590" y="24606"/>
                  </a:lnTo>
                  <a:lnTo>
                    <a:pt x="6598" y="51327"/>
                  </a:lnTo>
                  <a:lnTo>
                    <a:pt x="0" y="84074"/>
                  </a:lnTo>
                  <a:lnTo>
                    <a:pt x="0" y="420116"/>
                  </a:lnTo>
                  <a:lnTo>
                    <a:pt x="6598" y="452788"/>
                  </a:lnTo>
                  <a:lnTo>
                    <a:pt x="24590" y="479472"/>
                  </a:lnTo>
                  <a:lnTo>
                    <a:pt x="51274" y="497464"/>
                  </a:lnTo>
                  <a:lnTo>
                    <a:pt x="83947" y="504063"/>
                  </a:lnTo>
                  <a:lnTo>
                    <a:pt x="1716150" y="504063"/>
                  </a:lnTo>
                  <a:lnTo>
                    <a:pt x="1748897" y="497464"/>
                  </a:lnTo>
                  <a:lnTo>
                    <a:pt x="1775618" y="479472"/>
                  </a:lnTo>
                  <a:lnTo>
                    <a:pt x="1793624" y="452788"/>
                  </a:lnTo>
                  <a:lnTo>
                    <a:pt x="1800224" y="420116"/>
                  </a:lnTo>
                  <a:lnTo>
                    <a:pt x="1800224" y="84074"/>
                  </a:lnTo>
                  <a:lnTo>
                    <a:pt x="1793624" y="51327"/>
                  </a:lnTo>
                  <a:lnTo>
                    <a:pt x="1775618" y="24606"/>
                  </a:lnTo>
                  <a:lnTo>
                    <a:pt x="1748897" y="6600"/>
                  </a:lnTo>
                  <a:lnTo>
                    <a:pt x="17161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860035" y="4925186"/>
              <a:ext cx="1800225" cy="504190"/>
            </a:xfrm>
            <a:custGeom>
              <a:avLst/>
              <a:gdLst/>
              <a:ahLst/>
              <a:cxnLst/>
              <a:rect l="l" t="t" r="r" b="b"/>
              <a:pathLst>
                <a:path w="1800225" h="504189">
                  <a:moveTo>
                    <a:pt x="0" y="84074"/>
                  </a:moveTo>
                  <a:lnTo>
                    <a:pt x="6598" y="51327"/>
                  </a:lnTo>
                  <a:lnTo>
                    <a:pt x="24590" y="24606"/>
                  </a:lnTo>
                  <a:lnTo>
                    <a:pt x="51274" y="6600"/>
                  </a:lnTo>
                  <a:lnTo>
                    <a:pt x="83947" y="0"/>
                  </a:lnTo>
                  <a:lnTo>
                    <a:pt x="1716150" y="0"/>
                  </a:lnTo>
                  <a:lnTo>
                    <a:pt x="1748897" y="6600"/>
                  </a:lnTo>
                  <a:lnTo>
                    <a:pt x="1775618" y="24606"/>
                  </a:lnTo>
                  <a:lnTo>
                    <a:pt x="1793624" y="51327"/>
                  </a:lnTo>
                  <a:lnTo>
                    <a:pt x="1800224" y="84074"/>
                  </a:lnTo>
                  <a:lnTo>
                    <a:pt x="1800224" y="420116"/>
                  </a:lnTo>
                  <a:lnTo>
                    <a:pt x="1793624" y="452788"/>
                  </a:lnTo>
                  <a:lnTo>
                    <a:pt x="1775618" y="479472"/>
                  </a:lnTo>
                  <a:lnTo>
                    <a:pt x="1748897" y="497464"/>
                  </a:lnTo>
                  <a:lnTo>
                    <a:pt x="1716150" y="504063"/>
                  </a:lnTo>
                  <a:lnTo>
                    <a:pt x="83947" y="504063"/>
                  </a:lnTo>
                  <a:lnTo>
                    <a:pt x="51274" y="497464"/>
                  </a:lnTo>
                  <a:lnTo>
                    <a:pt x="24590" y="479472"/>
                  </a:lnTo>
                  <a:lnTo>
                    <a:pt x="6598" y="452788"/>
                  </a:lnTo>
                  <a:lnTo>
                    <a:pt x="0" y="420116"/>
                  </a:lnTo>
                  <a:lnTo>
                    <a:pt x="0" y="84074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5107940" y="5064963"/>
            <a:ext cx="13036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hsla(21,97%,52%,1);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789991" y="4910899"/>
            <a:ext cx="2045335" cy="532765"/>
            <a:chOff x="6789991" y="4910899"/>
            <a:chExt cx="2045335" cy="532765"/>
          </a:xfrm>
        </p:grpSpPr>
        <p:sp>
          <p:nvSpPr>
            <p:cNvPr id="32" name="object 32" descr=""/>
            <p:cNvSpPr/>
            <p:nvPr/>
          </p:nvSpPr>
          <p:spPr>
            <a:xfrm>
              <a:off x="6804279" y="4925186"/>
              <a:ext cx="2016760" cy="504190"/>
            </a:xfrm>
            <a:custGeom>
              <a:avLst/>
              <a:gdLst/>
              <a:ahLst/>
              <a:cxnLst/>
              <a:rect l="l" t="t" r="r" b="b"/>
              <a:pathLst>
                <a:path w="2016759" h="504189">
                  <a:moveTo>
                    <a:pt x="1932177" y="0"/>
                  </a:moveTo>
                  <a:lnTo>
                    <a:pt x="83947" y="0"/>
                  </a:lnTo>
                  <a:lnTo>
                    <a:pt x="51274" y="6600"/>
                  </a:lnTo>
                  <a:lnTo>
                    <a:pt x="24590" y="24606"/>
                  </a:lnTo>
                  <a:lnTo>
                    <a:pt x="6598" y="51327"/>
                  </a:lnTo>
                  <a:lnTo>
                    <a:pt x="0" y="84074"/>
                  </a:lnTo>
                  <a:lnTo>
                    <a:pt x="0" y="420116"/>
                  </a:lnTo>
                  <a:lnTo>
                    <a:pt x="6598" y="452788"/>
                  </a:lnTo>
                  <a:lnTo>
                    <a:pt x="24590" y="479472"/>
                  </a:lnTo>
                  <a:lnTo>
                    <a:pt x="51274" y="497464"/>
                  </a:lnTo>
                  <a:lnTo>
                    <a:pt x="83947" y="504063"/>
                  </a:lnTo>
                  <a:lnTo>
                    <a:pt x="1932177" y="504063"/>
                  </a:lnTo>
                  <a:lnTo>
                    <a:pt x="1964870" y="497464"/>
                  </a:lnTo>
                  <a:lnTo>
                    <a:pt x="1991598" y="479472"/>
                  </a:lnTo>
                  <a:lnTo>
                    <a:pt x="2009634" y="452788"/>
                  </a:lnTo>
                  <a:lnTo>
                    <a:pt x="2016252" y="420116"/>
                  </a:lnTo>
                  <a:lnTo>
                    <a:pt x="2016252" y="84074"/>
                  </a:lnTo>
                  <a:lnTo>
                    <a:pt x="2009634" y="51327"/>
                  </a:lnTo>
                  <a:lnTo>
                    <a:pt x="1991598" y="24606"/>
                  </a:lnTo>
                  <a:lnTo>
                    <a:pt x="1964870" y="6600"/>
                  </a:lnTo>
                  <a:lnTo>
                    <a:pt x="193217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804279" y="4925186"/>
              <a:ext cx="2016760" cy="504190"/>
            </a:xfrm>
            <a:custGeom>
              <a:avLst/>
              <a:gdLst/>
              <a:ahLst/>
              <a:cxnLst/>
              <a:rect l="l" t="t" r="r" b="b"/>
              <a:pathLst>
                <a:path w="2016759" h="504189">
                  <a:moveTo>
                    <a:pt x="0" y="84074"/>
                  </a:moveTo>
                  <a:lnTo>
                    <a:pt x="6598" y="51327"/>
                  </a:lnTo>
                  <a:lnTo>
                    <a:pt x="24590" y="24606"/>
                  </a:lnTo>
                  <a:lnTo>
                    <a:pt x="51274" y="6600"/>
                  </a:lnTo>
                  <a:lnTo>
                    <a:pt x="83947" y="0"/>
                  </a:lnTo>
                  <a:lnTo>
                    <a:pt x="1932177" y="0"/>
                  </a:lnTo>
                  <a:lnTo>
                    <a:pt x="1964870" y="6600"/>
                  </a:lnTo>
                  <a:lnTo>
                    <a:pt x="1991598" y="24606"/>
                  </a:lnTo>
                  <a:lnTo>
                    <a:pt x="2009634" y="51327"/>
                  </a:lnTo>
                  <a:lnTo>
                    <a:pt x="2016252" y="84074"/>
                  </a:lnTo>
                  <a:lnTo>
                    <a:pt x="2016252" y="420116"/>
                  </a:lnTo>
                  <a:lnTo>
                    <a:pt x="2009634" y="452788"/>
                  </a:lnTo>
                  <a:lnTo>
                    <a:pt x="1991598" y="479472"/>
                  </a:lnTo>
                  <a:lnTo>
                    <a:pt x="1964870" y="497464"/>
                  </a:lnTo>
                  <a:lnTo>
                    <a:pt x="1932177" y="504063"/>
                  </a:lnTo>
                  <a:lnTo>
                    <a:pt x="83947" y="504063"/>
                  </a:lnTo>
                  <a:lnTo>
                    <a:pt x="51274" y="497464"/>
                  </a:lnTo>
                  <a:lnTo>
                    <a:pt x="24590" y="479472"/>
                  </a:lnTo>
                  <a:lnTo>
                    <a:pt x="6598" y="452788"/>
                  </a:lnTo>
                  <a:lnTo>
                    <a:pt x="0" y="420116"/>
                  </a:lnTo>
                  <a:lnTo>
                    <a:pt x="0" y="84074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804279" y="4925186"/>
              <a:ext cx="2016760" cy="504190"/>
            </a:xfrm>
            <a:custGeom>
              <a:avLst/>
              <a:gdLst/>
              <a:ahLst/>
              <a:cxnLst/>
              <a:rect l="l" t="t" r="r" b="b"/>
              <a:pathLst>
                <a:path w="2016759" h="504189">
                  <a:moveTo>
                    <a:pt x="1932177" y="0"/>
                  </a:moveTo>
                  <a:lnTo>
                    <a:pt x="83947" y="0"/>
                  </a:lnTo>
                  <a:lnTo>
                    <a:pt x="51274" y="6600"/>
                  </a:lnTo>
                  <a:lnTo>
                    <a:pt x="24590" y="24606"/>
                  </a:lnTo>
                  <a:lnTo>
                    <a:pt x="6598" y="51327"/>
                  </a:lnTo>
                  <a:lnTo>
                    <a:pt x="0" y="84074"/>
                  </a:lnTo>
                  <a:lnTo>
                    <a:pt x="0" y="420116"/>
                  </a:lnTo>
                  <a:lnTo>
                    <a:pt x="6598" y="452788"/>
                  </a:lnTo>
                  <a:lnTo>
                    <a:pt x="24590" y="479472"/>
                  </a:lnTo>
                  <a:lnTo>
                    <a:pt x="51274" y="497464"/>
                  </a:lnTo>
                  <a:lnTo>
                    <a:pt x="83947" y="504063"/>
                  </a:lnTo>
                  <a:lnTo>
                    <a:pt x="1932177" y="504063"/>
                  </a:lnTo>
                  <a:lnTo>
                    <a:pt x="1964870" y="497464"/>
                  </a:lnTo>
                  <a:lnTo>
                    <a:pt x="1991598" y="479472"/>
                  </a:lnTo>
                  <a:lnTo>
                    <a:pt x="2009634" y="452788"/>
                  </a:lnTo>
                  <a:lnTo>
                    <a:pt x="2016252" y="420116"/>
                  </a:lnTo>
                  <a:lnTo>
                    <a:pt x="2016252" y="84074"/>
                  </a:lnTo>
                  <a:lnTo>
                    <a:pt x="2009634" y="51327"/>
                  </a:lnTo>
                  <a:lnTo>
                    <a:pt x="1991598" y="24606"/>
                  </a:lnTo>
                  <a:lnTo>
                    <a:pt x="1964870" y="6600"/>
                  </a:lnTo>
                  <a:lnTo>
                    <a:pt x="1932177" y="0"/>
                  </a:lnTo>
                  <a:close/>
                </a:path>
              </a:pathLst>
            </a:custGeom>
            <a:solidFill>
              <a:srgbClr val="B0C6E0">
                <a:alpha val="7686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804279" y="4925186"/>
              <a:ext cx="2016760" cy="504190"/>
            </a:xfrm>
            <a:custGeom>
              <a:avLst/>
              <a:gdLst/>
              <a:ahLst/>
              <a:cxnLst/>
              <a:rect l="l" t="t" r="r" b="b"/>
              <a:pathLst>
                <a:path w="2016759" h="504189">
                  <a:moveTo>
                    <a:pt x="0" y="84074"/>
                  </a:moveTo>
                  <a:lnTo>
                    <a:pt x="6598" y="51327"/>
                  </a:lnTo>
                  <a:lnTo>
                    <a:pt x="24590" y="24606"/>
                  </a:lnTo>
                  <a:lnTo>
                    <a:pt x="51274" y="6600"/>
                  </a:lnTo>
                  <a:lnTo>
                    <a:pt x="83947" y="0"/>
                  </a:lnTo>
                  <a:lnTo>
                    <a:pt x="1932177" y="0"/>
                  </a:lnTo>
                  <a:lnTo>
                    <a:pt x="1964870" y="6600"/>
                  </a:lnTo>
                  <a:lnTo>
                    <a:pt x="1991598" y="24606"/>
                  </a:lnTo>
                  <a:lnTo>
                    <a:pt x="2009634" y="51327"/>
                  </a:lnTo>
                  <a:lnTo>
                    <a:pt x="2016252" y="84074"/>
                  </a:lnTo>
                  <a:lnTo>
                    <a:pt x="2016252" y="420116"/>
                  </a:lnTo>
                  <a:lnTo>
                    <a:pt x="2009634" y="452788"/>
                  </a:lnTo>
                  <a:lnTo>
                    <a:pt x="1991598" y="479472"/>
                  </a:lnTo>
                  <a:lnTo>
                    <a:pt x="1964870" y="497464"/>
                  </a:lnTo>
                  <a:lnTo>
                    <a:pt x="1932177" y="504063"/>
                  </a:lnTo>
                  <a:lnTo>
                    <a:pt x="83947" y="504063"/>
                  </a:lnTo>
                  <a:lnTo>
                    <a:pt x="51274" y="497464"/>
                  </a:lnTo>
                  <a:lnTo>
                    <a:pt x="24590" y="479472"/>
                  </a:lnTo>
                  <a:lnTo>
                    <a:pt x="6598" y="452788"/>
                  </a:lnTo>
                  <a:lnTo>
                    <a:pt x="0" y="420116"/>
                  </a:lnTo>
                  <a:lnTo>
                    <a:pt x="0" y="84074"/>
                  </a:lnTo>
                  <a:close/>
                </a:path>
              </a:pathLst>
            </a:custGeom>
            <a:ln w="28575">
              <a:solidFill>
                <a:srgbClr val="DCD2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101331" y="5064963"/>
            <a:ext cx="14224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hsla(21,97%,52%,0.5);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867402" y="1816614"/>
            <a:ext cx="2580640" cy="74993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15"/>
              </a:spcBef>
              <a:buClr>
                <a:srgbClr val="E36C09"/>
              </a:buClr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solidFill>
                  <a:srgbClr val="244060"/>
                </a:solidFill>
                <a:latin typeface="Calibri"/>
                <a:cs typeface="Calibri"/>
              </a:rPr>
              <a:t>HSL</a:t>
            </a:r>
            <a:r>
              <a:rPr dirty="0" sz="2400" spc="-20">
                <a:solidFill>
                  <a:srgbClr val="244060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25"/>
              </a:spcBef>
            </a:pPr>
            <a:r>
              <a:rPr dirty="0" sz="1400">
                <a:solidFill>
                  <a:srgbClr val="244060"/>
                </a:solidFill>
                <a:latin typeface="Tahoma"/>
                <a:cs typeface="Tahoma"/>
              </a:rPr>
              <a:t>(Hue,</a:t>
            </a:r>
            <a:r>
              <a:rPr dirty="0" sz="1400" spc="-4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4060"/>
                </a:solidFill>
                <a:latin typeface="Tahoma"/>
                <a:cs typeface="Tahoma"/>
              </a:rPr>
              <a:t>Saturation,</a:t>
            </a:r>
            <a:r>
              <a:rPr dirty="0" sz="1400" spc="-8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4060"/>
                </a:solidFill>
                <a:latin typeface="Tahoma"/>
                <a:cs typeface="Tahoma"/>
              </a:rPr>
              <a:t>Lightness)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4845748" y="2694622"/>
            <a:ext cx="2188845" cy="532765"/>
            <a:chOff x="4845748" y="2694622"/>
            <a:chExt cx="2188845" cy="532765"/>
          </a:xfrm>
        </p:grpSpPr>
        <p:sp>
          <p:nvSpPr>
            <p:cNvPr id="39" name="object 39" descr=""/>
            <p:cNvSpPr/>
            <p:nvPr/>
          </p:nvSpPr>
          <p:spPr>
            <a:xfrm>
              <a:off x="4860035" y="2708910"/>
              <a:ext cx="2160270" cy="504190"/>
            </a:xfrm>
            <a:custGeom>
              <a:avLst/>
              <a:gdLst/>
              <a:ahLst/>
              <a:cxnLst/>
              <a:rect l="l" t="t" r="r" b="b"/>
              <a:pathLst>
                <a:path w="2160270" h="504189">
                  <a:moveTo>
                    <a:pt x="2076195" y="0"/>
                  </a:moveTo>
                  <a:lnTo>
                    <a:pt x="83947" y="0"/>
                  </a:lnTo>
                  <a:lnTo>
                    <a:pt x="51274" y="6600"/>
                  </a:lnTo>
                  <a:lnTo>
                    <a:pt x="24590" y="24606"/>
                  </a:lnTo>
                  <a:lnTo>
                    <a:pt x="6598" y="51327"/>
                  </a:lnTo>
                  <a:lnTo>
                    <a:pt x="0" y="84074"/>
                  </a:lnTo>
                  <a:lnTo>
                    <a:pt x="0" y="420115"/>
                  </a:lnTo>
                  <a:lnTo>
                    <a:pt x="6598" y="452788"/>
                  </a:lnTo>
                  <a:lnTo>
                    <a:pt x="24590" y="479472"/>
                  </a:lnTo>
                  <a:lnTo>
                    <a:pt x="51274" y="497464"/>
                  </a:lnTo>
                  <a:lnTo>
                    <a:pt x="83947" y="504063"/>
                  </a:lnTo>
                  <a:lnTo>
                    <a:pt x="2076195" y="504063"/>
                  </a:lnTo>
                  <a:lnTo>
                    <a:pt x="2108942" y="497464"/>
                  </a:lnTo>
                  <a:lnTo>
                    <a:pt x="2135663" y="479472"/>
                  </a:lnTo>
                  <a:lnTo>
                    <a:pt x="2153669" y="452788"/>
                  </a:lnTo>
                  <a:lnTo>
                    <a:pt x="2160269" y="420115"/>
                  </a:lnTo>
                  <a:lnTo>
                    <a:pt x="2160269" y="84074"/>
                  </a:lnTo>
                  <a:lnTo>
                    <a:pt x="2153669" y="51327"/>
                  </a:lnTo>
                  <a:lnTo>
                    <a:pt x="2135663" y="24606"/>
                  </a:lnTo>
                  <a:lnTo>
                    <a:pt x="2108942" y="6600"/>
                  </a:lnTo>
                  <a:lnTo>
                    <a:pt x="207619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860035" y="2708910"/>
              <a:ext cx="2160270" cy="504190"/>
            </a:xfrm>
            <a:custGeom>
              <a:avLst/>
              <a:gdLst/>
              <a:ahLst/>
              <a:cxnLst/>
              <a:rect l="l" t="t" r="r" b="b"/>
              <a:pathLst>
                <a:path w="2160270" h="504189">
                  <a:moveTo>
                    <a:pt x="0" y="84074"/>
                  </a:moveTo>
                  <a:lnTo>
                    <a:pt x="6598" y="51327"/>
                  </a:lnTo>
                  <a:lnTo>
                    <a:pt x="24590" y="24606"/>
                  </a:lnTo>
                  <a:lnTo>
                    <a:pt x="51274" y="6600"/>
                  </a:lnTo>
                  <a:lnTo>
                    <a:pt x="83947" y="0"/>
                  </a:lnTo>
                  <a:lnTo>
                    <a:pt x="2076195" y="0"/>
                  </a:lnTo>
                  <a:lnTo>
                    <a:pt x="2108942" y="6600"/>
                  </a:lnTo>
                  <a:lnTo>
                    <a:pt x="2135663" y="24606"/>
                  </a:lnTo>
                  <a:lnTo>
                    <a:pt x="2153669" y="51327"/>
                  </a:lnTo>
                  <a:lnTo>
                    <a:pt x="2160269" y="84074"/>
                  </a:lnTo>
                  <a:lnTo>
                    <a:pt x="2160269" y="420115"/>
                  </a:lnTo>
                  <a:lnTo>
                    <a:pt x="2153669" y="452788"/>
                  </a:lnTo>
                  <a:lnTo>
                    <a:pt x="2135663" y="479472"/>
                  </a:lnTo>
                  <a:lnTo>
                    <a:pt x="2108942" y="497464"/>
                  </a:lnTo>
                  <a:lnTo>
                    <a:pt x="2076195" y="504063"/>
                  </a:lnTo>
                  <a:lnTo>
                    <a:pt x="83947" y="504063"/>
                  </a:lnTo>
                  <a:lnTo>
                    <a:pt x="51274" y="497464"/>
                  </a:lnTo>
                  <a:lnTo>
                    <a:pt x="24590" y="479472"/>
                  </a:lnTo>
                  <a:lnTo>
                    <a:pt x="6598" y="452788"/>
                  </a:lnTo>
                  <a:lnTo>
                    <a:pt x="0" y="420115"/>
                  </a:lnTo>
                  <a:lnTo>
                    <a:pt x="0" y="84074"/>
                  </a:lnTo>
                  <a:close/>
                </a:path>
              </a:pathLst>
            </a:custGeom>
            <a:ln w="28575">
              <a:solidFill>
                <a:srgbClr val="FD5A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5239003" y="2814954"/>
            <a:ext cx="1403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hsl(21,97%,52%)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2315" y="2708922"/>
            <a:ext cx="1728216" cy="504050"/>
          </a:xfrm>
          <a:prstGeom prst="rect">
            <a:avLst/>
          </a:prstGeom>
        </p:spPr>
      </p:pic>
      <p:sp>
        <p:nvSpPr>
          <p:cNvPr id="43" name="object 43" descr=""/>
          <p:cNvSpPr/>
          <p:nvPr/>
        </p:nvSpPr>
        <p:spPr>
          <a:xfrm>
            <a:off x="0" y="1052715"/>
            <a:ext cx="9144000" cy="504190"/>
          </a:xfrm>
          <a:custGeom>
            <a:avLst/>
            <a:gdLst/>
            <a:ahLst/>
            <a:cxnLst/>
            <a:rect l="l" t="t" r="r" b="b"/>
            <a:pathLst>
              <a:path w="9144000" h="504190">
                <a:moveTo>
                  <a:pt x="9144000" y="0"/>
                </a:moveTo>
                <a:lnTo>
                  <a:pt x="0" y="0"/>
                </a:lnTo>
                <a:lnTo>
                  <a:pt x="0" y="504050"/>
                </a:lnTo>
                <a:lnTo>
                  <a:pt x="9144000" y="504050"/>
                </a:lnTo>
                <a:lnTo>
                  <a:pt x="9144000" y="0"/>
                </a:lnTo>
                <a:close/>
              </a:path>
            </a:pathLst>
          </a:custGeom>
          <a:solidFill>
            <a:srgbClr val="505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3764026" y="1076960"/>
            <a:ext cx="13061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COLOR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81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NOVEDADES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CSS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0967" y="6464529"/>
            <a:ext cx="148590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HTML</a:t>
            </a:r>
            <a:r>
              <a:rPr dirty="0" sz="1600" spc="-5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5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/</a:t>
            </a:r>
            <a:r>
              <a:rPr dirty="0" sz="1600" spc="-2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CSS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79245">
              <a:lnSpc>
                <a:spcPct val="100000"/>
              </a:lnSpc>
              <a:spcBef>
                <a:spcPts val="100"/>
              </a:spcBef>
            </a:pPr>
            <a:r>
              <a:rPr dirty="0"/>
              <a:t>ACCESO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 spc="-10"/>
              <a:t>FICHEROS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835150"/>
            <a:ext cx="2143125" cy="6022975"/>
            <a:chOff x="0" y="835150"/>
            <a:chExt cx="2143125" cy="60229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5150"/>
              <a:ext cx="1930908" cy="60228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60829"/>
              <a:ext cx="2143125" cy="360045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2013204" y="3893820"/>
            <a:ext cx="6684645" cy="2437130"/>
            <a:chOff x="2013204" y="3893820"/>
            <a:chExt cx="6684645" cy="243713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3204" y="3893820"/>
              <a:ext cx="6684264" cy="243687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051685" y="3933063"/>
              <a:ext cx="6553200" cy="2304415"/>
            </a:xfrm>
            <a:custGeom>
              <a:avLst/>
              <a:gdLst/>
              <a:ahLst/>
              <a:cxnLst/>
              <a:rect l="l" t="t" r="r" b="b"/>
              <a:pathLst>
                <a:path w="6553200" h="2304415">
                  <a:moveTo>
                    <a:pt x="6351396" y="0"/>
                  </a:moveTo>
                  <a:lnTo>
                    <a:pt x="201421" y="0"/>
                  </a:lnTo>
                  <a:lnTo>
                    <a:pt x="155234" y="5319"/>
                  </a:lnTo>
                  <a:lnTo>
                    <a:pt x="112837" y="20471"/>
                  </a:lnTo>
                  <a:lnTo>
                    <a:pt x="75438" y="44247"/>
                  </a:lnTo>
                  <a:lnTo>
                    <a:pt x="44247" y="75438"/>
                  </a:lnTo>
                  <a:lnTo>
                    <a:pt x="20471" y="112837"/>
                  </a:lnTo>
                  <a:lnTo>
                    <a:pt x="5319" y="155234"/>
                  </a:lnTo>
                  <a:lnTo>
                    <a:pt x="0" y="201422"/>
                  </a:lnTo>
                  <a:lnTo>
                    <a:pt x="0" y="2102827"/>
                  </a:lnTo>
                  <a:lnTo>
                    <a:pt x="5319" y="2149011"/>
                  </a:lnTo>
                  <a:lnTo>
                    <a:pt x="20471" y="2191406"/>
                  </a:lnTo>
                  <a:lnTo>
                    <a:pt x="44247" y="2228805"/>
                  </a:lnTo>
                  <a:lnTo>
                    <a:pt x="75438" y="2259998"/>
                  </a:lnTo>
                  <a:lnTo>
                    <a:pt x="112837" y="2283776"/>
                  </a:lnTo>
                  <a:lnTo>
                    <a:pt x="155234" y="2298930"/>
                  </a:lnTo>
                  <a:lnTo>
                    <a:pt x="201421" y="2304249"/>
                  </a:lnTo>
                  <a:lnTo>
                    <a:pt x="6351396" y="2304249"/>
                  </a:lnTo>
                  <a:lnTo>
                    <a:pt x="6397544" y="2298930"/>
                  </a:lnTo>
                  <a:lnTo>
                    <a:pt x="6439925" y="2283776"/>
                  </a:lnTo>
                  <a:lnTo>
                    <a:pt x="6477326" y="2259998"/>
                  </a:lnTo>
                  <a:lnTo>
                    <a:pt x="6508531" y="2228805"/>
                  </a:lnTo>
                  <a:lnTo>
                    <a:pt x="6532325" y="2191406"/>
                  </a:lnTo>
                  <a:lnTo>
                    <a:pt x="6547493" y="2149011"/>
                  </a:lnTo>
                  <a:lnTo>
                    <a:pt x="6552819" y="2102827"/>
                  </a:lnTo>
                  <a:lnTo>
                    <a:pt x="6552819" y="201422"/>
                  </a:lnTo>
                  <a:lnTo>
                    <a:pt x="6547493" y="155234"/>
                  </a:lnTo>
                  <a:lnTo>
                    <a:pt x="6532325" y="112837"/>
                  </a:lnTo>
                  <a:lnTo>
                    <a:pt x="6508531" y="75438"/>
                  </a:lnTo>
                  <a:lnTo>
                    <a:pt x="6477326" y="44247"/>
                  </a:lnTo>
                  <a:lnTo>
                    <a:pt x="6439925" y="20471"/>
                  </a:lnTo>
                  <a:lnTo>
                    <a:pt x="6397544" y="5319"/>
                  </a:lnTo>
                  <a:lnTo>
                    <a:pt x="6351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51685" y="3933063"/>
              <a:ext cx="6553200" cy="2304415"/>
            </a:xfrm>
            <a:custGeom>
              <a:avLst/>
              <a:gdLst/>
              <a:ahLst/>
              <a:cxnLst/>
              <a:rect l="l" t="t" r="r" b="b"/>
              <a:pathLst>
                <a:path w="6553200" h="2304415">
                  <a:moveTo>
                    <a:pt x="0" y="201422"/>
                  </a:moveTo>
                  <a:lnTo>
                    <a:pt x="5319" y="155234"/>
                  </a:lnTo>
                  <a:lnTo>
                    <a:pt x="20471" y="112837"/>
                  </a:lnTo>
                  <a:lnTo>
                    <a:pt x="44247" y="75438"/>
                  </a:lnTo>
                  <a:lnTo>
                    <a:pt x="75438" y="44247"/>
                  </a:lnTo>
                  <a:lnTo>
                    <a:pt x="112837" y="20471"/>
                  </a:lnTo>
                  <a:lnTo>
                    <a:pt x="155234" y="5319"/>
                  </a:lnTo>
                  <a:lnTo>
                    <a:pt x="201421" y="0"/>
                  </a:lnTo>
                  <a:lnTo>
                    <a:pt x="6351396" y="0"/>
                  </a:lnTo>
                  <a:lnTo>
                    <a:pt x="6397544" y="5319"/>
                  </a:lnTo>
                  <a:lnTo>
                    <a:pt x="6439925" y="20471"/>
                  </a:lnTo>
                  <a:lnTo>
                    <a:pt x="6477326" y="44247"/>
                  </a:lnTo>
                  <a:lnTo>
                    <a:pt x="6508531" y="75438"/>
                  </a:lnTo>
                  <a:lnTo>
                    <a:pt x="6532325" y="112837"/>
                  </a:lnTo>
                  <a:lnTo>
                    <a:pt x="6547493" y="155234"/>
                  </a:lnTo>
                  <a:lnTo>
                    <a:pt x="6552819" y="201422"/>
                  </a:lnTo>
                  <a:lnTo>
                    <a:pt x="6552819" y="2102827"/>
                  </a:lnTo>
                  <a:lnTo>
                    <a:pt x="6547493" y="2149011"/>
                  </a:lnTo>
                  <a:lnTo>
                    <a:pt x="6532325" y="2191406"/>
                  </a:lnTo>
                  <a:lnTo>
                    <a:pt x="6508531" y="2228805"/>
                  </a:lnTo>
                  <a:lnTo>
                    <a:pt x="6477326" y="2259998"/>
                  </a:lnTo>
                  <a:lnTo>
                    <a:pt x="6439925" y="2283776"/>
                  </a:lnTo>
                  <a:lnTo>
                    <a:pt x="6397544" y="2298930"/>
                  </a:lnTo>
                  <a:lnTo>
                    <a:pt x="6351396" y="2304249"/>
                  </a:lnTo>
                  <a:lnTo>
                    <a:pt x="201421" y="2304249"/>
                  </a:lnTo>
                  <a:lnTo>
                    <a:pt x="155234" y="2298930"/>
                  </a:lnTo>
                  <a:lnTo>
                    <a:pt x="112837" y="2283776"/>
                  </a:lnTo>
                  <a:lnTo>
                    <a:pt x="75438" y="2259998"/>
                  </a:lnTo>
                  <a:lnTo>
                    <a:pt x="44247" y="2228805"/>
                  </a:lnTo>
                  <a:lnTo>
                    <a:pt x="20471" y="2191406"/>
                  </a:lnTo>
                  <a:lnTo>
                    <a:pt x="5319" y="2149011"/>
                  </a:lnTo>
                  <a:lnTo>
                    <a:pt x="0" y="2102827"/>
                  </a:lnTo>
                  <a:lnTo>
                    <a:pt x="0" y="201422"/>
                  </a:lnTo>
                  <a:close/>
                </a:path>
              </a:pathLst>
            </a:custGeom>
            <a:ln w="25400">
              <a:solidFill>
                <a:srgbClr val="C5D9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3919" y="3933113"/>
              <a:ext cx="4608449" cy="2203831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98831" y="1125982"/>
            <a:ext cx="5156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Offline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8831" y="1797557"/>
            <a:ext cx="9652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Conectividad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0" y="2060829"/>
            <a:ext cx="1929130" cy="3600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670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Acceso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ficheros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98831" y="2469007"/>
            <a:ext cx="7734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Semántica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8831" y="2804541"/>
            <a:ext cx="9372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Audio/Video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8831" y="3140201"/>
            <a:ext cx="8826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3D/Gráficos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98831" y="3353846"/>
            <a:ext cx="962025" cy="697230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400" spc="-10">
                <a:latin typeface="Calibri"/>
                <a:cs typeface="Calibri"/>
              </a:rPr>
              <a:t>Presentación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 spc="-10">
                <a:latin typeface="Calibri"/>
                <a:cs typeface="Calibri"/>
              </a:rPr>
              <a:t>Rendimiento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98831" y="1461896"/>
            <a:ext cx="12541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Almacenamiento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83739" y="1340738"/>
            <a:ext cx="3528441" cy="2016252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2483739" y="1340738"/>
            <a:ext cx="3528695" cy="2016760"/>
          </a:xfrm>
          <a:prstGeom prst="rect">
            <a:avLst/>
          </a:prstGeom>
          <a:ln w="6350">
            <a:solidFill>
              <a:srgbClr val="F0A40D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163830" marR="246379">
              <a:lnSpc>
                <a:spcPct val="100000"/>
              </a:lnSpc>
              <a:spcBef>
                <a:spcPts val="830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Permite</a:t>
            </a:r>
            <a:r>
              <a:rPr dirty="0" sz="1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aplicaciones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webs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puedan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acceder</a:t>
            </a:r>
            <a:r>
              <a:rPr dirty="0" sz="14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(a)sincronamente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ficheros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del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dispositivo</a:t>
            </a:r>
            <a:endParaRPr sz="1400">
              <a:latin typeface="Calibri"/>
              <a:cs typeface="Calibri"/>
            </a:endParaRPr>
          </a:p>
          <a:p>
            <a:pPr marL="282575" indent="-80010">
              <a:lnSpc>
                <a:spcPct val="100000"/>
              </a:lnSpc>
              <a:spcBef>
                <a:spcPts val="1225"/>
              </a:spcBef>
              <a:buChar char="-"/>
              <a:tabLst>
                <a:tab pos="283210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200">
              <a:latin typeface="Calibri"/>
              <a:cs typeface="Calibri"/>
            </a:endParaRPr>
          </a:p>
          <a:p>
            <a:pPr marL="282575" indent="-80010">
              <a:lnSpc>
                <a:spcPct val="100000"/>
              </a:lnSpc>
              <a:buChar char="-"/>
              <a:tabLst>
                <a:tab pos="283210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FileReader</a:t>
            </a:r>
            <a:r>
              <a:rPr dirty="0" sz="12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200">
              <a:latin typeface="Calibri"/>
              <a:cs typeface="Calibri"/>
            </a:endParaRPr>
          </a:p>
          <a:p>
            <a:pPr marL="282575" indent="-80010">
              <a:lnSpc>
                <a:spcPct val="100000"/>
              </a:lnSpc>
              <a:buChar char="-"/>
              <a:tabLst>
                <a:tab pos="283210" algn="l"/>
              </a:tabLst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Filesystem</a:t>
            </a:r>
            <a:r>
              <a:rPr dirty="0" sz="12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2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FileWritter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200">
              <a:latin typeface="Calibri"/>
              <a:cs typeface="Calibri"/>
            </a:endParaRPr>
          </a:p>
          <a:p>
            <a:pPr marL="282575" indent="-80010">
              <a:lnSpc>
                <a:spcPct val="100000"/>
              </a:lnSpc>
              <a:buChar char="-"/>
              <a:tabLst>
                <a:tab pos="283210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BlobBuilder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200">
              <a:latin typeface="Calibri"/>
              <a:cs typeface="Calibri"/>
            </a:endParaRPr>
          </a:p>
          <a:p>
            <a:pPr marL="282575" indent="-80010">
              <a:lnSpc>
                <a:spcPct val="100000"/>
              </a:lnSpc>
              <a:buChar char="-"/>
              <a:tabLst>
                <a:tab pos="283210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Blob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URLs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72225" y="1268730"/>
            <a:ext cx="2614422" cy="2215896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2239517" y="4390135"/>
            <a:ext cx="1744980" cy="16598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F487C"/>
                </a:solidFill>
                <a:latin typeface="Calibri"/>
                <a:cs typeface="Calibri"/>
              </a:rPr>
              <a:t>File</a:t>
            </a:r>
            <a:r>
              <a:rPr dirty="0" sz="1200" spc="-2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1F487C"/>
                </a:solidFill>
                <a:latin typeface="Calibri"/>
                <a:cs typeface="Calibri"/>
              </a:rPr>
              <a:t>API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1F487C"/>
                </a:solidFill>
                <a:latin typeface="Calibri"/>
                <a:cs typeface="Calibri"/>
              </a:rPr>
              <a:t>FilerReader</a:t>
            </a:r>
            <a:r>
              <a:rPr dirty="0" sz="1200" spc="4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1F487C"/>
                </a:solidFill>
                <a:latin typeface="Calibri"/>
                <a:cs typeface="Calibri"/>
              </a:rPr>
              <a:t>API</a:t>
            </a:r>
            <a:endParaRPr sz="1200">
              <a:latin typeface="Calibri"/>
              <a:cs typeface="Calibri"/>
            </a:endParaRPr>
          </a:p>
          <a:p>
            <a:pPr marL="31750" marR="5080" indent="-19685">
              <a:lnSpc>
                <a:spcPts val="2920"/>
              </a:lnSpc>
              <a:spcBef>
                <a:spcPts val="260"/>
              </a:spcBef>
            </a:pPr>
            <a:r>
              <a:rPr dirty="0" sz="1200" spc="-10">
                <a:solidFill>
                  <a:srgbClr val="1F487C"/>
                </a:solidFill>
                <a:latin typeface="Calibri"/>
                <a:cs typeface="Calibri"/>
              </a:rPr>
              <a:t>Filesystem</a:t>
            </a:r>
            <a:r>
              <a:rPr dirty="0" sz="1200" spc="1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1F487C"/>
                </a:solidFill>
                <a:latin typeface="Calibri"/>
                <a:cs typeface="Calibri"/>
              </a:rPr>
              <a:t>&amp;</a:t>
            </a:r>
            <a:r>
              <a:rPr dirty="0" sz="1200" spc="1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1F487C"/>
                </a:solidFill>
                <a:latin typeface="Calibri"/>
                <a:cs typeface="Calibri"/>
              </a:rPr>
              <a:t>FileWritter</a:t>
            </a:r>
            <a:r>
              <a:rPr dirty="0" sz="1200" spc="-15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1F487C"/>
                </a:solidFill>
                <a:latin typeface="Calibri"/>
                <a:cs typeface="Calibri"/>
              </a:rPr>
              <a:t>API </a:t>
            </a:r>
            <a:r>
              <a:rPr dirty="0" sz="1200">
                <a:solidFill>
                  <a:srgbClr val="1F487C"/>
                </a:solidFill>
                <a:latin typeface="Calibri"/>
                <a:cs typeface="Calibri"/>
              </a:rPr>
              <a:t>BlobBuilder</a:t>
            </a:r>
            <a:r>
              <a:rPr dirty="0" sz="1200" spc="-4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1F487C"/>
                </a:solidFill>
                <a:latin typeface="Calibri"/>
                <a:cs typeface="Calibri"/>
              </a:rPr>
              <a:t>API</a:t>
            </a:r>
            <a:endParaRPr sz="1200">
              <a:latin typeface="Calibri"/>
              <a:cs typeface="Calibri"/>
            </a:endParaRPr>
          </a:p>
          <a:p>
            <a:pPr marL="31750">
              <a:lnSpc>
                <a:spcPct val="100000"/>
              </a:lnSpc>
              <a:spcBef>
                <a:spcPts val="1055"/>
              </a:spcBef>
            </a:pPr>
            <a:r>
              <a:rPr dirty="0" sz="1200">
                <a:solidFill>
                  <a:srgbClr val="1F487C"/>
                </a:solidFill>
                <a:latin typeface="Calibri"/>
                <a:cs typeface="Calibri"/>
              </a:rPr>
              <a:t>Blob</a:t>
            </a:r>
            <a:r>
              <a:rPr dirty="0" sz="1200" spc="-20">
                <a:solidFill>
                  <a:srgbClr val="1F487C"/>
                </a:solidFill>
                <a:latin typeface="Calibri"/>
                <a:cs typeface="Calibri"/>
              </a:rPr>
              <a:t> URLs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2195702" y="4725161"/>
            <a:ext cx="6193155" cy="1080135"/>
          </a:xfrm>
          <a:custGeom>
            <a:avLst/>
            <a:gdLst/>
            <a:ahLst/>
            <a:cxnLst/>
            <a:rect l="l" t="t" r="r" b="b"/>
            <a:pathLst>
              <a:path w="6193155" h="1080135">
                <a:moveTo>
                  <a:pt x="0" y="0"/>
                </a:moveTo>
                <a:lnTo>
                  <a:pt x="6192774" y="0"/>
                </a:lnTo>
              </a:path>
              <a:path w="6193155" h="1080135">
                <a:moveTo>
                  <a:pt x="0" y="360044"/>
                </a:moveTo>
                <a:lnTo>
                  <a:pt x="6192774" y="360044"/>
                </a:lnTo>
              </a:path>
              <a:path w="6193155" h="1080135">
                <a:moveTo>
                  <a:pt x="0" y="720090"/>
                </a:moveTo>
                <a:lnTo>
                  <a:pt x="6192774" y="720090"/>
                </a:lnTo>
              </a:path>
              <a:path w="6193155" h="1080135">
                <a:moveTo>
                  <a:pt x="0" y="1080096"/>
                </a:moveTo>
                <a:lnTo>
                  <a:pt x="6192774" y="1080096"/>
                </a:lnTo>
              </a:path>
            </a:pathLst>
          </a:custGeom>
          <a:ln w="9525">
            <a:solidFill>
              <a:srgbClr val="F0A40D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81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NOVEDADES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CSS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621023" y="1916810"/>
            <a:ext cx="5215255" cy="4941570"/>
            <a:chOff x="3621023" y="1916810"/>
            <a:chExt cx="5215255" cy="4941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1023" y="4786883"/>
              <a:ext cx="5215128" cy="207111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5882" y="1916810"/>
              <a:ext cx="5184647" cy="288036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46303" y="2202307"/>
            <a:ext cx="2197100" cy="247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244060"/>
                </a:solidFill>
                <a:latin typeface="Tahoma"/>
                <a:cs typeface="Tahoma"/>
              </a:rPr>
              <a:t>column-count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E36C09"/>
              </a:buClr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E36C09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244060"/>
                </a:solidFill>
                <a:latin typeface="Tahoma"/>
                <a:cs typeface="Tahoma"/>
              </a:rPr>
              <a:t>column-width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E36C09"/>
              </a:buClr>
              <a:buFont typeface="Tahoma"/>
              <a:buChar char="•"/>
            </a:pPr>
            <a:endParaRPr sz="215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E36C09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244060"/>
                </a:solidFill>
                <a:latin typeface="Tahoma"/>
                <a:cs typeface="Tahoma"/>
              </a:rPr>
              <a:t>column-</a:t>
            </a:r>
            <a:r>
              <a:rPr dirty="0" sz="2400" spc="-25">
                <a:solidFill>
                  <a:srgbClr val="244060"/>
                </a:solidFill>
                <a:latin typeface="Tahoma"/>
                <a:cs typeface="Tahoma"/>
              </a:rPr>
              <a:t>gap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E36C09"/>
              </a:buClr>
              <a:buFont typeface="Tahoma"/>
              <a:buChar char="•"/>
            </a:pP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E36C09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244060"/>
                </a:solidFill>
                <a:latin typeface="Tahoma"/>
                <a:cs typeface="Tahoma"/>
              </a:rPr>
              <a:t>column-</a:t>
            </a:r>
            <a:r>
              <a:rPr dirty="0" sz="2400" spc="-20">
                <a:solidFill>
                  <a:srgbClr val="244060"/>
                </a:solidFill>
                <a:latin typeface="Tahoma"/>
                <a:cs typeface="Tahoma"/>
              </a:rPr>
              <a:t>rule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1052715"/>
            <a:ext cx="9144000" cy="504190"/>
          </a:xfrm>
          <a:custGeom>
            <a:avLst/>
            <a:gdLst/>
            <a:ahLst/>
            <a:cxnLst/>
            <a:rect l="l" t="t" r="r" b="b"/>
            <a:pathLst>
              <a:path w="9144000" h="504190">
                <a:moveTo>
                  <a:pt x="9144000" y="0"/>
                </a:moveTo>
                <a:lnTo>
                  <a:pt x="0" y="0"/>
                </a:lnTo>
                <a:lnTo>
                  <a:pt x="0" y="504050"/>
                </a:lnTo>
                <a:lnTo>
                  <a:pt x="9144000" y="504050"/>
                </a:lnTo>
                <a:lnTo>
                  <a:pt x="9144000" y="0"/>
                </a:lnTo>
                <a:close/>
              </a:path>
            </a:pathLst>
          </a:custGeom>
          <a:solidFill>
            <a:srgbClr val="505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241930" y="1076960"/>
            <a:ext cx="43478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MULTI-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dirty="0" sz="28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LAYOUT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4370" y="2117851"/>
            <a:ext cx="12515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244060"/>
                </a:solidFill>
                <a:latin typeface="Arial"/>
                <a:cs typeface="Arial"/>
              </a:rPr>
              <a:t>WebFonts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42900" y="2022729"/>
            <a:ext cx="3004185" cy="4835525"/>
            <a:chOff x="342900" y="2022729"/>
            <a:chExt cx="3004185" cy="4835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" y="5257800"/>
              <a:ext cx="3003804" cy="16001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541" y="2060829"/>
              <a:ext cx="2898203" cy="31683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76491" y="2041779"/>
              <a:ext cx="2936875" cy="3206750"/>
            </a:xfrm>
            <a:custGeom>
              <a:avLst/>
              <a:gdLst/>
              <a:ahLst/>
              <a:cxnLst/>
              <a:rect l="l" t="t" r="r" b="b"/>
              <a:pathLst>
                <a:path w="2936875" h="3206750">
                  <a:moveTo>
                    <a:pt x="267830" y="0"/>
                  </a:moveTo>
                  <a:lnTo>
                    <a:pt x="2668587" y="0"/>
                  </a:lnTo>
                  <a:lnTo>
                    <a:pt x="2695511" y="1270"/>
                  </a:lnTo>
                  <a:lnTo>
                    <a:pt x="2772854" y="20828"/>
                  </a:lnTo>
                  <a:lnTo>
                    <a:pt x="2818193" y="45720"/>
                  </a:lnTo>
                  <a:lnTo>
                    <a:pt x="2857944" y="78612"/>
                  </a:lnTo>
                  <a:lnTo>
                    <a:pt x="2890837" y="118237"/>
                  </a:lnTo>
                  <a:lnTo>
                    <a:pt x="2915602" y="163703"/>
                  </a:lnTo>
                  <a:lnTo>
                    <a:pt x="2930842" y="213613"/>
                  </a:lnTo>
                  <a:lnTo>
                    <a:pt x="2936430" y="267843"/>
                  </a:lnTo>
                  <a:lnTo>
                    <a:pt x="2936430" y="2938907"/>
                  </a:lnTo>
                  <a:lnTo>
                    <a:pt x="2930842" y="2993136"/>
                  </a:lnTo>
                  <a:lnTo>
                    <a:pt x="2915602" y="3043174"/>
                  </a:lnTo>
                  <a:lnTo>
                    <a:pt x="2890837" y="3088513"/>
                  </a:lnTo>
                  <a:lnTo>
                    <a:pt x="2857944" y="3128264"/>
                  </a:lnTo>
                  <a:lnTo>
                    <a:pt x="2818193" y="3161030"/>
                  </a:lnTo>
                  <a:lnTo>
                    <a:pt x="2772854" y="3185922"/>
                  </a:lnTo>
                  <a:lnTo>
                    <a:pt x="2722943" y="3201162"/>
                  </a:lnTo>
                  <a:lnTo>
                    <a:pt x="2668587" y="3206750"/>
                  </a:lnTo>
                  <a:lnTo>
                    <a:pt x="267830" y="3206750"/>
                  </a:lnTo>
                  <a:lnTo>
                    <a:pt x="213588" y="3201162"/>
                  </a:lnTo>
                  <a:lnTo>
                    <a:pt x="163614" y="3185922"/>
                  </a:lnTo>
                  <a:lnTo>
                    <a:pt x="118236" y="3161030"/>
                  </a:lnTo>
                  <a:lnTo>
                    <a:pt x="78536" y="3128264"/>
                  </a:lnTo>
                  <a:lnTo>
                    <a:pt x="45669" y="3088513"/>
                  </a:lnTo>
                  <a:lnTo>
                    <a:pt x="20840" y="3043174"/>
                  </a:lnTo>
                  <a:lnTo>
                    <a:pt x="5600" y="2993136"/>
                  </a:lnTo>
                  <a:lnTo>
                    <a:pt x="0" y="2938907"/>
                  </a:lnTo>
                  <a:lnTo>
                    <a:pt x="0" y="267843"/>
                  </a:lnTo>
                  <a:lnTo>
                    <a:pt x="5600" y="213613"/>
                  </a:lnTo>
                  <a:lnTo>
                    <a:pt x="20840" y="163703"/>
                  </a:lnTo>
                  <a:lnTo>
                    <a:pt x="45669" y="118237"/>
                  </a:lnTo>
                  <a:lnTo>
                    <a:pt x="78536" y="78612"/>
                  </a:lnTo>
                  <a:lnTo>
                    <a:pt x="118236" y="45720"/>
                  </a:lnTo>
                  <a:lnTo>
                    <a:pt x="163614" y="20828"/>
                  </a:lnTo>
                  <a:lnTo>
                    <a:pt x="213588" y="5587"/>
                  </a:lnTo>
                  <a:lnTo>
                    <a:pt x="267830" y="0"/>
                  </a:lnTo>
                  <a:close/>
                </a:path>
              </a:pathLst>
            </a:custGeom>
            <a:ln w="38100">
              <a:solidFill>
                <a:srgbClr val="FD5A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1052715"/>
            <a:ext cx="9144000" cy="504190"/>
          </a:xfrm>
          <a:custGeom>
            <a:avLst/>
            <a:gdLst/>
            <a:ahLst/>
            <a:cxnLst/>
            <a:rect l="l" t="t" r="r" b="b"/>
            <a:pathLst>
              <a:path w="9144000" h="504190">
                <a:moveTo>
                  <a:pt x="9144000" y="0"/>
                </a:moveTo>
                <a:lnTo>
                  <a:pt x="0" y="0"/>
                </a:lnTo>
                <a:lnTo>
                  <a:pt x="0" y="504050"/>
                </a:lnTo>
                <a:lnTo>
                  <a:pt x="9144000" y="504050"/>
                </a:lnTo>
                <a:lnTo>
                  <a:pt x="9144000" y="0"/>
                </a:lnTo>
                <a:close/>
              </a:path>
            </a:pathLst>
          </a:custGeom>
          <a:solidFill>
            <a:srgbClr val="505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388867" y="1076960"/>
            <a:ext cx="20548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WEBFONTS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95725" y="1939544"/>
            <a:ext cx="4356100" cy="2373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onsolas"/>
                <a:cs typeface="Consolas"/>
              </a:rPr>
              <a:t>@font-face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 spc="-5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font-family: </a:t>
            </a:r>
            <a:r>
              <a:rPr dirty="0" sz="1400" spc="-10">
                <a:latin typeface="Consolas"/>
                <a:cs typeface="Consolas"/>
              </a:rPr>
              <a:t>‘FontName';</a:t>
            </a:r>
            <a:endParaRPr sz="1400">
              <a:latin typeface="Consolas"/>
              <a:cs typeface="Consolas"/>
            </a:endParaRPr>
          </a:p>
          <a:p>
            <a:pPr marL="405765" marR="118745">
              <a:lnSpc>
                <a:spcPts val="1689"/>
              </a:lnSpc>
              <a:spcBef>
                <a:spcPts val="45"/>
              </a:spcBef>
            </a:pPr>
            <a:r>
              <a:rPr dirty="0" sz="1400">
                <a:latin typeface="Consolas"/>
                <a:cs typeface="Consolas"/>
              </a:rPr>
              <a:t>src:</a:t>
            </a:r>
            <a:r>
              <a:rPr dirty="0" sz="1400" spc="5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url('Gondola_SD-</a:t>
            </a:r>
            <a:r>
              <a:rPr dirty="0" sz="1400" spc="-10">
                <a:latin typeface="Consolas"/>
                <a:cs typeface="Consolas"/>
              </a:rPr>
              <a:t>webfont.eot'); </a:t>
            </a:r>
            <a:r>
              <a:rPr dirty="0" sz="1400">
                <a:latin typeface="Consolas"/>
                <a:cs typeface="Consolas"/>
              </a:rPr>
              <a:t>src: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local('</a:t>
            </a:r>
            <a:r>
              <a:rPr dirty="0" sz="1400">
                <a:latin typeface="Tahoma"/>
                <a:cs typeface="Tahoma"/>
              </a:rPr>
              <a:t>☺</a:t>
            </a:r>
            <a:r>
              <a:rPr dirty="0" sz="1400">
                <a:latin typeface="Consolas"/>
                <a:cs typeface="Consolas"/>
              </a:rPr>
              <a:t>'),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url('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FontName.woff')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ts val="1610"/>
              </a:lnSpc>
            </a:pPr>
            <a:r>
              <a:rPr dirty="0" sz="1400">
                <a:latin typeface="Consolas"/>
                <a:cs typeface="Consolas"/>
              </a:rPr>
              <a:t>format('woff'),</a:t>
            </a:r>
            <a:r>
              <a:rPr dirty="0" sz="1400" spc="2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url('</a:t>
            </a:r>
            <a:r>
              <a:rPr dirty="0" sz="1400" spc="35"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FontName.ttf')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dirty="0" sz="1400" spc="-10">
                <a:latin typeface="Consolas"/>
                <a:cs typeface="Consolas"/>
              </a:rPr>
              <a:t>format('truetype'),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url('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FontName.svg#webfontsgM4b18D')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Consolas"/>
                <a:cs typeface="Consolas"/>
              </a:rPr>
              <a:t>format('svg');</a:t>
            </a:r>
            <a:endParaRPr sz="1400">
              <a:latin typeface="Consolas"/>
              <a:cs typeface="Consolas"/>
            </a:endParaRPr>
          </a:p>
          <a:p>
            <a:pPr marL="405765" marR="197358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onsolas"/>
                <a:cs typeface="Consolas"/>
              </a:rPr>
              <a:t>font-weight:</a:t>
            </a:r>
            <a:r>
              <a:rPr dirty="0" sz="1400" spc="35"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normal; </a:t>
            </a:r>
            <a:r>
              <a:rPr dirty="0" sz="1400">
                <a:latin typeface="Consolas"/>
                <a:cs typeface="Consolas"/>
              </a:rPr>
              <a:t>font-style:</a:t>
            </a:r>
            <a:r>
              <a:rPr dirty="0" sz="1400" spc="35"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normal;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923919" y="4509134"/>
            <a:ext cx="4392930" cy="0"/>
          </a:xfrm>
          <a:custGeom>
            <a:avLst/>
            <a:gdLst/>
            <a:ahLst/>
            <a:cxnLst/>
            <a:rect l="l" t="t" r="r" b="b"/>
            <a:pathLst>
              <a:path w="4392930" h="0">
                <a:moveTo>
                  <a:pt x="0" y="0"/>
                </a:moveTo>
                <a:lnTo>
                  <a:pt x="439254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895725" y="4576698"/>
            <a:ext cx="3455670" cy="1178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nsolas"/>
                <a:cs typeface="Consolas"/>
              </a:rPr>
              <a:t>div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 spc="-5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onsolas"/>
                <a:cs typeface="Consolas"/>
              </a:rPr>
              <a:t>font-family:</a:t>
            </a:r>
            <a:r>
              <a:rPr dirty="0" sz="1400" spc="5"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FontName;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 marL="335915">
              <a:lnSpc>
                <a:spcPct val="100000"/>
              </a:lnSpc>
              <a:spcBef>
                <a:spcPts val="955"/>
              </a:spcBef>
            </a:pPr>
            <a:r>
              <a:rPr dirty="0" u="sng" sz="1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4"/>
              </a:rPr>
              <a:t>http://www.fontsquirrel.com/fontface/generator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51909" y="5517235"/>
            <a:ext cx="304800" cy="3048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81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NOVEDADES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CSS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81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NOVEDADES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CSS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8540" y="2318831"/>
            <a:ext cx="3515995" cy="76263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2000" spc="-35" b="1">
                <a:solidFill>
                  <a:srgbClr val="244060"/>
                </a:solidFill>
                <a:latin typeface="Arial"/>
                <a:cs typeface="Arial"/>
              </a:rPr>
              <a:t>Text-</a:t>
            </a:r>
            <a:r>
              <a:rPr dirty="0" sz="2000" spc="-10" b="1">
                <a:solidFill>
                  <a:srgbClr val="244060"/>
                </a:solidFill>
                <a:latin typeface="Arial"/>
                <a:cs typeface="Arial"/>
              </a:rPr>
              <a:t>shadow</a:t>
            </a:r>
            <a:endParaRPr sz="20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710"/>
              </a:spcBef>
            </a:pPr>
            <a:r>
              <a:rPr dirty="0" sz="1400">
                <a:solidFill>
                  <a:srgbClr val="244060"/>
                </a:solidFill>
                <a:latin typeface="Consolas"/>
                <a:cs typeface="Consolas"/>
              </a:rPr>
              <a:t>Text-shadow:</a:t>
            </a:r>
            <a:r>
              <a:rPr dirty="0" sz="1400" spc="5">
                <a:solidFill>
                  <a:srgbClr val="24406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44060"/>
                </a:solidFill>
                <a:latin typeface="Consolas"/>
                <a:cs typeface="Consolas"/>
              </a:rPr>
              <a:t>Xpos</a:t>
            </a:r>
            <a:r>
              <a:rPr dirty="0" sz="1400" spc="5">
                <a:solidFill>
                  <a:srgbClr val="24406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44060"/>
                </a:solidFill>
                <a:latin typeface="Consolas"/>
                <a:cs typeface="Consolas"/>
              </a:rPr>
              <a:t>Ypos</a:t>
            </a:r>
            <a:r>
              <a:rPr dirty="0" sz="1400" spc="25">
                <a:solidFill>
                  <a:srgbClr val="24406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44060"/>
                </a:solidFill>
                <a:latin typeface="Consolas"/>
                <a:cs typeface="Consolas"/>
              </a:rPr>
              <a:t>Blur</a:t>
            </a:r>
            <a:r>
              <a:rPr dirty="0" sz="1400" spc="20">
                <a:solidFill>
                  <a:srgbClr val="244060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244060"/>
                </a:solidFill>
                <a:latin typeface="Consolas"/>
                <a:cs typeface="Consolas"/>
              </a:rPr>
              <a:t>Color;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623" y="3156204"/>
            <a:ext cx="2743200" cy="43586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18540" y="4335526"/>
            <a:ext cx="3023870" cy="76263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2000" spc="-35" b="1">
                <a:solidFill>
                  <a:srgbClr val="244060"/>
                </a:solidFill>
                <a:latin typeface="Arial"/>
                <a:cs typeface="Arial"/>
              </a:rPr>
              <a:t>Text-</a:t>
            </a:r>
            <a:r>
              <a:rPr dirty="0" sz="2000" spc="-10" b="1">
                <a:solidFill>
                  <a:srgbClr val="244060"/>
                </a:solidFill>
                <a:latin typeface="Arial"/>
                <a:cs typeface="Arial"/>
              </a:rPr>
              <a:t>overflow</a:t>
            </a:r>
            <a:endParaRPr sz="20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710"/>
              </a:spcBef>
            </a:pPr>
            <a:r>
              <a:rPr dirty="0" sz="1400">
                <a:solidFill>
                  <a:srgbClr val="244060"/>
                </a:solidFill>
                <a:latin typeface="Consolas"/>
                <a:cs typeface="Consolas"/>
              </a:rPr>
              <a:t>Text-overflow:</a:t>
            </a:r>
            <a:r>
              <a:rPr dirty="0" sz="1400" spc="50">
                <a:solidFill>
                  <a:srgbClr val="24406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44060"/>
                </a:solidFill>
                <a:latin typeface="Consolas"/>
                <a:cs typeface="Consolas"/>
              </a:rPr>
              <a:t>ellipsis-</a:t>
            </a:r>
            <a:r>
              <a:rPr dirty="0" sz="1400" spc="-20">
                <a:solidFill>
                  <a:srgbClr val="244060"/>
                </a:solidFill>
                <a:latin typeface="Consolas"/>
                <a:cs typeface="Consolas"/>
              </a:rPr>
              <a:t>word;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99591" y="5301208"/>
            <a:ext cx="2880360" cy="360045"/>
          </a:xfrm>
          <a:prstGeom prst="rect">
            <a:avLst/>
          </a:prstGeom>
          <a:solidFill>
            <a:srgbClr val="FFFFFF"/>
          </a:solidFill>
          <a:ln w="12700">
            <a:solidFill>
              <a:srgbClr val="385D89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330"/>
              </a:spcBef>
            </a:pPr>
            <a:r>
              <a:rPr dirty="0" sz="1600">
                <a:latin typeface="Tahoma"/>
                <a:cs typeface="Tahoma"/>
              </a:rPr>
              <a:t>Lorem</a:t>
            </a:r>
            <a:r>
              <a:rPr dirty="0" sz="1600" spc="-3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ipsum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dolor</a:t>
            </a:r>
            <a:r>
              <a:rPr dirty="0" sz="1600" spc="-40">
                <a:latin typeface="Tahoma"/>
                <a:cs typeface="Tahoma"/>
              </a:rPr>
              <a:t> </a:t>
            </a:r>
            <a:r>
              <a:rPr dirty="0" sz="1600" spc="40">
                <a:latin typeface="Tahoma"/>
                <a:cs typeface="Tahoma"/>
              </a:rPr>
              <a:t>sit…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11555" y="4221098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60039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939665" y="2966611"/>
            <a:ext cx="2334260" cy="76327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000" spc="-20" b="1">
                <a:solidFill>
                  <a:srgbClr val="244060"/>
                </a:solidFill>
                <a:latin typeface="Arial"/>
                <a:cs typeface="Arial"/>
              </a:rPr>
              <a:t>Word-wrap</a:t>
            </a:r>
            <a:endParaRPr sz="20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710"/>
              </a:spcBef>
            </a:pPr>
            <a:r>
              <a:rPr dirty="0" sz="1400">
                <a:solidFill>
                  <a:srgbClr val="244060"/>
                </a:solidFill>
                <a:latin typeface="Consolas"/>
                <a:cs typeface="Consolas"/>
              </a:rPr>
              <a:t>word-wrap:</a:t>
            </a:r>
            <a:r>
              <a:rPr dirty="0" sz="1400" spc="35">
                <a:solidFill>
                  <a:srgbClr val="24406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44060"/>
                </a:solidFill>
                <a:latin typeface="Consolas"/>
                <a:cs typeface="Consolas"/>
              </a:rPr>
              <a:t>break-</a:t>
            </a:r>
            <a:r>
              <a:rPr dirty="0" sz="1400" spc="-20">
                <a:solidFill>
                  <a:srgbClr val="244060"/>
                </a:solidFill>
                <a:latin typeface="Consolas"/>
                <a:cs typeface="Consolas"/>
              </a:rPr>
              <a:t>word;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0" y="2420873"/>
            <a:ext cx="0" cy="3456940"/>
          </a:xfrm>
          <a:custGeom>
            <a:avLst/>
            <a:gdLst/>
            <a:ahLst/>
            <a:cxnLst/>
            <a:rect l="l" t="t" r="r" b="b"/>
            <a:pathLst>
              <a:path w="0" h="3456940">
                <a:moveTo>
                  <a:pt x="0" y="0"/>
                </a:moveTo>
                <a:lnTo>
                  <a:pt x="0" y="3456393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220080" y="3933075"/>
            <a:ext cx="2880360" cy="1008380"/>
          </a:xfrm>
          <a:prstGeom prst="rect">
            <a:avLst/>
          </a:prstGeom>
          <a:solidFill>
            <a:srgbClr val="FFFFFF"/>
          </a:solidFill>
          <a:ln w="12700">
            <a:solidFill>
              <a:srgbClr val="385D89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algn="just" marL="236220" marR="226695">
              <a:lnSpc>
                <a:spcPct val="100000"/>
              </a:lnSpc>
              <a:spcBef>
                <a:spcPts val="765"/>
              </a:spcBef>
            </a:pPr>
            <a:r>
              <a:rPr dirty="0" sz="1200">
                <a:latin typeface="Tahoma"/>
                <a:cs typeface="Tahoma"/>
              </a:rPr>
              <a:t>This</a:t>
            </a:r>
            <a:r>
              <a:rPr dirty="0" sz="1200" spc="120">
                <a:latin typeface="Tahoma"/>
                <a:cs typeface="Tahoma"/>
              </a:rPr>
              <a:t>  </a:t>
            </a:r>
            <a:r>
              <a:rPr dirty="0" sz="1200">
                <a:latin typeface="Tahoma"/>
                <a:cs typeface="Tahoma"/>
              </a:rPr>
              <a:t>paragraph</a:t>
            </a:r>
            <a:r>
              <a:rPr dirty="0" sz="1200" spc="125">
                <a:latin typeface="Tahoma"/>
                <a:cs typeface="Tahoma"/>
              </a:rPr>
              <a:t>  </a:t>
            </a:r>
            <a:r>
              <a:rPr dirty="0" sz="1200">
                <a:latin typeface="Tahoma"/>
                <a:cs typeface="Tahoma"/>
              </a:rPr>
              <a:t>has</a:t>
            </a:r>
            <a:r>
              <a:rPr dirty="0" sz="1200" spc="125">
                <a:latin typeface="Tahoma"/>
                <a:cs typeface="Tahoma"/>
              </a:rPr>
              <a:t>  </a:t>
            </a:r>
            <a:r>
              <a:rPr dirty="0" sz="1200">
                <a:latin typeface="Tahoma"/>
                <a:cs typeface="Tahoma"/>
              </a:rPr>
              <a:t>long</a:t>
            </a:r>
            <a:r>
              <a:rPr dirty="0" sz="1200" spc="125">
                <a:latin typeface="Tahoma"/>
                <a:cs typeface="Tahoma"/>
              </a:rPr>
              <a:t>  </a:t>
            </a:r>
            <a:r>
              <a:rPr dirty="0" sz="1200" spc="-20">
                <a:latin typeface="Tahoma"/>
                <a:cs typeface="Tahoma"/>
              </a:rPr>
              <a:t>words </a:t>
            </a:r>
            <a:r>
              <a:rPr dirty="0" sz="1200" spc="-10">
                <a:latin typeface="Tahoma"/>
                <a:cs typeface="Tahoma"/>
              </a:rPr>
              <a:t>thisisaveryverylongwordthatisntreall </a:t>
            </a:r>
            <a:r>
              <a:rPr dirty="0" sz="1200">
                <a:latin typeface="Tahoma"/>
                <a:cs typeface="Tahoma"/>
              </a:rPr>
              <a:t>yoneword</a:t>
            </a:r>
            <a:r>
              <a:rPr dirty="0" sz="1200" spc="305">
                <a:latin typeface="Tahoma"/>
                <a:cs typeface="Tahoma"/>
              </a:rPr>
              <a:t>    </a:t>
            </a:r>
            <a:r>
              <a:rPr dirty="0" sz="1200">
                <a:latin typeface="Tahoma"/>
                <a:cs typeface="Tahoma"/>
              </a:rPr>
              <a:t>and</a:t>
            </a:r>
            <a:r>
              <a:rPr dirty="0" sz="1200" spc="305">
                <a:latin typeface="Tahoma"/>
                <a:cs typeface="Tahoma"/>
              </a:rPr>
              <a:t>    </a:t>
            </a:r>
            <a:r>
              <a:rPr dirty="0" sz="1200">
                <a:latin typeface="Tahoma"/>
                <a:cs typeface="Tahoma"/>
              </a:rPr>
              <a:t>again</a:t>
            </a:r>
            <a:r>
              <a:rPr dirty="0" sz="1200" spc="310">
                <a:latin typeface="Tahoma"/>
                <a:cs typeface="Tahoma"/>
              </a:rPr>
              <a:t>    </a:t>
            </a:r>
            <a:r>
              <a:rPr dirty="0" sz="1200" spc="-50">
                <a:latin typeface="Tahoma"/>
                <a:cs typeface="Tahoma"/>
              </a:rPr>
              <a:t>a </a:t>
            </a:r>
            <a:r>
              <a:rPr dirty="0" sz="1200" spc="-10">
                <a:latin typeface="Tahoma"/>
                <a:cs typeface="Tahoma"/>
              </a:rPr>
              <a:t>longwordwithnospacesinit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0" y="1052715"/>
            <a:ext cx="9144000" cy="504190"/>
          </a:xfrm>
          <a:custGeom>
            <a:avLst/>
            <a:gdLst/>
            <a:ahLst/>
            <a:cxnLst/>
            <a:rect l="l" t="t" r="r" b="b"/>
            <a:pathLst>
              <a:path w="9144000" h="504190">
                <a:moveTo>
                  <a:pt x="9144000" y="0"/>
                </a:moveTo>
                <a:lnTo>
                  <a:pt x="0" y="0"/>
                </a:lnTo>
                <a:lnTo>
                  <a:pt x="0" y="504050"/>
                </a:lnTo>
                <a:lnTo>
                  <a:pt x="9144000" y="504050"/>
                </a:lnTo>
                <a:lnTo>
                  <a:pt x="9144000" y="0"/>
                </a:lnTo>
                <a:close/>
              </a:path>
            </a:pathLst>
          </a:custGeom>
          <a:solidFill>
            <a:srgbClr val="505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697604" y="1076960"/>
            <a:ext cx="14382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TEXTOS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1628" y="3213354"/>
            <a:ext cx="2369185" cy="669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ejemplo</a:t>
            </a: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sombra</a:t>
            </a:r>
            <a:endParaRPr sz="20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225"/>
              </a:spcBef>
            </a:pPr>
            <a:r>
              <a:rPr dirty="0" u="sng" sz="12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3"/>
              </a:rPr>
              <a:t>http://lab.simurai.com/flashlight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573" y="3645027"/>
            <a:ext cx="304800" cy="304800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81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NOVEDADES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CSS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538983" y="2190559"/>
            <a:ext cx="5575935" cy="3017520"/>
            <a:chOff x="2538983" y="2190559"/>
            <a:chExt cx="5575935" cy="3017520"/>
          </a:xfrm>
        </p:grpSpPr>
        <p:sp>
          <p:nvSpPr>
            <p:cNvPr id="4" name="object 4" descr=""/>
            <p:cNvSpPr/>
            <p:nvPr/>
          </p:nvSpPr>
          <p:spPr>
            <a:xfrm>
              <a:off x="5436107" y="2204847"/>
              <a:ext cx="2664460" cy="2952750"/>
            </a:xfrm>
            <a:custGeom>
              <a:avLst/>
              <a:gdLst/>
              <a:ahLst/>
              <a:cxnLst/>
              <a:rect l="l" t="t" r="r" b="b"/>
              <a:pathLst>
                <a:path w="2664459" h="2952750">
                  <a:moveTo>
                    <a:pt x="2558034" y="0"/>
                  </a:moveTo>
                  <a:lnTo>
                    <a:pt x="106299" y="0"/>
                  </a:lnTo>
                  <a:lnTo>
                    <a:pt x="64936" y="8358"/>
                  </a:lnTo>
                  <a:lnTo>
                    <a:pt x="31146" y="31146"/>
                  </a:lnTo>
                  <a:lnTo>
                    <a:pt x="8358" y="64936"/>
                  </a:lnTo>
                  <a:lnTo>
                    <a:pt x="0" y="106299"/>
                  </a:lnTo>
                  <a:lnTo>
                    <a:pt x="0" y="2846070"/>
                  </a:lnTo>
                  <a:lnTo>
                    <a:pt x="8358" y="2887432"/>
                  </a:lnTo>
                  <a:lnTo>
                    <a:pt x="31146" y="2921222"/>
                  </a:lnTo>
                  <a:lnTo>
                    <a:pt x="64936" y="2944010"/>
                  </a:lnTo>
                  <a:lnTo>
                    <a:pt x="106299" y="2952369"/>
                  </a:lnTo>
                  <a:lnTo>
                    <a:pt x="2558034" y="2952369"/>
                  </a:lnTo>
                  <a:lnTo>
                    <a:pt x="2599396" y="2944010"/>
                  </a:lnTo>
                  <a:lnTo>
                    <a:pt x="2633186" y="2921222"/>
                  </a:lnTo>
                  <a:lnTo>
                    <a:pt x="2655974" y="2887432"/>
                  </a:lnTo>
                  <a:lnTo>
                    <a:pt x="2664333" y="2846070"/>
                  </a:lnTo>
                  <a:lnTo>
                    <a:pt x="2664333" y="106299"/>
                  </a:lnTo>
                  <a:lnTo>
                    <a:pt x="2655974" y="64936"/>
                  </a:lnTo>
                  <a:lnTo>
                    <a:pt x="2633186" y="31146"/>
                  </a:lnTo>
                  <a:lnTo>
                    <a:pt x="2599396" y="8358"/>
                  </a:lnTo>
                  <a:lnTo>
                    <a:pt x="2558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436107" y="2204847"/>
              <a:ext cx="2664460" cy="2952750"/>
            </a:xfrm>
            <a:custGeom>
              <a:avLst/>
              <a:gdLst/>
              <a:ahLst/>
              <a:cxnLst/>
              <a:rect l="l" t="t" r="r" b="b"/>
              <a:pathLst>
                <a:path w="2664459" h="2952750">
                  <a:moveTo>
                    <a:pt x="0" y="106299"/>
                  </a:moveTo>
                  <a:lnTo>
                    <a:pt x="8358" y="64936"/>
                  </a:lnTo>
                  <a:lnTo>
                    <a:pt x="31146" y="31146"/>
                  </a:lnTo>
                  <a:lnTo>
                    <a:pt x="64936" y="8358"/>
                  </a:lnTo>
                  <a:lnTo>
                    <a:pt x="106299" y="0"/>
                  </a:lnTo>
                  <a:lnTo>
                    <a:pt x="2558034" y="0"/>
                  </a:lnTo>
                  <a:lnTo>
                    <a:pt x="2599396" y="8358"/>
                  </a:lnTo>
                  <a:lnTo>
                    <a:pt x="2633186" y="31146"/>
                  </a:lnTo>
                  <a:lnTo>
                    <a:pt x="2655974" y="64936"/>
                  </a:lnTo>
                  <a:lnTo>
                    <a:pt x="2664333" y="106299"/>
                  </a:lnTo>
                  <a:lnTo>
                    <a:pt x="2664333" y="2846070"/>
                  </a:lnTo>
                  <a:lnTo>
                    <a:pt x="2655974" y="2887432"/>
                  </a:lnTo>
                  <a:lnTo>
                    <a:pt x="2633186" y="2921222"/>
                  </a:lnTo>
                  <a:lnTo>
                    <a:pt x="2599396" y="2944010"/>
                  </a:lnTo>
                  <a:lnTo>
                    <a:pt x="2558034" y="2952369"/>
                  </a:lnTo>
                  <a:lnTo>
                    <a:pt x="106299" y="2952369"/>
                  </a:lnTo>
                  <a:lnTo>
                    <a:pt x="64936" y="2944010"/>
                  </a:lnTo>
                  <a:lnTo>
                    <a:pt x="31146" y="2921222"/>
                  </a:lnTo>
                  <a:lnTo>
                    <a:pt x="8358" y="2887432"/>
                  </a:lnTo>
                  <a:lnTo>
                    <a:pt x="0" y="2846070"/>
                  </a:lnTo>
                  <a:lnTo>
                    <a:pt x="0" y="106299"/>
                  </a:lnTo>
                  <a:close/>
                </a:path>
              </a:pathLst>
            </a:custGeom>
            <a:ln w="28575">
              <a:solidFill>
                <a:srgbClr val="467A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2135" y="2348865"/>
              <a:ext cx="1828164" cy="273634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5079" y="2816352"/>
              <a:ext cx="3233927" cy="46329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570733" y="2843276"/>
              <a:ext cx="3001645" cy="287020"/>
            </a:xfrm>
            <a:custGeom>
              <a:avLst/>
              <a:gdLst/>
              <a:ahLst/>
              <a:cxnLst/>
              <a:rect l="l" t="t" r="r" b="b"/>
              <a:pathLst>
                <a:path w="3001645" h="287019">
                  <a:moveTo>
                    <a:pt x="2919406" y="237021"/>
                  </a:moveTo>
                  <a:lnTo>
                    <a:pt x="2870708" y="260985"/>
                  </a:lnTo>
                  <a:lnTo>
                    <a:pt x="2867787" y="269494"/>
                  </a:lnTo>
                  <a:lnTo>
                    <a:pt x="2871343" y="276606"/>
                  </a:lnTo>
                  <a:lnTo>
                    <a:pt x="2874772" y="283718"/>
                  </a:lnTo>
                  <a:lnTo>
                    <a:pt x="2883281" y="286638"/>
                  </a:lnTo>
                  <a:lnTo>
                    <a:pt x="2976650" y="240791"/>
                  </a:lnTo>
                  <a:lnTo>
                    <a:pt x="2972181" y="240791"/>
                  </a:lnTo>
                  <a:lnTo>
                    <a:pt x="2919406" y="237021"/>
                  </a:lnTo>
                  <a:close/>
                </a:path>
                <a:path w="3001645" h="287019">
                  <a:moveTo>
                    <a:pt x="2944915" y="224503"/>
                  </a:moveTo>
                  <a:lnTo>
                    <a:pt x="2919406" y="237021"/>
                  </a:lnTo>
                  <a:lnTo>
                    <a:pt x="2972181" y="240791"/>
                  </a:lnTo>
                  <a:lnTo>
                    <a:pt x="2972361" y="238251"/>
                  </a:lnTo>
                  <a:lnTo>
                    <a:pt x="2965069" y="238251"/>
                  </a:lnTo>
                  <a:lnTo>
                    <a:pt x="2944915" y="224503"/>
                  </a:lnTo>
                  <a:close/>
                </a:path>
                <a:path w="3001645" h="287019">
                  <a:moveTo>
                    <a:pt x="2892806" y="154304"/>
                  </a:moveTo>
                  <a:lnTo>
                    <a:pt x="2883916" y="155956"/>
                  </a:lnTo>
                  <a:lnTo>
                    <a:pt x="2879471" y="162433"/>
                  </a:lnTo>
                  <a:lnTo>
                    <a:pt x="2875026" y="169037"/>
                  </a:lnTo>
                  <a:lnTo>
                    <a:pt x="2876677" y="177926"/>
                  </a:lnTo>
                  <a:lnTo>
                    <a:pt x="2921373" y="208444"/>
                  </a:lnTo>
                  <a:lnTo>
                    <a:pt x="2974213" y="212216"/>
                  </a:lnTo>
                  <a:lnTo>
                    <a:pt x="2972181" y="240791"/>
                  </a:lnTo>
                  <a:lnTo>
                    <a:pt x="2976650" y="240791"/>
                  </a:lnTo>
                  <a:lnTo>
                    <a:pt x="3001518" y="228600"/>
                  </a:lnTo>
                  <a:lnTo>
                    <a:pt x="2892806" y="154304"/>
                  </a:lnTo>
                  <a:close/>
                </a:path>
                <a:path w="3001645" h="287019">
                  <a:moveTo>
                    <a:pt x="2966847" y="213740"/>
                  </a:moveTo>
                  <a:lnTo>
                    <a:pt x="2944915" y="224503"/>
                  </a:lnTo>
                  <a:lnTo>
                    <a:pt x="2965069" y="238251"/>
                  </a:lnTo>
                  <a:lnTo>
                    <a:pt x="2966847" y="213740"/>
                  </a:lnTo>
                  <a:close/>
                </a:path>
                <a:path w="3001645" h="287019">
                  <a:moveTo>
                    <a:pt x="2974104" y="213740"/>
                  </a:moveTo>
                  <a:lnTo>
                    <a:pt x="2966847" y="213740"/>
                  </a:lnTo>
                  <a:lnTo>
                    <a:pt x="2965069" y="238251"/>
                  </a:lnTo>
                  <a:lnTo>
                    <a:pt x="2972361" y="238251"/>
                  </a:lnTo>
                  <a:lnTo>
                    <a:pt x="2974104" y="213740"/>
                  </a:lnTo>
                  <a:close/>
                </a:path>
                <a:path w="3001645" h="287019">
                  <a:moveTo>
                    <a:pt x="2032" y="0"/>
                  </a:moveTo>
                  <a:lnTo>
                    <a:pt x="0" y="28448"/>
                  </a:lnTo>
                  <a:lnTo>
                    <a:pt x="2919406" y="237021"/>
                  </a:lnTo>
                  <a:lnTo>
                    <a:pt x="2944915" y="224503"/>
                  </a:lnTo>
                  <a:lnTo>
                    <a:pt x="2921373" y="208444"/>
                  </a:lnTo>
                  <a:lnTo>
                    <a:pt x="2032" y="0"/>
                  </a:lnTo>
                  <a:close/>
                </a:path>
                <a:path w="3001645" h="287019">
                  <a:moveTo>
                    <a:pt x="2921373" y="208444"/>
                  </a:moveTo>
                  <a:lnTo>
                    <a:pt x="2944915" y="224503"/>
                  </a:lnTo>
                  <a:lnTo>
                    <a:pt x="2966847" y="213740"/>
                  </a:lnTo>
                  <a:lnTo>
                    <a:pt x="2974104" y="213740"/>
                  </a:lnTo>
                  <a:lnTo>
                    <a:pt x="2974213" y="212216"/>
                  </a:lnTo>
                  <a:lnTo>
                    <a:pt x="2921373" y="208444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3555" y="2816352"/>
              <a:ext cx="3235451" cy="74828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69336" y="2843402"/>
              <a:ext cx="3002915" cy="561340"/>
            </a:xfrm>
            <a:custGeom>
              <a:avLst/>
              <a:gdLst/>
              <a:ahLst/>
              <a:cxnLst/>
              <a:rect l="l" t="t" r="r" b="b"/>
              <a:pathLst>
                <a:path w="3002915" h="561339">
                  <a:moveTo>
                    <a:pt x="2920388" y="514925"/>
                  </a:moveTo>
                  <a:lnTo>
                    <a:pt x="2869691" y="534162"/>
                  </a:lnTo>
                  <a:lnTo>
                    <a:pt x="2866009" y="542417"/>
                  </a:lnTo>
                  <a:lnTo>
                    <a:pt x="2871597" y="557149"/>
                  </a:lnTo>
                  <a:lnTo>
                    <a:pt x="2879852" y="560959"/>
                  </a:lnTo>
                  <a:lnTo>
                    <a:pt x="2887217" y="558038"/>
                  </a:lnTo>
                  <a:lnTo>
                    <a:pt x="2978098" y="523621"/>
                  </a:lnTo>
                  <a:lnTo>
                    <a:pt x="2972562" y="523621"/>
                  </a:lnTo>
                  <a:lnTo>
                    <a:pt x="2920388" y="514925"/>
                  </a:lnTo>
                  <a:close/>
                </a:path>
                <a:path w="3002915" h="561339">
                  <a:moveTo>
                    <a:pt x="2946927" y="504855"/>
                  </a:moveTo>
                  <a:lnTo>
                    <a:pt x="2920388" y="514925"/>
                  </a:lnTo>
                  <a:lnTo>
                    <a:pt x="2972562" y="523621"/>
                  </a:lnTo>
                  <a:lnTo>
                    <a:pt x="2973091" y="520446"/>
                  </a:lnTo>
                  <a:lnTo>
                    <a:pt x="2965704" y="520446"/>
                  </a:lnTo>
                  <a:lnTo>
                    <a:pt x="2946927" y="504855"/>
                  </a:lnTo>
                  <a:close/>
                </a:path>
                <a:path w="3002915" h="561339">
                  <a:moveTo>
                    <a:pt x="2901568" y="430022"/>
                  </a:moveTo>
                  <a:lnTo>
                    <a:pt x="2892552" y="430911"/>
                  </a:lnTo>
                  <a:lnTo>
                    <a:pt x="2887599" y="437007"/>
                  </a:lnTo>
                  <a:lnTo>
                    <a:pt x="2882518" y="442975"/>
                  </a:lnTo>
                  <a:lnTo>
                    <a:pt x="2883408" y="451993"/>
                  </a:lnTo>
                  <a:lnTo>
                    <a:pt x="2889377" y="457073"/>
                  </a:lnTo>
                  <a:lnTo>
                    <a:pt x="2925100" y="486733"/>
                  </a:lnTo>
                  <a:lnTo>
                    <a:pt x="2977261" y="495426"/>
                  </a:lnTo>
                  <a:lnTo>
                    <a:pt x="2972562" y="523621"/>
                  </a:lnTo>
                  <a:lnTo>
                    <a:pt x="2978098" y="523621"/>
                  </a:lnTo>
                  <a:lnTo>
                    <a:pt x="3002915" y="514223"/>
                  </a:lnTo>
                  <a:lnTo>
                    <a:pt x="2901568" y="430022"/>
                  </a:lnTo>
                  <a:close/>
                </a:path>
                <a:path w="3002915" h="561339">
                  <a:moveTo>
                    <a:pt x="2969767" y="496188"/>
                  </a:moveTo>
                  <a:lnTo>
                    <a:pt x="2946927" y="504855"/>
                  </a:lnTo>
                  <a:lnTo>
                    <a:pt x="2965704" y="520446"/>
                  </a:lnTo>
                  <a:lnTo>
                    <a:pt x="2969767" y="496188"/>
                  </a:lnTo>
                  <a:close/>
                </a:path>
                <a:path w="3002915" h="561339">
                  <a:moveTo>
                    <a:pt x="2977134" y="496188"/>
                  </a:moveTo>
                  <a:lnTo>
                    <a:pt x="2969767" y="496188"/>
                  </a:lnTo>
                  <a:lnTo>
                    <a:pt x="2965704" y="520446"/>
                  </a:lnTo>
                  <a:lnTo>
                    <a:pt x="2973091" y="520446"/>
                  </a:lnTo>
                  <a:lnTo>
                    <a:pt x="2977134" y="496188"/>
                  </a:lnTo>
                  <a:close/>
                </a:path>
                <a:path w="3002915" h="561339">
                  <a:moveTo>
                    <a:pt x="4699" y="0"/>
                  </a:moveTo>
                  <a:lnTo>
                    <a:pt x="0" y="28194"/>
                  </a:lnTo>
                  <a:lnTo>
                    <a:pt x="2920388" y="514925"/>
                  </a:lnTo>
                  <a:lnTo>
                    <a:pt x="2946927" y="504855"/>
                  </a:lnTo>
                  <a:lnTo>
                    <a:pt x="2925100" y="486733"/>
                  </a:lnTo>
                  <a:lnTo>
                    <a:pt x="4699" y="0"/>
                  </a:lnTo>
                  <a:close/>
                </a:path>
                <a:path w="3002915" h="561339">
                  <a:moveTo>
                    <a:pt x="2925100" y="486733"/>
                  </a:moveTo>
                  <a:lnTo>
                    <a:pt x="2946927" y="504855"/>
                  </a:lnTo>
                  <a:lnTo>
                    <a:pt x="2969767" y="496188"/>
                  </a:lnTo>
                  <a:lnTo>
                    <a:pt x="2977134" y="496188"/>
                  </a:lnTo>
                  <a:lnTo>
                    <a:pt x="2977261" y="495426"/>
                  </a:lnTo>
                  <a:lnTo>
                    <a:pt x="2925100" y="486733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183" y="2275332"/>
              <a:ext cx="3163823" cy="67665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641091" y="2379726"/>
              <a:ext cx="2931160" cy="492125"/>
            </a:xfrm>
            <a:custGeom>
              <a:avLst/>
              <a:gdLst/>
              <a:ahLst/>
              <a:cxnLst/>
              <a:rect l="l" t="t" r="r" b="b"/>
              <a:pathLst>
                <a:path w="2931160" h="492125">
                  <a:moveTo>
                    <a:pt x="2848648" y="46768"/>
                  </a:moveTo>
                  <a:lnTo>
                    <a:pt x="0" y="463676"/>
                  </a:lnTo>
                  <a:lnTo>
                    <a:pt x="4190" y="491871"/>
                  </a:lnTo>
                  <a:lnTo>
                    <a:pt x="2852937" y="74947"/>
                  </a:lnTo>
                  <a:lnTo>
                    <a:pt x="2874930" y="57353"/>
                  </a:lnTo>
                  <a:lnTo>
                    <a:pt x="2848648" y="46768"/>
                  </a:lnTo>
                  <a:close/>
                </a:path>
                <a:path w="2931160" h="492125">
                  <a:moveTo>
                    <a:pt x="2906242" y="39115"/>
                  </a:moveTo>
                  <a:lnTo>
                    <a:pt x="2900934" y="39115"/>
                  </a:lnTo>
                  <a:lnTo>
                    <a:pt x="2905124" y="67310"/>
                  </a:lnTo>
                  <a:lnTo>
                    <a:pt x="2852937" y="74947"/>
                  </a:lnTo>
                  <a:lnTo>
                    <a:pt x="2816606" y="104012"/>
                  </a:lnTo>
                  <a:lnTo>
                    <a:pt x="2810383" y="108838"/>
                  </a:lnTo>
                  <a:lnTo>
                    <a:pt x="2809367" y="117856"/>
                  </a:lnTo>
                  <a:lnTo>
                    <a:pt x="2814320" y="124078"/>
                  </a:lnTo>
                  <a:lnTo>
                    <a:pt x="2819272" y="130175"/>
                  </a:lnTo>
                  <a:lnTo>
                    <a:pt x="2828162" y="131190"/>
                  </a:lnTo>
                  <a:lnTo>
                    <a:pt x="2931160" y="49149"/>
                  </a:lnTo>
                  <a:lnTo>
                    <a:pt x="2906242" y="39115"/>
                  </a:lnTo>
                  <a:close/>
                </a:path>
                <a:path w="2931160" h="492125">
                  <a:moveTo>
                    <a:pt x="2874930" y="57353"/>
                  </a:moveTo>
                  <a:lnTo>
                    <a:pt x="2852937" y="74947"/>
                  </a:lnTo>
                  <a:lnTo>
                    <a:pt x="2905124" y="67310"/>
                  </a:lnTo>
                  <a:lnTo>
                    <a:pt x="2905011" y="66548"/>
                  </a:lnTo>
                  <a:lnTo>
                    <a:pt x="2897759" y="66548"/>
                  </a:lnTo>
                  <a:lnTo>
                    <a:pt x="2874930" y="57353"/>
                  </a:lnTo>
                  <a:close/>
                </a:path>
                <a:path w="2931160" h="492125">
                  <a:moveTo>
                    <a:pt x="2894075" y="42037"/>
                  </a:moveTo>
                  <a:lnTo>
                    <a:pt x="2874930" y="57353"/>
                  </a:lnTo>
                  <a:lnTo>
                    <a:pt x="2897759" y="66548"/>
                  </a:lnTo>
                  <a:lnTo>
                    <a:pt x="2894075" y="42037"/>
                  </a:lnTo>
                  <a:close/>
                </a:path>
                <a:path w="2931160" h="492125">
                  <a:moveTo>
                    <a:pt x="2901368" y="42037"/>
                  </a:moveTo>
                  <a:lnTo>
                    <a:pt x="2894075" y="42037"/>
                  </a:lnTo>
                  <a:lnTo>
                    <a:pt x="2897759" y="66548"/>
                  </a:lnTo>
                  <a:lnTo>
                    <a:pt x="2905011" y="66548"/>
                  </a:lnTo>
                  <a:lnTo>
                    <a:pt x="2901368" y="42037"/>
                  </a:lnTo>
                  <a:close/>
                </a:path>
                <a:path w="2931160" h="492125">
                  <a:moveTo>
                    <a:pt x="2900934" y="39115"/>
                  </a:moveTo>
                  <a:lnTo>
                    <a:pt x="2848648" y="46768"/>
                  </a:lnTo>
                  <a:lnTo>
                    <a:pt x="2874930" y="57353"/>
                  </a:lnTo>
                  <a:lnTo>
                    <a:pt x="2894075" y="42037"/>
                  </a:lnTo>
                  <a:lnTo>
                    <a:pt x="2901368" y="42037"/>
                  </a:lnTo>
                  <a:lnTo>
                    <a:pt x="2900934" y="39115"/>
                  </a:lnTo>
                  <a:close/>
                </a:path>
                <a:path w="2931160" h="492125">
                  <a:moveTo>
                    <a:pt x="2808985" y="0"/>
                  </a:moveTo>
                  <a:lnTo>
                    <a:pt x="2800731" y="3556"/>
                  </a:lnTo>
                  <a:lnTo>
                    <a:pt x="2797683" y="10795"/>
                  </a:lnTo>
                  <a:lnTo>
                    <a:pt x="2794761" y="18161"/>
                  </a:lnTo>
                  <a:lnTo>
                    <a:pt x="2798318" y="26415"/>
                  </a:lnTo>
                  <a:lnTo>
                    <a:pt x="2805684" y="29463"/>
                  </a:lnTo>
                  <a:lnTo>
                    <a:pt x="2848648" y="46768"/>
                  </a:lnTo>
                  <a:lnTo>
                    <a:pt x="2900934" y="39115"/>
                  </a:lnTo>
                  <a:lnTo>
                    <a:pt x="2906242" y="39115"/>
                  </a:lnTo>
                  <a:lnTo>
                    <a:pt x="2808985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2135" y="2817876"/>
              <a:ext cx="3166872" cy="138988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637916" y="2844165"/>
              <a:ext cx="2934335" cy="1177290"/>
            </a:xfrm>
            <a:custGeom>
              <a:avLst/>
              <a:gdLst/>
              <a:ahLst/>
              <a:cxnLst/>
              <a:rect l="l" t="t" r="r" b="b"/>
              <a:pathLst>
                <a:path w="2934335" h="1177289">
                  <a:moveTo>
                    <a:pt x="2853395" y="1140138"/>
                  </a:moveTo>
                  <a:lnTo>
                    <a:pt x="2799842" y="1148588"/>
                  </a:lnTo>
                  <a:lnTo>
                    <a:pt x="2794508" y="1155954"/>
                  </a:lnTo>
                  <a:lnTo>
                    <a:pt x="2795650" y="1163701"/>
                  </a:lnTo>
                  <a:lnTo>
                    <a:pt x="2796921" y="1171448"/>
                  </a:lnTo>
                  <a:lnTo>
                    <a:pt x="2804286" y="1176782"/>
                  </a:lnTo>
                  <a:lnTo>
                    <a:pt x="2812034" y="1175639"/>
                  </a:lnTo>
                  <a:lnTo>
                    <a:pt x="2915024" y="1159383"/>
                  </a:lnTo>
                  <a:lnTo>
                    <a:pt x="2902711" y="1159383"/>
                  </a:lnTo>
                  <a:lnTo>
                    <a:pt x="2853395" y="1140138"/>
                  </a:lnTo>
                  <a:close/>
                </a:path>
                <a:path w="2934335" h="1177289">
                  <a:moveTo>
                    <a:pt x="2881408" y="1135747"/>
                  </a:moveTo>
                  <a:lnTo>
                    <a:pt x="2853395" y="1140138"/>
                  </a:lnTo>
                  <a:lnTo>
                    <a:pt x="2902711" y="1159383"/>
                  </a:lnTo>
                  <a:lnTo>
                    <a:pt x="2904447" y="1154938"/>
                  </a:lnTo>
                  <a:lnTo>
                    <a:pt x="2896616" y="1154938"/>
                  </a:lnTo>
                  <a:lnTo>
                    <a:pt x="2881408" y="1135747"/>
                  </a:lnTo>
                  <a:close/>
                </a:path>
                <a:path w="2934335" h="1177289">
                  <a:moveTo>
                    <a:pt x="2843530" y="1052195"/>
                  </a:moveTo>
                  <a:lnTo>
                    <a:pt x="2837307" y="1057148"/>
                  </a:lnTo>
                  <a:lnTo>
                    <a:pt x="2831084" y="1061974"/>
                  </a:lnTo>
                  <a:lnTo>
                    <a:pt x="2830068" y="1070991"/>
                  </a:lnTo>
                  <a:lnTo>
                    <a:pt x="2863726" y="1113435"/>
                  </a:lnTo>
                  <a:lnTo>
                    <a:pt x="2913125" y="1132713"/>
                  </a:lnTo>
                  <a:lnTo>
                    <a:pt x="2902711" y="1159383"/>
                  </a:lnTo>
                  <a:lnTo>
                    <a:pt x="2915024" y="1159383"/>
                  </a:lnTo>
                  <a:lnTo>
                    <a:pt x="2934335" y="1156335"/>
                  </a:lnTo>
                  <a:lnTo>
                    <a:pt x="2852420" y="1053211"/>
                  </a:lnTo>
                  <a:lnTo>
                    <a:pt x="2843530" y="1052195"/>
                  </a:lnTo>
                  <a:close/>
                </a:path>
                <a:path w="2934335" h="1177289">
                  <a:moveTo>
                    <a:pt x="2905633" y="1131951"/>
                  </a:moveTo>
                  <a:lnTo>
                    <a:pt x="2881408" y="1135747"/>
                  </a:lnTo>
                  <a:lnTo>
                    <a:pt x="2896616" y="1154938"/>
                  </a:lnTo>
                  <a:lnTo>
                    <a:pt x="2905633" y="1131951"/>
                  </a:lnTo>
                  <a:close/>
                </a:path>
                <a:path w="2934335" h="1177289">
                  <a:moveTo>
                    <a:pt x="2911173" y="1131951"/>
                  </a:moveTo>
                  <a:lnTo>
                    <a:pt x="2905633" y="1131951"/>
                  </a:lnTo>
                  <a:lnTo>
                    <a:pt x="2896616" y="1154938"/>
                  </a:lnTo>
                  <a:lnTo>
                    <a:pt x="2904447" y="1154938"/>
                  </a:lnTo>
                  <a:lnTo>
                    <a:pt x="2913125" y="1132713"/>
                  </a:lnTo>
                  <a:lnTo>
                    <a:pt x="2911173" y="1131951"/>
                  </a:lnTo>
                  <a:close/>
                </a:path>
                <a:path w="2934335" h="1177289">
                  <a:moveTo>
                    <a:pt x="10413" y="0"/>
                  </a:moveTo>
                  <a:lnTo>
                    <a:pt x="0" y="26670"/>
                  </a:lnTo>
                  <a:lnTo>
                    <a:pt x="2853395" y="1140138"/>
                  </a:lnTo>
                  <a:lnTo>
                    <a:pt x="2881408" y="1135747"/>
                  </a:lnTo>
                  <a:lnTo>
                    <a:pt x="2863726" y="1113435"/>
                  </a:lnTo>
                  <a:lnTo>
                    <a:pt x="10413" y="0"/>
                  </a:lnTo>
                  <a:close/>
                </a:path>
                <a:path w="2934335" h="1177289">
                  <a:moveTo>
                    <a:pt x="2863726" y="1113435"/>
                  </a:moveTo>
                  <a:lnTo>
                    <a:pt x="2881408" y="1135747"/>
                  </a:lnTo>
                  <a:lnTo>
                    <a:pt x="2905633" y="1131951"/>
                  </a:lnTo>
                  <a:lnTo>
                    <a:pt x="2911173" y="1131951"/>
                  </a:lnTo>
                  <a:lnTo>
                    <a:pt x="2863726" y="1113435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9087" y="2819400"/>
              <a:ext cx="3169919" cy="2031492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635757" y="2845308"/>
              <a:ext cx="2936875" cy="1798320"/>
            </a:xfrm>
            <a:custGeom>
              <a:avLst/>
              <a:gdLst/>
              <a:ahLst/>
              <a:cxnLst/>
              <a:rect l="l" t="t" r="r" b="b"/>
              <a:pathLst>
                <a:path w="2936875" h="1798320">
                  <a:moveTo>
                    <a:pt x="2805430" y="1767077"/>
                  </a:moveTo>
                  <a:lnTo>
                    <a:pt x="2798826" y="1773300"/>
                  </a:lnTo>
                  <a:lnTo>
                    <a:pt x="2798572" y="1789048"/>
                  </a:lnTo>
                  <a:lnTo>
                    <a:pt x="2804795" y="1795652"/>
                  </a:lnTo>
                  <a:lnTo>
                    <a:pt x="2936367" y="1798192"/>
                  </a:lnTo>
                  <a:lnTo>
                    <a:pt x="2934997" y="1795652"/>
                  </a:lnTo>
                  <a:lnTo>
                    <a:pt x="2904871" y="1795652"/>
                  </a:lnTo>
                  <a:lnTo>
                    <a:pt x="2859677" y="1768095"/>
                  </a:lnTo>
                  <a:lnTo>
                    <a:pt x="2805430" y="1767077"/>
                  </a:lnTo>
                  <a:close/>
                </a:path>
                <a:path w="2936875" h="1798320">
                  <a:moveTo>
                    <a:pt x="2859677" y="1768095"/>
                  </a:moveTo>
                  <a:lnTo>
                    <a:pt x="2904871" y="1795652"/>
                  </a:lnTo>
                  <a:lnTo>
                    <a:pt x="2908198" y="1790191"/>
                  </a:lnTo>
                  <a:lnTo>
                    <a:pt x="2899664" y="1790191"/>
                  </a:lnTo>
                  <a:lnTo>
                    <a:pt x="2888042" y="1768640"/>
                  </a:lnTo>
                  <a:lnTo>
                    <a:pt x="2859677" y="1768095"/>
                  </a:lnTo>
                  <a:close/>
                </a:path>
                <a:path w="2936875" h="1798320">
                  <a:moveTo>
                    <a:pt x="2865247" y="1679702"/>
                  </a:moveTo>
                  <a:lnTo>
                    <a:pt x="2851277" y="1687321"/>
                  </a:lnTo>
                  <a:lnTo>
                    <a:pt x="2848737" y="1695958"/>
                  </a:lnTo>
                  <a:lnTo>
                    <a:pt x="2852547" y="1702815"/>
                  </a:lnTo>
                  <a:lnTo>
                    <a:pt x="2874630" y="1743769"/>
                  </a:lnTo>
                  <a:lnTo>
                    <a:pt x="2919730" y="1771268"/>
                  </a:lnTo>
                  <a:lnTo>
                    <a:pt x="2904871" y="1795652"/>
                  </a:lnTo>
                  <a:lnTo>
                    <a:pt x="2934997" y="1795652"/>
                  </a:lnTo>
                  <a:lnTo>
                    <a:pt x="2877693" y="1689353"/>
                  </a:lnTo>
                  <a:lnTo>
                    <a:pt x="2873883" y="1682368"/>
                  </a:lnTo>
                  <a:lnTo>
                    <a:pt x="2865247" y="1679702"/>
                  </a:lnTo>
                  <a:close/>
                </a:path>
                <a:path w="2936875" h="1798320">
                  <a:moveTo>
                    <a:pt x="2888042" y="1768640"/>
                  </a:moveTo>
                  <a:lnTo>
                    <a:pt x="2899664" y="1790191"/>
                  </a:lnTo>
                  <a:lnTo>
                    <a:pt x="2912491" y="1769109"/>
                  </a:lnTo>
                  <a:lnTo>
                    <a:pt x="2888042" y="1768640"/>
                  </a:lnTo>
                  <a:close/>
                </a:path>
                <a:path w="2936875" h="1798320">
                  <a:moveTo>
                    <a:pt x="2874630" y="1743769"/>
                  </a:moveTo>
                  <a:lnTo>
                    <a:pt x="2888042" y="1768640"/>
                  </a:lnTo>
                  <a:lnTo>
                    <a:pt x="2912491" y="1769109"/>
                  </a:lnTo>
                  <a:lnTo>
                    <a:pt x="2899664" y="1790191"/>
                  </a:lnTo>
                  <a:lnTo>
                    <a:pt x="2908198" y="1790191"/>
                  </a:lnTo>
                  <a:lnTo>
                    <a:pt x="2919730" y="1771268"/>
                  </a:lnTo>
                  <a:lnTo>
                    <a:pt x="2874630" y="1743769"/>
                  </a:lnTo>
                  <a:close/>
                </a:path>
                <a:path w="2936875" h="1798320">
                  <a:moveTo>
                    <a:pt x="14859" y="0"/>
                  </a:moveTo>
                  <a:lnTo>
                    <a:pt x="0" y="24383"/>
                  </a:lnTo>
                  <a:lnTo>
                    <a:pt x="2859677" y="1768095"/>
                  </a:lnTo>
                  <a:lnTo>
                    <a:pt x="2888042" y="1768640"/>
                  </a:lnTo>
                  <a:lnTo>
                    <a:pt x="2874630" y="1743769"/>
                  </a:lnTo>
                  <a:lnTo>
                    <a:pt x="14859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8983" y="3532632"/>
              <a:ext cx="3311652" cy="167487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2565653" y="3558921"/>
              <a:ext cx="3078480" cy="1454150"/>
            </a:xfrm>
            <a:custGeom>
              <a:avLst/>
              <a:gdLst/>
              <a:ahLst/>
              <a:cxnLst/>
              <a:rect l="l" t="t" r="r" b="b"/>
              <a:pathLst>
                <a:path w="3078479" h="1454150">
                  <a:moveTo>
                    <a:pt x="2998265" y="1420415"/>
                  </a:moveTo>
                  <a:lnTo>
                    <a:pt x="2944241" y="1425447"/>
                  </a:lnTo>
                  <a:lnTo>
                    <a:pt x="2938525" y="1432433"/>
                  </a:lnTo>
                  <a:lnTo>
                    <a:pt x="2939160" y="1440306"/>
                  </a:lnTo>
                  <a:lnTo>
                    <a:pt x="2939922" y="1448180"/>
                  </a:lnTo>
                  <a:lnTo>
                    <a:pt x="2946908" y="1453895"/>
                  </a:lnTo>
                  <a:lnTo>
                    <a:pt x="3067021" y="1442720"/>
                  </a:lnTo>
                  <a:lnTo>
                    <a:pt x="3046222" y="1442720"/>
                  </a:lnTo>
                  <a:lnTo>
                    <a:pt x="2998265" y="1420415"/>
                  </a:lnTo>
                  <a:close/>
                </a:path>
                <a:path w="3078479" h="1454150">
                  <a:moveTo>
                    <a:pt x="3026525" y="1417799"/>
                  </a:moveTo>
                  <a:lnTo>
                    <a:pt x="2998265" y="1420415"/>
                  </a:lnTo>
                  <a:lnTo>
                    <a:pt x="3046222" y="1442720"/>
                  </a:lnTo>
                  <a:lnTo>
                    <a:pt x="3048469" y="1437893"/>
                  </a:lnTo>
                  <a:lnTo>
                    <a:pt x="3040507" y="1437893"/>
                  </a:lnTo>
                  <a:lnTo>
                    <a:pt x="3026525" y="1417799"/>
                  </a:lnTo>
                  <a:close/>
                </a:path>
                <a:path w="3078479" h="1454150">
                  <a:moveTo>
                    <a:pt x="2993897" y="1332102"/>
                  </a:moveTo>
                  <a:lnTo>
                    <a:pt x="2987421" y="1336547"/>
                  </a:lnTo>
                  <a:lnTo>
                    <a:pt x="2980944" y="1341120"/>
                  </a:lnTo>
                  <a:lnTo>
                    <a:pt x="2979420" y="1350009"/>
                  </a:lnTo>
                  <a:lnTo>
                    <a:pt x="2983865" y="1356486"/>
                  </a:lnTo>
                  <a:lnTo>
                    <a:pt x="3010313" y="1394499"/>
                  </a:lnTo>
                  <a:lnTo>
                    <a:pt x="3058286" y="1416811"/>
                  </a:lnTo>
                  <a:lnTo>
                    <a:pt x="3046222" y="1442720"/>
                  </a:lnTo>
                  <a:lnTo>
                    <a:pt x="3067021" y="1442720"/>
                  </a:lnTo>
                  <a:lnTo>
                    <a:pt x="3077972" y="1441703"/>
                  </a:lnTo>
                  <a:lnTo>
                    <a:pt x="3007360" y="1340103"/>
                  </a:lnTo>
                  <a:lnTo>
                    <a:pt x="3002915" y="1333627"/>
                  </a:lnTo>
                  <a:lnTo>
                    <a:pt x="2993897" y="1332102"/>
                  </a:lnTo>
                  <a:close/>
                </a:path>
                <a:path w="3078479" h="1454150">
                  <a:moveTo>
                    <a:pt x="3050921" y="1415541"/>
                  </a:moveTo>
                  <a:lnTo>
                    <a:pt x="3026525" y="1417799"/>
                  </a:lnTo>
                  <a:lnTo>
                    <a:pt x="3040507" y="1437893"/>
                  </a:lnTo>
                  <a:lnTo>
                    <a:pt x="3050921" y="1415541"/>
                  </a:lnTo>
                  <a:close/>
                </a:path>
                <a:path w="3078479" h="1454150">
                  <a:moveTo>
                    <a:pt x="3055556" y="1415541"/>
                  </a:moveTo>
                  <a:lnTo>
                    <a:pt x="3050921" y="1415541"/>
                  </a:lnTo>
                  <a:lnTo>
                    <a:pt x="3040507" y="1437893"/>
                  </a:lnTo>
                  <a:lnTo>
                    <a:pt x="3048469" y="1437893"/>
                  </a:lnTo>
                  <a:lnTo>
                    <a:pt x="3058286" y="1416811"/>
                  </a:lnTo>
                  <a:lnTo>
                    <a:pt x="3055556" y="1415541"/>
                  </a:lnTo>
                  <a:close/>
                </a:path>
                <a:path w="3078479" h="1454150">
                  <a:moveTo>
                    <a:pt x="12064" y="0"/>
                  </a:moveTo>
                  <a:lnTo>
                    <a:pt x="0" y="25907"/>
                  </a:lnTo>
                  <a:lnTo>
                    <a:pt x="2998265" y="1420415"/>
                  </a:lnTo>
                  <a:lnTo>
                    <a:pt x="3026525" y="1417799"/>
                  </a:lnTo>
                  <a:lnTo>
                    <a:pt x="3010313" y="1394499"/>
                  </a:lnTo>
                  <a:lnTo>
                    <a:pt x="12064" y="0"/>
                  </a:lnTo>
                  <a:close/>
                </a:path>
                <a:path w="3078479" h="1454150">
                  <a:moveTo>
                    <a:pt x="3010313" y="1394499"/>
                  </a:moveTo>
                  <a:lnTo>
                    <a:pt x="3026525" y="1417799"/>
                  </a:lnTo>
                  <a:lnTo>
                    <a:pt x="3050921" y="1415541"/>
                  </a:lnTo>
                  <a:lnTo>
                    <a:pt x="3055556" y="1415541"/>
                  </a:lnTo>
                  <a:lnTo>
                    <a:pt x="3010313" y="1394499"/>
                  </a:lnTo>
                  <a:close/>
                </a:path>
              </a:pathLst>
            </a:custGeom>
            <a:solidFill>
              <a:srgbClr val="467A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2031" y="2560320"/>
              <a:ext cx="3236975" cy="110489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567812" y="2682113"/>
              <a:ext cx="3004820" cy="903605"/>
            </a:xfrm>
            <a:custGeom>
              <a:avLst/>
              <a:gdLst/>
              <a:ahLst/>
              <a:cxnLst/>
              <a:rect l="l" t="t" r="r" b="b"/>
              <a:pathLst>
                <a:path w="3004820" h="903604">
                  <a:moveTo>
                    <a:pt x="2922405" y="41055"/>
                  </a:moveTo>
                  <a:lnTo>
                    <a:pt x="0" y="876046"/>
                  </a:lnTo>
                  <a:lnTo>
                    <a:pt x="7874" y="903477"/>
                  </a:lnTo>
                  <a:lnTo>
                    <a:pt x="2930263" y="68491"/>
                  </a:lnTo>
                  <a:lnTo>
                    <a:pt x="2949865" y="48056"/>
                  </a:lnTo>
                  <a:lnTo>
                    <a:pt x="2922405" y="41055"/>
                  </a:lnTo>
                  <a:close/>
                </a:path>
                <a:path w="3004820" h="903604">
                  <a:moveTo>
                    <a:pt x="2981033" y="26542"/>
                  </a:moveTo>
                  <a:lnTo>
                    <a:pt x="2973197" y="26542"/>
                  </a:lnTo>
                  <a:lnTo>
                    <a:pt x="2981071" y="53975"/>
                  </a:lnTo>
                  <a:lnTo>
                    <a:pt x="2930263" y="68491"/>
                  </a:lnTo>
                  <a:lnTo>
                    <a:pt x="2892679" y="107696"/>
                  </a:lnTo>
                  <a:lnTo>
                    <a:pt x="2892806" y="116712"/>
                  </a:lnTo>
                  <a:lnTo>
                    <a:pt x="2904236" y="127635"/>
                  </a:lnTo>
                  <a:lnTo>
                    <a:pt x="2913253" y="127508"/>
                  </a:lnTo>
                  <a:lnTo>
                    <a:pt x="3004439" y="32512"/>
                  </a:lnTo>
                  <a:lnTo>
                    <a:pt x="2981033" y="26542"/>
                  </a:lnTo>
                  <a:close/>
                </a:path>
                <a:path w="3004820" h="903604">
                  <a:moveTo>
                    <a:pt x="2949865" y="48056"/>
                  </a:moveTo>
                  <a:lnTo>
                    <a:pt x="2930263" y="68491"/>
                  </a:lnTo>
                  <a:lnTo>
                    <a:pt x="2980626" y="54101"/>
                  </a:lnTo>
                  <a:lnTo>
                    <a:pt x="2973578" y="54101"/>
                  </a:lnTo>
                  <a:lnTo>
                    <a:pt x="2949865" y="48056"/>
                  </a:lnTo>
                  <a:close/>
                </a:path>
                <a:path w="3004820" h="903604">
                  <a:moveTo>
                    <a:pt x="2966847" y="30352"/>
                  </a:moveTo>
                  <a:lnTo>
                    <a:pt x="2949865" y="48056"/>
                  </a:lnTo>
                  <a:lnTo>
                    <a:pt x="2973578" y="54101"/>
                  </a:lnTo>
                  <a:lnTo>
                    <a:pt x="2966847" y="30352"/>
                  </a:lnTo>
                  <a:close/>
                </a:path>
                <a:path w="3004820" h="903604">
                  <a:moveTo>
                    <a:pt x="2974290" y="30352"/>
                  </a:moveTo>
                  <a:lnTo>
                    <a:pt x="2966847" y="30352"/>
                  </a:lnTo>
                  <a:lnTo>
                    <a:pt x="2973578" y="54101"/>
                  </a:lnTo>
                  <a:lnTo>
                    <a:pt x="2980626" y="54101"/>
                  </a:lnTo>
                  <a:lnTo>
                    <a:pt x="2981071" y="53975"/>
                  </a:lnTo>
                  <a:lnTo>
                    <a:pt x="2974290" y="30352"/>
                  </a:lnTo>
                  <a:close/>
                </a:path>
                <a:path w="3004820" h="903604">
                  <a:moveTo>
                    <a:pt x="2973197" y="26542"/>
                  </a:moveTo>
                  <a:lnTo>
                    <a:pt x="2922405" y="41055"/>
                  </a:lnTo>
                  <a:lnTo>
                    <a:pt x="2949865" y="48056"/>
                  </a:lnTo>
                  <a:lnTo>
                    <a:pt x="2966847" y="30352"/>
                  </a:lnTo>
                  <a:lnTo>
                    <a:pt x="2974290" y="30352"/>
                  </a:lnTo>
                  <a:lnTo>
                    <a:pt x="2973197" y="26542"/>
                  </a:lnTo>
                  <a:close/>
                </a:path>
                <a:path w="3004820" h="903604">
                  <a:moveTo>
                    <a:pt x="2876804" y="0"/>
                  </a:moveTo>
                  <a:lnTo>
                    <a:pt x="2869057" y="4572"/>
                  </a:lnTo>
                  <a:lnTo>
                    <a:pt x="2867152" y="12191"/>
                  </a:lnTo>
                  <a:lnTo>
                    <a:pt x="2865120" y="19812"/>
                  </a:lnTo>
                  <a:lnTo>
                    <a:pt x="2869819" y="27686"/>
                  </a:lnTo>
                  <a:lnTo>
                    <a:pt x="2922405" y="41055"/>
                  </a:lnTo>
                  <a:lnTo>
                    <a:pt x="2973197" y="26542"/>
                  </a:lnTo>
                  <a:lnTo>
                    <a:pt x="2981033" y="26542"/>
                  </a:lnTo>
                  <a:lnTo>
                    <a:pt x="2876804" y="0"/>
                  </a:lnTo>
                  <a:close/>
                </a:path>
              </a:pathLst>
            </a:custGeom>
            <a:solidFill>
              <a:srgbClr val="467A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15183" y="3918204"/>
              <a:ext cx="3235451" cy="53340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641853" y="4016629"/>
              <a:ext cx="3002280" cy="355600"/>
            </a:xfrm>
            <a:custGeom>
              <a:avLst/>
              <a:gdLst/>
              <a:ahLst/>
              <a:cxnLst/>
              <a:rect l="l" t="t" r="r" b="b"/>
              <a:pathLst>
                <a:path w="3002279" h="355600">
                  <a:moveTo>
                    <a:pt x="2919615" y="48821"/>
                  </a:moveTo>
                  <a:lnTo>
                    <a:pt x="0" y="326898"/>
                  </a:lnTo>
                  <a:lnTo>
                    <a:pt x="2666" y="355346"/>
                  </a:lnTo>
                  <a:lnTo>
                    <a:pt x="2922184" y="77290"/>
                  </a:lnTo>
                  <a:lnTo>
                    <a:pt x="2945281" y="60678"/>
                  </a:lnTo>
                  <a:lnTo>
                    <a:pt x="2919615" y="48821"/>
                  </a:lnTo>
                  <a:close/>
                </a:path>
                <a:path w="3002279" h="355600">
                  <a:moveTo>
                    <a:pt x="2977007" y="43815"/>
                  </a:moveTo>
                  <a:lnTo>
                    <a:pt x="2972181" y="43815"/>
                  </a:lnTo>
                  <a:lnTo>
                    <a:pt x="2974974" y="72263"/>
                  </a:lnTo>
                  <a:lnTo>
                    <a:pt x="2922184" y="77290"/>
                  </a:lnTo>
                  <a:lnTo>
                    <a:pt x="2884678" y="104267"/>
                  </a:lnTo>
                  <a:lnTo>
                    <a:pt x="2878200" y="108839"/>
                  </a:lnTo>
                  <a:lnTo>
                    <a:pt x="2876804" y="117856"/>
                  </a:lnTo>
                  <a:lnTo>
                    <a:pt x="2881375" y="124206"/>
                  </a:lnTo>
                  <a:lnTo>
                    <a:pt x="2885947" y="130683"/>
                  </a:lnTo>
                  <a:lnTo>
                    <a:pt x="2894837" y="132080"/>
                  </a:lnTo>
                  <a:lnTo>
                    <a:pt x="2901315" y="127508"/>
                  </a:lnTo>
                  <a:lnTo>
                    <a:pt x="3001772" y="55245"/>
                  </a:lnTo>
                  <a:lnTo>
                    <a:pt x="2977007" y="43815"/>
                  </a:lnTo>
                  <a:close/>
                </a:path>
                <a:path w="3002279" h="355600">
                  <a:moveTo>
                    <a:pt x="2945281" y="60678"/>
                  </a:moveTo>
                  <a:lnTo>
                    <a:pt x="2922184" y="77290"/>
                  </a:lnTo>
                  <a:lnTo>
                    <a:pt x="2974974" y="72263"/>
                  </a:lnTo>
                  <a:lnTo>
                    <a:pt x="2974850" y="70993"/>
                  </a:lnTo>
                  <a:lnTo>
                    <a:pt x="2967609" y="70993"/>
                  </a:lnTo>
                  <a:lnTo>
                    <a:pt x="2945281" y="60678"/>
                  </a:lnTo>
                  <a:close/>
                </a:path>
                <a:path w="3002279" h="355600">
                  <a:moveTo>
                    <a:pt x="2965196" y="46355"/>
                  </a:moveTo>
                  <a:lnTo>
                    <a:pt x="2945281" y="60678"/>
                  </a:lnTo>
                  <a:lnTo>
                    <a:pt x="2967609" y="70993"/>
                  </a:lnTo>
                  <a:lnTo>
                    <a:pt x="2965196" y="46355"/>
                  </a:lnTo>
                  <a:close/>
                </a:path>
                <a:path w="3002279" h="355600">
                  <a:moveTo>
                    <a:pt x="2972430" y="46355"/>
                  </a:moveTo>
                  <a:lnTo>
                    <a:pt x="2965196" y="46355"/>
                  </a:lnTo>
                  <a:lnTo>
                    <a:pt x="2967609" y="70993"/>
                  </a:lnTo>
                  <a:lnTo>
                    <a:pt x="2974850" y="70993"/>
                  </a:lnTo>
                  <a:lnTo>
                    <a:pt x="2972430" y="46355"/>
                  </a:lnTo>
                  <a:close/>
                </a:path>
                <a:path w="3002279" h="355600">
                  <a:moveTo>
                    <a:pt x="2972181" y="43815"/>
                  </a:moveTo>
                  <a:lnTo>
                    <a:pt x="2919615" y="48821"/>
                  </a:lnTo>
                  <a:lnTo>
                    <a:pt x="2945281" y="60678"/>
                  </a:lnTo>
                  <a:lnTo>
                    <a:pt x="2965196" y="46355"/>
                  </a:lnTo>
                  <a:lnTo>
                    <a:pt x="2972430" y="46355"/>
                  </a:lnTo>
                  <a:lnTo>
                    <a:pt x="2972181" y="43815"/>
                  </a:lnTo>
                  <a:close/>
                </a:path>
                <a:path w="3002279" h="355600">
                  <a:moveTo>
                    <a:pt x="2882265" y="0"/>
                  </a:moveTo>
                  <a:lnTo>
                    <a:pt x="2873756" y="3175"/>
                  </a:lnTo>
                  <a:lnTo>
                    <a:pt x="2870454" y="10287"/>
                  </a:lnTo>
                  <a:lnTo>
                    <a:pt x="2867151" y="17526"/>
                  </a:lnTo>
                  <a:lnTo>
                    <a:pt x="2870326" y="26035"/>
                  </a:lnTo>
                  <a:lnTo>
                    <a:pt x="2919615" y="48821"/>
                  </a:lnTo>
                  <a:lnTo>
                    <a:pt x="2972181" y="43815"/>
                  </a:lnTo>
                  <a:lnTo>
                    <a:pt x="2977007" y="43815"/>
                  </a:lnTo>
                  <a:lnTo>
                    <a:pt x="2889504" y="3429"/>
                  </a:lnTo>
                  <a:lnTo>
                    <a:pt x="288226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2135" y="3203447"/>
              <a:ext cx="3238500" cy="1248156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2638678" y="3330575"/>
              <a:ext cx="3005455" cy="1040765"/>
            </a:xfrm>
            <a:custGeom>
              <a:avLst/>
              <a:gdLst/>
              <a:ahLst/>
              <a:cxnLst/>
              <a:rect l="l" t="t" r="r" b="b"/>
              <a:pathLst>
                <a:path w="3005454" h="1040764">
                  <a:moveTo>
                    <a:pt x="2923365" y="39090"/>
                  </a:moveTo>
                  <a:lnTo>
                    <a:pt x="0" y="1013587"/>
                  </a:lnTo>
                  <a:lnTo>
                    <a:pt x="9016" y="1040638"/>
                  </a:lnTo>
                  <a:lnTo>
                    <a:pt x="2932459" y="66240"/>
                  </a:lnTo>
                  <a:lnTo>
                    <a:pt x="2951206" y="44913"/>
                  </a:lnTo>
                  <a:lnTo>
                    <a:pt x="2923365" y="39090"/>
                  </a:lnTo>
                  <a:close/>
                </a:path>
                <a:path w="3005454" h="1040764">
                  <a:moveTo>
                    <a:pt x="2983028" y="22351"/>
                  </a:moveTo>
                  <a:lnTo>
                    <a:pt x="2973578" y="22351"/>
                  </a:lnTo>
                  <a:lnTo>
                    <a:pt x="2982595" y="49529"/>
                  </a:lnTo>
                  <a:lnTo>
                    <a:pt x="2932459" y="66240"/>
                  </a:lnTo>
                  <a:lnTo>
                    <a:pt x="2901822" y="101091"/>
                  </a:lnTo>
                  <a:lnTo>
                    <a:pt x="2896616" y="106934"/>
                  </a:lnTo>
                  <a:lnTo>
                    <a:pt x="2897123" y="115950"/>
                  </a:lnTo>
                  <a:lnTo>
                    <a:pt x="2909061" y="126364"/>
                  </a:lnTo>
                  <a:lnTo>
                    <a:pt x="2918079" y="125857"/>
                  </a:lnTo>
                  <a:lnTo>
                    <a:pt x="3004947" y="26924"/>
                  </a:lnTo>
                  <a:lnTo>
                    <a:pt x="2983028" y="22351"/>
                  </a:lnTo>
                  <a:close/>
                </a:path>
                <a:path w="3005454" h="1040764">
                  <a:moveTo>
                    <a:pt x="2951206" y="44913"/>
                  </a:moveTo>
                  <a:lnTo>
                    <a:pt x="2932459" y="66240"/>
                  </a:lnTo>
                  <a:lnTo>
                    <a:pt x="2981451" y="49911"/>
                  </a:lnTo>
                  <a:lnTo>
                    <a:pt x="2975101" y="49911"/>
                  </a:lnTo>
                  <a:lnTo>
                    <a:pt x="2951206" y="44913"/>
                  </a:lnTo>
                  <a:close/>
                </a:path>
                <a:path w="3005454" h="1040764">
                  <a:moveTo>
                    <a:pt x="2967355" y="26542"/>
                  </a:moveTo>
                  <a:lnTo>
                    <a:pt x="2951206" y="44913"/>
                  </a:lnTo>
                  <a:lnTo>
                    <a:pt x="2975101" y="49911"/>
                  </a:lnTo>
                  <a:lnTo>
                    <a:pt x="2967355" y="26542"/>
                  </a:lnTo>
                  <a:close/>
                </a:path>
                <a:path w="3005454" h="1040764">
                  <a:moveTo>
                    <a:pt x="2974968" y="26542"/>
                  </a:moveTo>
                  <a:lnTo>
                    <a:pt x="2967355" y="26542"/>
                  </a:lnTo>
                  <a:lnTo>
                    <a:pt x="2975101" y="49911"/>
                  </a:lnTo>
                  <a:lnTo>
                    <a:pt x="2981451" y="49911"/>
                  </a:lnTo>
                  <a:lnTo>
                    <a:pt x="2982595" y="49529"/>
                  </a:lnTo>
                  <a:lnTo>
                    <a:pt x="2974968" y="26542"/>
                  </a:lnTo>
                  <a:close/>
                </a:path>
                <a:path w="3005454" h="1040764">
                  <a:moveTo>
                    <a:pt x="2973578" y="22351"/>
                  </a:moveTo>
                  <a:lnTo>
                    <a:pt x="2923365" y="39090"/>
                  </a:lnTo>
                  <a:lnTo>
                    <a:pt x="2951206" y="44913"/>
                  </a:lnTo>
                  <a:lnTo>
                    <a:pt x="2967355" y="26542"/>
                  </a:lnTo>
                  <a:lnTo>
                    <a:pt x="2974968" y="26542"/>
                  </a:lnTo>
                  <a:lnTo>
                    <a:pt x="2973578" y="22351"/>
                  </a:lnTo>
                  <a:close/>
                </a:path>
                <a:path w="3005454" h="1040764">
                  <a:moveTo>
                    <a:pt x="2876169" y="0"/>
                  </a:moveTo>
                  <a:lnTo>
                    <a:pt x="2868548" y="4952"/>
                  </a:lnTo>
                  <a:lnTo>
                    <a:pt x="2866897" y="12700"/>
                  </a:lnTo>
                  <a:lnTo>
                    <a:pt x="2865373" y="20447"/>
                  </a:lnTo>
                  <a:lnTo>
                    <a:pt x="2870199" y="27939"/>
                  </a:lnTo>
                  <a:lnTo>
                    <a:pt x="2923365" y="39090"/>
                  </a:lnTo>
                  <a:lnTo>
                    <a:pt x="2973578" y="22351"/>
                  </a:lnTo>
                  <a:lnTo>
                    <a:pt x="2983028" y="22351"/>
                  </a:lnTo>
                  <a:lnTo>
                    <a:pt x="287616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762406" y="2585415"/>
            <a:ext cx="1588135" cy="194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244060"/>
                </a:solidFill>
                <a:latin typeface="Calibri"/>
                <a:cs typeface="Calibri"/>
              </a:rPr>
              <a:t>:enabled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E36C09"/>
              </a:buClr>
              <a:buFont typeface="Tahoma"/>
              <a:buChar char="•"/>
            </a:pPr>
            <a:endParaRPr sz="26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E36C09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244060"/>
                </a:solidFill>
                <a:latin typeface="Tahoma"/>
                <a:cs typeface="Tahoma"/>
              </a:rPr>
              <a:t>:disabled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E36C09"/>
              </a:buClr>
              <a:buFont typeface="Tahoma"/>
              <a:buChar char="•"/>
            </a:pPr>
            <a:endParaRPr sz="26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E36C09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244060"/>
                </a:solidFill>
                <a:latin typeface="Tahoma"/>
                <a:cs typeface="Tahoma"/>
              </a:rPr>
              <a:t>:checked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0" y="1052715"/>
            <a:ext cx="9144000" cy="504190"/>
          </a:xfrm>
          <a:custGeom>
            <a:avLst/>
            <a:gdLst/>
            <a:ahLst/>
            <a:cxnLst/>
            <a:rect l="l" t="t" r="r" b="b"/>
            <a:pathLst>
              <a:path w="9144000" h="504190">
                <a:moveTo>
                  <a:pt x="9144000" y="0"/>
                </a:moveTo>
                <a:lnTo>
                  <a:pt x="0" y="0"/>
                </a:lnTo>
                <a:lnTo>
                  <a:pt x="0" y="504050"/>
                </a:lnTo>
                <a:lnTo>
                  <a:pt x="9144000" y="504050"/>
                </a:lnTo>
                <a:lnTo>
                  <a:pt x="9144000" y="0"/>
                </a:lnTo>
                <a:close/>
              </a:path>
            </a:pathLst>
          </a:custGeom>
          <a:solidFill>
            <a:srgbClr val="505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2100833" y="1076960"/>
            <a:ext cx="46335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NUEVAS</a:t>
            </a:r>
            <a:r>
              <a:rPr dirty="0" sz="28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PSEUDO-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CLASES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81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NOVEDADES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CSS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341685" y="3054667"/>
            <a:ext cx="4133215" cy="3197225"/>
            <a:chOff x="4341685" y="3054667"/>
            <a:chExt cx="4133215" cy="3197225"/>
          </a:xfrm>
        </p:grpSpPr>
        <p:sp>
          <p:nvSpPr>
            <p:cNvPr id="4" name="object 4" descr=""/>
            <p:cNvSpPr/>
            <p:nvPr/>
          </p:nvSpPr>
          <p:spPr>
            <a:xfrm>
              <a:off x="4355972" y="3068954"/>
              <a:ext cx="4104640" cy="3168650"/>
            </a:xfrm>
            <a:custGeom>
              <a:avLst/>
              <a:gdLst/>
              <a:ahLst/>
              <a:cxnLst/>
              <a:rect l="l" t="t" r="r" b="b"/>
              <a:pathLst>
                <a:path w="4104640" h="3168650">
                  <a:moveTo>
                    <a:pt x="3978021" y="0"/>
                  </a:moveTo>
                  <a:lnTo>
                    <a:pt x="126364" y="0"/>
                  </a:lnTo>
                  <a:lnTo>
                    <a:pt x="77206" y="9939"/>
                  </a:lnTo>
                  <a:lnTo>
                    <a:pt x="37036" y="37036"/>
                  </a:lnTo>
                  <a:lnTo>
                    <a:pt x="9939" y="77206"/>
                  </a:lnTo>
                  <a:lnTo>
                    <a:pt x="0" y="126365"/>
                  </a:lnTo>
                  <a:lnTo>
                    <a:pt x="0" y="3041967"/>
                  </a:lnTo>
                  <a:lnTo>
                    <a:pt x="9939" y="3091162"/>
                  </a:lnTo>
                  <a:lnTo>
                    <a:pt x="37036" y="3131337"/>
                  </a:lnTo>
                  <a:lnTo>
                    <a:pt x="77206" y="3158424"/>
                  </a:lnTo>
                  <a:lnTo>
                    <a:pt x="126364" y="3168357"/>
                  </a:lnTo>
                  <a:lnTo>
                    <a:pt x="3978021" y="3168357"/>
                  </a:lnTo>
                  <a:lnTo>
                    <a:pt x="4027253" y="3158424"/>
                  </a:lnTo>
                  <a:lnTo>
                    <a:pt x="4067460" y="3131337"/>
                  </a:lnTo>
                  <a:lnTo>
                    <a:pt x="4094571" y="3091162"/>
                  </a:lnTo>
                  <a:lnTo>
                    <a:pt x="4104512" y="3041967"/>
                  </a:lnTo>
                  <a:lnTo>
                    <a:pt x="4104512" y="126365"/>
                  </a:lnTo>
                  <a:lnTo>
                    <a:pt x="4094571" y="77206"/>
                  </a:lnTo>
                  <a:lnTo>
                    <a:pt x="4067460" y="37036"/>
                  </a:lnTo>
                  <a:lnTo>
                    <a:pt x="4027253" y="9939"/>
                  </a:lnTo>
                  <a:lnTo>
                    <a:pt x="3978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355972" y="3068954"/>
              <a:ext cx="4104640" cy="3168650"/>
            </a:xfrm>
            <a:custGeom>
              <a:avLst/>
              <a:gdLst/>
              <a:ahLst/>
              <a:cxnLst/>
              <a:rect l="l" t="t" r="r" b="b"/>
              <a:pathLst>
                <a:path w="4104640" h="3168650">
                  <a:moveTo>
                    <a:pt x="0" y="126365"/>
                  </a:moveTo>
                  <a:lnTo>
                    <a:pt x="9939" y="77206"/>
                  </a:lnTo>
                  <a:lnTo>
                    <a:pt x="37036" y="37036"/>
                  </a:lnTo>
                  <a:lnTo>
                    <a:pt x="77206" y="9939"/>
                  </a:lnTo>
                  <a:lnTo>
                    <a:pt x="126364" y="0"/>
                  </a:lnTo>
                  <a:lnTo>
                    <a:pt x="3978021" y="0"/>
                  </a:lnTo>
                  <a:lnTo>
                    <a:pt x="4027253" y="9939"/>
                  </a:lnTo>
                  <a:lnTo>
                    <a:pt x="4067460" y="37036"/>
                  </a:lnTo>
                  <a:lnTo>
                    <a:pt x="4094571" y="77206"/>
                  </a:lnTo>
                  <a:lnTo>
                    <a:pt x="4104512" y="126365"/>
                  </a:lnTo>
                  <a:lnTo>
                    <a:pt x="4104512" y="3041967"/>
                  </a:lnTo>
                  <a:lnTo>
                    <a:pt x="4094571" y="3091162"/>
                  </a:lnTo>
                  <a:lnTo>
                    <a:pt x="4067460" y="3131337"/>
                  </a:lnTo>
                  <a:lnTo>
                    <a:pt x="4027253" y="3158424"/>
                  </a:lnTo>
                  <a:lnTo>
                    <a:pt x="3978021" y="3168357"/>
                  </a:lnTo>
                  <a:lnTo>
                    <a:pt x="126364" y="3168357"/>
                  </a:lnTo>
                  <a:lnTo>
                    <a:pt x="77206" y="3158424"/>
                  </a:lnTo>
                  <a:lnTo>
                    <a:pt x="37036" y="3131337"/>
                  </a:lnTo>
                  <a:lnTo>
                    <a:pt x="9939" y="3091162"/>
                  </a:lnTo>
                  <a:lnTo>
                    <a:pt x="0" y="3041967"/>
                  </a:lnTo>
                  <a:lnTo>
                    <a:pt x="0" y="126365"/>
                  </a:lnTo>
                  <a:close/>
                </a:path>
              </a:pathLst>
            </a:custGeom>
            <a:ln w="28575">
              <a:solidFill>
                <a:srgbClr val="467A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78509" y="3453206"/>
            <a:ext cx="20796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375F92"/>
                </a:solidFill>
                <a:latin typeface="Tahoma"/>
                <a:cs typeface="Tahoma"/>
              </a:rPr>
              <a:t>a[href</a:t>
            </a:r>
            <a:r>
              <a:rPr dirty="0" sz="1800" spc="-70" b="1">
                <a:solidFill>
                  <a:srgbClr val="375F92"/>
                </a:solidFill>
                <a:latin typeface="Arial"/>
                <a:cs typeface="Arial"/>
              </a:rPr>
              <a:t>^=</a:t>
            </a:r>
            <a:r>
              <a:rPr dirty="0" sz="1800" spc="-70">
                <a:solidFill>
                  <a:srgbClr val="375F92"/>
                </a:solidFill>
                <a:latin typeface="Tahoma"/>
                <a:cs typeface="Tahoma"/>
                <a:hlinkClick r:id="rId2"/>
              </a:rPr>
              <a:t>“htt</a:t>
            </a:r>
            <a:r>
              <a:rPr dirty="0" sz="1800" spc="-70">
                <a:solidFill>
                  <a:srgbClr val="375F92"/>
                </a:solidFill>
                <a:latin typeface="Tahoma"/>
                <a:cs typeface="Tahoma"/>
              </a:rPr>
              <a:t>p</a:t>
            </a:r>
            <a:r>
              <a:rPr dirty="0" sz="1800" spc="-70">
                <a:solidFill>
                  <a:srgbClr val="375F92"/>
                </a:solidFill>
                <a:latin typeface="Tahoma"/>
                <a:cs typeface="Tahoma"/>
                <a:hlinkClick r:id="rId2"/>
              </a:rPr>
              <a:t>://web</a:t>
            </a:r>
            <a:r>
              <a:rPr dirty="0" sz="1800" spc="-70">
                <a:solidFill>
                  <a:srgbClr val="375F92"/>
                </a:solidFill>
                <a:latin typeface="Tahoma"/>
                <a:cs typeface="Tahoma"/>
              </a:rPr>
              <a:t>”]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78509" y="4465066"/>
            <a:ext cx="1352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a[href</a:t>
            </a:r>
            <a:r>
              <a:rPr dirty="0" sz="1800" spc="-40" b="1">
                <a:solidFill>
                  <a:srgbClr val="375F92"/>
                </a:solidFill>
                <a:latin typeface="Arial"/>
                <a:cs typeface="Arial"/>
              </a:rPr>
              <a:t>*=</a:t>
            </a:r>
            <a:r>
              <a:rPr dirty="0" sz="1800" spc="-40">
                <a:solidFill>
                  <a:srgbClr val="375F92"/>
                </a:solidFill>
                <a:latin typeface="Tahoma"/>
                <a:cs typeface="Tahoma"/>
              </a:rPr>
              <a:t>“.es”]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8509" y="5382564"/>
            <a:ext cx="1467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375F92"/>
                </a:solidFill>
                <a:latin typeface="Tahoma"/>
                <a:cs typeface="Tahoma"/>
              </a:rPr>
              <a:t>a[href</a:t>
            </a:r>
            <a:r>
              <a:rPr dirty="0" sz="1800" spc="-55" b="1">
                <a:solidFill>
                  <a:srgbClr val="375F92"/>
                </a:solidFill>
                <a:latin typeface="Arial"/>
                <a:cs typeface="Arial"/>
              </a:rPr>
              <a:t>$=</a:t>
            </a:r>
            <a:r>
              <a:rPr dirty="0" sz="1800" spc="-55">
                <a:solidFill>
                  <a:srgbClr val="375F92"/>
                </a:solidFill>
                <a:latin typeface="Tahoma"/>
                <a:cs typeface="Tahoma"/>
              </a:rPr>
              <a:t>“.pdf”]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52108" y="1936936"/>
            <a:ext cx="1426210" cy="76454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 spc="-10">
                <a:solidFill>
                  <a:srgbClr val="244060"/>
                </a:solidFill>
                <a:latin typeface="Tahoma"/>
                <a:cs typeface="Tahoma"/>
              </a:rPr>
              <a:t>[att$=val]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600" b="1">
                <a:solidFill>
                  <a:srgbClr val="244060"/>
                </a:solidFill>
                <a:latin typeface="Arial"/>
                <a:cs typeface="Arial"/>
              </a:rPr>
              <a:t>termina</a:t>
            </a:r>
            <a:r>
              <a:rPr dirty="0" sz="1600" spc="-30" b="1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44060"/>
                </a:solidFill>
                <a:latin typeface="Tahoma"/>
                <a:cs typeface="Tahoma"/>
              </a:rPr>
              <a:t>por</a:t>
            </a:r>
            <a:r>
              <a:rPr dirty="0" sz="1600" spc="-10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44060"/>
                </a:solidFill>
                <a:latin typeface="Tahoma"/>
                <a:cs typeface="Tahoma"/>
              </a:rPr>
              <a:t>val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15258" y="1936936"/>
            <a:ext cx="1493520" cy="76454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 spc="-75">
                <a:solidFill>
                  <a:srgbClr val="244060"/>
                </a:solidFill>
                <a:latin typeface="Tahoma"/>
                <a:cs typeface="Tahoma"/>
              </a:rPr>
              <a:t>[att^=val]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600" b="1">
                <a:solidFill>
                  <a:srgbClr val="244060"/>
                </a:solidFill>
                <a:latin typeface="Arial"/>
                <a:cs typeface="Arial"/>
              </a:rPr>
              <a:t>empieza</a:t>
            </a:r>
            <a:r>
              <a:rPr dirty="0" sz="1600" spc="-45" b="1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44060"/>
                </a:solidFill>
                <a:latin typeface="Tahoma"/>
                <a:cs typeface="Tahoma"/>
              </a:rPr>
              <a:t>por</a:t>
            </a:r>
            <a:r>
              <a:rPr dirty="0" sz="1600" spc="-10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44060"/>
                </a:solidFill>
                <a:latin typeface="Tahoma"/>
                <a:cs typeface="Tahoma"/>
              </a:rPr>
              <a:t>val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05001" y="1936936"/>
            <a:ext cx="1221740" cy="76454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 spc="-135">
                <a:solidFill>
                  <a:srgbClr val="244060"/>
                </a:solidFill>
                <a:latin typeface="Tahoma"/>
                <a:cs typeface="Tahoma"/>
              </a:rPr>
              <a:t>[att*=val]</a:t>
            </a:r>
            <a:endParaRPr sz="2400">
              <a:latin typeface="Tahoma"/>
              <a:cs typeface="Tahoma"/>
            </a:endParaRPr>
          </a:p>
          <a:p>
            <a:pPr marL="35560">
              <a:lnSpc>
                <a:spcPct val="100000"/>
              </a:lnSpc>
              <a:spcBef>
                <a:spcPts val="405"/>
              </a:spcBef>
            </a:pPr>
            <a:r>
              <a:rPr dirty="0" sz="1600" b="1">
                <a:solidFill>
                  <a:srgbClr val="244060"/>
                </a:solidFill>
                <a:latin typeface="Arial"/>
                <a:cs typeface="Arial"/>
              </a:rPr>
              <a:t>contiene</a:t>
            </a:r>
            <a:r>
              <a:rPr dirty="0" sz="1600" spc="-80" b="1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244060"/>
                </a:solidFill>
                <a:latin typeface="Tahoma"/>
                <a:cs typeface="Tahoma"/>
              </a:rPr>
              <a:t>val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131820" y="2086864"/>
            <a:ext cx="0" cy="576580"/>
          </a:xfrm>
          <a:custGeom>
            <a:avLst/>
            <a:gdLst/>
            <a:ahLst/>
            <a:cxnLst/>
            <a:rect l="l" t="t" r="r" b="b"/>
            <a:pathLst>
              <a:path w="0" h="576580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940171" y="2086864"/>
            <a:ext cx="0" cy="576580"/>
          </a:xfrm>
          <a:custGeom>
            <a:avLst/>
            <a:gdLst/>
            <a:ahLst/>
            <a:cxnLst/>
            <a:rect l="l" t="t" r="r" b="b"/>
            <a:pathLst>
              <a:path w="0" h="576580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562347" y="3227958"/>
            <a:ext cx="29394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85">
                <a:solidFill>
                  <a:srgbClr val="375F92"/>
                </a:solidFill>
                <a:latin typeface="Tahoma"/>
                <a:cs typeface="Tahoma"/>
              </a:rPr>
              <a:t>&lt;a</a:t>
            </a:r>
            <a:r>
              <a:rPr dirty="0" sz="14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</a:rPr>
              <a:t>href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  <a:hlinkClick r:id="rId3"/>
              </a:rPr>
              <a:t>=“htt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</a:rPr>
              <a:t>p: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  <a:hlinkClick r:id="rId3"/>
              </a:rPr>
              <a:t>//web.com/home.html”&gt;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562347" y="3654678"/>
            <a:ext cx="26835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375F92"/>
                </a:solidFill>
                <a:latin typeface="Tahoma"/>
                <a:cs typeface="Tahoma"/>
              </a:rPr>
              <a:t>&lt;a</a:t>
            </a:r>
            <a:r>
              <a:rPr dirty="0" sz="14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375F92"/>
                </a:solidFill>
                <a:latin typeface="Tahoma"/>
                <a:cs typeface="Tahoma"/>
              </a:rPr>
              <a:t>href</a:t>
            </a:r>
            <a:r>
              <a:rPr dirty="0" sz="1400" spc="-55">
                <a:solidFill>
                  <a:srgbClr val="375F92"/>
                </a:solidFill>
                <a:latin typeface="Tahoma"/>
                <a:cs typeface="Tahoma"/>
                <a:hlinkClick r:id="rId4"/>
              </a:rPr>
              <a:t>=“htt</a:t>
            </a:r>
            <a:r>
              <a:rPr dirty="0" sz="1400" spc="-55">
                <a:solidFill>
                  <a:srgbClr val="375F92"/>
                </a:solidFill>
                <a:latin typeface="Tahoma"/>
                <a:cs typeface="Tahoma"/>
              </a:rPr>
              <a:t>p:</a:t>
            </a:r>
            <a:r>
              <a:rPr dirty="0" sz="1400" spc="-55">
                <a:solidFill>
                  <a:srgbClr val="375F92"/>
                </a:solidFill>
                <a:latin typeface="Tahoma"/>
                <a:cs typeface="Tahoma"/>
                <a:hlinkClick r:id="rId4"/>
              </a:rPr>
              <a:t>//web.com/img.jpg</a:t>
            </a:r>
            <a:r>
              <a:rPr dirty="0" sz="1400" spc="-55">
                <a:solidFill>
                  <a:srgbClr val="375F92"/>
                </a:solidFill>
                <a:latin typeface="Tahoma"/>
                <a:cs typeface="Tahoma"/>
              </a:rPr>
              <a:t>”&gt;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562347" y="4081348"/>
            <a:ext cx="26346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90">
                <a:solidFill>
                  <a:srgbClr val="375F92"/>
                </a:solidFill>
                <a:latin typeface="Tahoma"/>
                <a:cs typeface="Tahoma"/>
              </a:rPr>
              <a:t>&lt;a</a:t>
            </a:r>
            <a:r>
              <a:rPr dirty="0" sz="1400" spc="-6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375F92"/>
                </a:solidFill>
                <a:latin typeface="Tahoma"/>
                <a:cs typeface="Tahoma"/>
              </a:rPr>
              <a:t>href=</a:t>
            </a:r>
            <a:r>
              <a:rPr dirty="0" sz="1400" spc="-55">
                <a:solidFill>
                  <a:srgbClr val="375F92"/>
                </a:solidFill>
                <a:latin typeface="Tahoma"/>
                <a:cs typeface="Tahoma"/>
                <a:hlinkClick r:id="rId5"/>
              </a:rPr>
              <a:t>“http:</a:t>
            </a:r>
            <a:r>
              <a:rPr dirty="0" sz="1400" spc="-55">
                <a:solidFill>
                  <a:srgbClr val="375F92"/>
                </a:solidFill>
                <a:latin typeface="Tahoma"/>
                <a:cs typeface="Tahoma"/>
              </a:rPr>
              <a:t>/</a:t>
            </a:r>
            <a:r>
              <a:rPr dirty="0" sz="1400" spc="-55">
                <a:solidFill>
                  <a:srgbClr val="375F92"/>
                </a:solidFill>
                <a:latin typeface="Tahoma"/>
                <a:cs typeface="Tahoma"/>
                <a:hlinkClick r:id="rId5"/>
              </a:rPr>
              <a:t>/web.com/img.gif</a:t>
            </a:r>
            <a:r>
              <a:rPr dirty="0" sz="1400" spc="-55">
                <a:solidFill>
                  <a:srgbClr val="375F92"/>
                </a:solidFill>
                <a:latin typeface="Tahoma"/>
                <a:cs typeface="Tahoma"/>
              </a:rPr>
              <a:t>”&gt;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562347" y="4508372"/>
            <a:ext cx="25850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375F92"/>
                </a:solidFill>
                <a:latin typeface="Tahoma"/>
                <a:cs typeface="Tahoma"/>
              </a:rPr>
              <a:t>&lt;a</a:t>
            </a:r>
            <a:r>
              <a:rPr dirty="0" sz="14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</a:rPr>
              <a:t>href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  <a:hlinkClick r:id="rId6"/>
              </a:rPr>
              <a:t>=“htt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</a:rPr>
              <a:t>p: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  <a:hlinkClick r:id="rId6"/>
              </a:rPr>
              <a:t>//site.com/file.pdf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</a:rPr>
              <a:t>”&gt;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562347" y="4935092"/>
            <a:ext cx="31273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375F92"/>
                </a:solidFill>
                <a:latin typeface="Tahoma"/>
                <a:cs typeface="Tahoma"/>
              </a:rPr>
              <a:t>&lt;a</a:t>
            </a:r>
            <a:r>
              <a:rPr dirty="0" sz="14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375F92"/>
                </a:solidFill>
                <a:latin typeface="Tahoma"/>
                <a:cs typeface="Tahoma"/>
              </a:rPr>
              <a:t>href</a:t>
            </a:r>
            <a:r>
              <a:rPr dirty="0" sz="1400" spc="-45">
                <a:solidFill>
                  <a:srgbClr val="375F92"/>
                </a:solidFill>
                <a:latin typeface="Tahoma"/>
                <a:cs typeface="Tahoma"/>
                <a:hlinkClick r:id="rId7"/>
              </a:rPr>
              <a:t>=“htt</a:t>
            </a:r>
            <a:r>
              <a:rPr dirty="0" sz="1400" spc="-45">
                <a:solidFill>
                  <a:srgbClr val="375F92"/>
                </a:solidFill>
                <a:latin typeface="Tahoma"/>
                <a:cs typeface="Tahoma"/>
              </a:rPr>
              <a:t>p:</a:t>
            </a:r>
            <a:r>
              <a:rPr dirty="0" sz="1400" spc="-45">
                <a:solidFill>
                  <a:srgbClr val="375F92"/>
                </a:solidFill>
                <a:latin typeface="Tahoma"/>
                <a:cs typeface="Tahoma"/>
                <a:hlinkClick r:id="rId7"/>
              </a:rPr>
              <a:t>//site.es/home/index.pdf</a:t>
            </a:r>
            <a:r>
              <a:rPr dirty="0" sz="1400" spc="-45">
                <a:solidFill>
                  <a:srgbClr val="375F92"/>
                </a:solidFill>
                <a:latin typeface="Tahoma"/>
                <a:cs typeface="Tahoma"/>
              </a:rPr>
              <a:t>”&gt;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562347" y="5361813"/>
            <a:ext cx="27419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375F92"/>
                </a:solidFill>
                <a:latin typeface="Tahoma"/>
                <a:cs typeface="Tahoma"/>
              </a:rPr>
              <a:t>&lt;a</a:t>
            </a:r>
            <a:r>
              <a:rPr dirty="0" sz="14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</a:rPr>
              <a:t>href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  <a:hlinkClick r:id="rId8"/>
              </a:rPr>
              <a:t>=“htt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</a:rPr>
              <a:t>p: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  <a:hlinkClick r:id="rId8"/>
              </a:rPr>
              <a:t>//site.es/about.html”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562347" y="5788863"/>
            <a:ext cx="28898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375F92"/>
                </a:solidFill>
                <a:latin typeface="Tahoma"/>
                <a:cs typeface="Tahoma"/>
              </a:rPr>
              <a:t>&lt;a</a:t>
            </a:r>
            <a:r>
              <a:rPr dirty="0" sz="1400" spc="-6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</a:rPr>
              <a:t>href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  <a:hlinkClick r:id="rId9"/>
              </a:rPr>
              <a:t>=“htt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</a:rPr>
              <a:t>p: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  <a:hlinkClick r:id="rId9"/>
              </a:rPr>
              <a:t>//site.com/home.html”</a:t>
            </a:r>
            <a:r>
              <a:rPr dirty="0" sz="1400" spc="-50">
                <a:solidFill>
                  <a:srgbClr val="375F92"/>
                </a:solidFill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0" y="1052715"/>
            <a:ext cx="9144000" cy="504190"/>
          </a:xfrm>
          <a:custGeom>
            <a:avLst/>
            <a:gdLst/>
            <a:ahLst/>
            <a:cxnLst/>
            <a:rect l="l" t="t" r="r" b="b"/>
            <a:pathLst>
              <a:path w="9144000" h="504190">
                <a:moveTo>
                  <a:pt x="9144000" y="0"/>
                </a:moveTo>
                <a:lnTo>
                  <a:pt x="0" y="0"/>
                </a:lnTo>
                <a:lnTo>
                  <a:pt x="0" y="504050"/>
                </a:lnTo>
                <a:lnTo>
                  <a:pt x="9144000" y="504050"/>
                </a:lnTo>
                <a:lnTo>
                  <a:pt x="9144000" y="0"/>
                </a:lnTo>
                <a:close/>
              </a:path>
            </a:pathLst>
          </a:custGeom>
          <a:solidFill>
            <a:srgbClr val="505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846579" y="1076960"/>
            <a:ext cx="51435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SELECTORES</a:t>
            </a:r>
            <a:r>
              <a:rPr dirty="0" sz="28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800" spc="-1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ATRIBUTOS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608832" y="3203448"/>
            <a:ext cx="1170940" cy="1219200"/>
            <a:chOff x="3608832" y="3203448"/>
            <a:chExt cx="1170940" cy="1219200"/>
          </a:xfrm>
        </p:grpSpPr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14928" y="3602736"/>
              <a:ext cx="1092708" cy="391668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3640963" y="3629279"/>
              <a:ext cx="859790" cy="203835"/>
            </a:xfrm>
            <a:custGeom>
              <a:avLst/>
              <a:gdLst/>
              <a:ahLst/>
              <a:cxnLst/>
              <a:rect l="l" t="t" r="r" b="b"/>
              <a:pathLst>
                <a:path w="859789" h="203835">
                  <a:moveTo>
                    <a:pt x="777191" y="157678"/>
                  </a:moveTo>
                  <a:lnTo>
                    <a:pt x="726439" y="176911"/>
                  </a:lnTo>
                  <a:lnTo>
                    <a:pt x="722757" y="185166"/>
                  </a:lnTo>
                  <a:lnTo>
                    <a:pt x="728345" y="199898"/>
                  </a:lnTo>
                  <a:lnTo>
                    <a:pt x="736600" y="203708"/>
                  </a:lnTo>
                  <a:lnTo>
                    <a:pt x="743965" y="200787"/>
                  </a:lnTo>
                  <a:lnTo>
                    <a:pt x="834846" y="166370"/>
                  </a:lnTo>
                  <a:lnTo>
                    <a:pt x="829310" y="166370"/>
                  </a:lnTo>
                  <a:lnTo>
                    <a:pt x="777191" y="157678"/>
                  </a:lnTo>
                  <a:close/>
                </a:path>
                <a:path w="859789" h="203835">
                  <a:moveTo>
                    <a:pt x="803792" y="147597"/>
                  </a:moveTo>
                  <a:lnTo>
                    <a:pt x="777191" y="157678"/>
                  </a:lnTo>
                  <a:lnTo>
                    <a:pt x="829310" y="166370"/>
                  </a:lnTo>
                  <a:lnTo>
                    <a:pt x="829839" y="163195"/>
                  </a:lnTo>
                  <a:lnTo>
                    <a:pt x="822578" y="163195"/>
                  </a:lnTo>
                  <a:lnTo>
                    <a:pt x="803792" y="147597"/>
                  </a:lnTo>
                  <a:close/>
                </a:path>
                <a:path w="859789" h="203835">
                  <a:moveTo>
                    <a:pt x="758444" y="72771"/>
                  </a:moveTo>
                  <a:lnTo>
                    <a:pt x="749426" y="73660"/>
                  </a:lnTo>
                  <a:lnTo>
                    <a:pt x="744347" y="79756"/>
                  </a:lnTo>
                  <a:lnTo>
                    <a:pt x="739266" y="85725"/>
                  </a:lnTo>
                  <a:lnTo>
                    <a:pt x="740156" y="94742"/>
                  </a:lnTo>
                  <a:lnTo>
                    <a:pt x="782011" y="129512"/>
                  </a:lnTo>
                  <a:lnTo>
                    <a:pt x="834009" y="138176"/>
                  </a:lnTo>
                  <a:lnTo>
                    <a:pt x="829310" y="166370"/>
                  </a:lnTo>
                  <a:lnTo>
                    <a:pt x="834846" y="166370"/>
                  </a:lnTo>
                  <a:lnTo>
                    <a:pt x="859663" y="156972"/>
                  </a:lnTo>
                  <a:lnTo>
                    <a:pt x="758444" y="72771"/>
                  </a:lnTo>
                  <a:close/>
                </a:path>
                <a:path w="859789" h="203835">
                  <a:moveTo>
                    <a:pt x="826642" y="138938"/>
                  </a:moveTo>
                  <a:lnTo>
                    <a:pt x="803792" y="147597"/>
                  </a:lnTo>
                  <a:lnTo>
                    <a:pt x="822578" y="163195"/>
                  </a:lnTo>
                  <a:lnTo>
                    <a:pt x="826642" y="138938"/>
                  </a:lnTo>
                  <a:close/>
                </a:path>
                <a:path w="859789" h="203835">
                  <a:moveTo>
                    <a:pt x="833882" y="138938"/>
                  </a:moveTo>
                  <a:lnTo>
                    <a:pt x="826642" y="138938"/>
                  </a:lnTo>
                  <a:lnTo>
                    <a:pt x="822578" y="163195"/>
                  </a:lnTo>
                  <a:lnTo>
                    <a:pt x="829839" y="163195"/>
                  </a:lnTo>
                  <a:lnTo>
                    <a:pt x="833882" y="138938"/>
                  </a:lnTo>
                  <a:close/>
                </a:path>
                <a:path w="859789" h="203835">
                  <a:moveTo>
                    <a:pt x="4699" y="0"/>
                  </a:moveTo>
                  <a:lnTo>
                    <a:pt x="0" y="28067"/>
                  </a:lnTo>
                  <a:lnTo>
                    <a:pt x="777191" y="157678"/>
                  </a:lnTo>
                  <a:lnTo>
                    <a:pt x="803792" y="147597"/>
                  </a:lnTo>
                  <a:lnTo>
                    <a:pt x="782011" y="129512"/>
                  </a:lnTo>
                  <a:lnTo>
                    <a:pt x="4699" y="0"/>
                  </a:lnTo>
                  <a:close/>
                </a:path>
                <a:path w="859789" h="203835">
                  <a:moveTo>
                    <a:pt x="782011" y="129512"/>
                  </a:moveTo>
                  <a:lnTo>
                    <a:pt x="803792" y="147597"/>
                  </a:lnTo>
                  <a:lnTo>
                    <a:pt x="826642" y="138938"/>
                  </a:lnTo>
                  <a:lnTo>
                    <a:pt x="833882" y="138938"/>
                  </a:lnTo>
                  <a:lnTo>
                    <a:pt x="834009" y="138176"/>
                  </a:lnTo>
                  <a:lnTo>
                    <a:pt x="782011" y="129512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08832" y="3604260"/>
              <a:ext cx="1170432" cy="818388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3635756" y="3631184"/>
              <a:ext cx="936625" cy="584200"/>
            </a:xfrm>
            <a:custGeom>
              <a:avLst/>
              <a:gdLst/>
              <a:ahLst/>
              <a:cxnLst/>
              <a:rect l="l" t="t" r="r" b="b"/>
              <a:pathLst>
                <a:path w="936625" h="584200">
                  <a:moveTo>
                    <a:pt x="805434" y="551942"/>
                  </a:moveTo>
                  <a:lnTo>
                    <a:pt x="798830" y="558292"/>
                  </a:lnTo>
                  <a:lnTo>
                    <a:pt x="798703" y="566166"/>
                  </a:lnTo>
                  <a:lnTo>
                    <a:pt x="798449" y="574040"/>
                  </a:lnTo>
                  <a:lnTo>
                    <a:pt x="804672" y="580517"/>
                  </a:lnTo>
                  <a:lnTo>
                    <a:pt x="936244" y="583692"/>
                  </a:lnTo>
                  <a:lnTo>
                    <a:pt x="934818" y="581025"/>
                  </a:lnTo>
                  <a:lnTo>
                    <a:pt x="904621" y="581025"/>
                  </a:lnTo>
                  <a:lnTo>
                    <a:pt x="859510" y="553260"/>
                  </a:lnTo>
                  <a:lnTo>
                    <a:pt x="805434" y="551942"/>
                  </a:lnTo>
                  <a:close/>
                </a:path>
                <a:path w="936625" h="584200">
                  <a:moveTo>
                    <a:pt x="859510" y="553260"/>
                  </a:moveTo>
                  <a:lnTo>
                    <a:pt x="904621" y="581025"/>
                  </a:lnTo>
                  <a:lnTo>
                    <a:pt x="907977" y="575564"/>
                  </a:lnTo>
                  <a:lnTo>
                    <a:pt x="899541" y="575564"/>
                  </a:lnTo>
                  <a:lnTo>
                    <a:pt x="887979" y="553916"/>
                  </a:lnTo>
                  <a:lnTo>
                    <a:pt x="859510" y="553260"/>
                  </a:lnTo>
                  <a:close/>
                </a:path>
                <a:path w="936625" h="584200">
                  <a:moveTo>
                    <a:pt x="865632" y="464947"/>
                  </a:moveTo>
                  <a:lnTo>
                    <a:pt x="858647" y="468630"/>
                  </a:lnTo>
                  <a:lnTo>
                    <a:pt x="851662" y="472440"/>
                  </a:lnTo>
                  <a:lnTo>
                    <a:pt x="848995" y="481076"/>
                  </a:lnTo>
                  <a:lnTo>
                    <a:pt x="852805" y="488061"/>
                  </a:lnTo>
                  <a:lnTo>
                    <a:pt x="874663" y="528985"/>
                  </a:lnTo>
                  <a:lnTo>
                    <a:pt x="919607" y="556641"/>
                  </a:lnTo>
                  <a:lnTo>
                    <a:pt x="904621" y="581025"/>
                  </a:lnTo>
                  <a:lnTo>
                    <a:pt x="934818" y="581025"/>
                  </a:lnTo>
                  <a:lnTo>
                    <a:pt x="877951" y="474599"/>
                  </a:lnTo>
                  <a:lnTo>
                    <a:pt x="874268" y="467614"/>
                  </a:lnTo>
                  <a:lnTo>
                    <a:pt x="865632" y="464947"/>
                  </a:lnTo>
                  <a:close/>
                </a:path>
                <a:path w="936625" h="584200">
                  <a:moveTo>
                    <a:pt x="887979" y="553916"/>
                  </a:moveTo>
                  <a:lnTo>
                    <a:pt x="899541" y="575564"/>
                  </a:lnTo>
                  <a:lnTo>
                    <a:pt x="912495" y="554482"/>
                  </a:lnTo>
                  <a:lnTo>
                    <a:pt x="887979" y="553916"/>
                  </a:lnTo>
                  <a:close/>
                </a:path>
                <a:path w="936625" h="584200">
                  <a:moveTo>
                    <a:pt x="874663" y="528985"/>
                  </a:moveTo>
                  <a:lnTo>
                    <a:pt x="887979" y="553916"/>
                  </a:lnTo>
                  <a:lnTo>
                    <a:pt x="912495" y="554482"/>
                  </a:lnTo>
                  <a:lnTo>
                    <a:pt x="899541" y="575564"/>
                  </a:lnTo>
                  <a:lnTo>
                    <a:pt x="907977" y="575564"/>
                  </a:lnTo>
                  <a:lnTo>
                    <a:pt x="919607" y="556641"/>
                  </a:lnTo>
                  <a:lnTo>
                    <a:pt x="874663" y="528985"/>
                  </a:lnTo>
                  <a:close/>
                </a:path>
                <a:path w="936625" h="584200">
                  <a:moveTo>
                    <a:pt x="14986" y="0"/>
                  </a:moveTo>
                  <a:lnTo>
                    <a:pt x="0" y="24257"/>
                  </a:lnTo>
                  <a:lnTo>
                    <a:pt x="859510" y="553260"/>
                  </a:lnTo>
                  <a:lnTo>
                    <a:pt x="887979" y="553916"/>
                  </a:lnTo>
                  <a:lnTo>
                    <a:pt x="874663" y="528985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1880" y="3203448"/>
              <a:ext cx="1095755" cy="533400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638804" y="3330575"/>
              <a:ext cx="862330" cy="326390"/>
            </a:xfrm>
            <a:custGeom>
              <a:avLst/>
              <a:gdLst/>
              <a:ahLst/>
              <a:cxnLst/>
              <a:rect l="l" t="t" r="r" b="b"/>
              <a:pathLst>
                <a:path w="862329" h="326389">
                  <a:moveTo>
                    <a:pt x="780243" y="39090"/>
                  </a:moveTo>
                  <a:lnTo>
                    <a:pt x="0" y="299212"/>
                  </a:lnTo>
                  <a:lnTo>
                    <a:pt x="9017" y="326263"/>
                  </a:lnTo>
                  <a:lnTo>
                    <a:pt x="789338" y="66235"/>
                  </a:lnTo>
                  <a:lnTo>
                    <a:pt x="808081" y="44913"/>
                  </a:lnTo>
                  <a:lnTo>
                    <a:pt x="780243" y="39090"/>
                  </a:lnTo>
                  <a:close/>
                </a:path>
                <a:path w="862329" h="326389">
                  <a:moveTo>
                    <a:pt x="839903" y="22351"/>
                  </a:moveTo>
                  <a:lnTo>
                    <a:pt x="830453" y="22351"/>
                  </a:lnTo>
                  <a:lnTo>
                    <a:pt x="839470" y="49529"/>
                  </a:lnTo>
                  <a:lnTo>
                    <a:pt x="789338" y="66235"/>
                  </a:lnTo>
                  <a:lnTo>
                    <a:pt x="758698" y="101091"/>
                  </a:lnTo>
                  <a:lnTo>
                    <a:pt x="753491" y="106934"/>
                  </a:lnTo>
                  <a:lnTo>
                    <a:pt x="753999" y="115950"/>
                  </a:lnTo>
                  <a:lnTo>
                    <a:pt x="765937" y="126364"/>
                  </a:lnTo>
                  <a:lnTo>
                    <a:pt x="774954" y="125857"/>
                  </a:lnTo>
                  <a:lnTo>
                    <a:pt x="861822" y="26924"/>
                  </a:lnTo>
                  <a:lnTo>
                    <a:pt x="839903" y="22351"/>
                  </a:lnTo>
                  <a:close/>
                </a:path>
                <a:path w="862329" h="326389">
                  <a:moveTo>
                    <a:pt x="808081" y="44913"/>
                  </a:moveTo>
                  <a:lnTo>
                    <a:pt x="789338" y="66235"/>
                  </a:lnTo>
                  <a:lnTo>
                    <a:pt x="838326" y="49911"/>
                  </a:lnTo>
                  <a:lnTo>
                    <a:pt x="831976" y="49911"/>
                  </a:lnTo>
                  <a:lnTo>
                    <a:pt x="808081" y="44913"/>
                  </a:lnTo>
                  <a:close/>
                </a:path>
                <a:path w="862329" h="326389">
                  <a:moveTo>
                    <a:pt x="824230" y="26542"/>
                  </a:moveTo>
                  <a:lnTo>
                    <a:pt x="808081" y="44913"/>
                  </a:lnTo>
                  <a:lnTo>
                    <a:pt x="831976" y="49911"/>
                  </a:lnTo>
                  <a:lnTo>
                    <a:pt x="824230" y="26542"/>
                  </a:lnTo>
                  <a:close/>
                </a:path>
                <a:path w="862329" h="326389">
                  <a:moveTo>
                    <a:pt x="831843" y="26542"/>
                  </a:moveTo>
                  <a:lnTo>
                    <a:pt x="824230" y="26542"/>
                  </a:lnTo>
                  <a:lnTo>
                    <a:pt x="831976" y="49911"/>
                  </a:lnTo>
                  <a:lnTo>
                    <a:pt x="838326" y="49911"/>
                  </a:lnTo>
                  <a:lnTo>
                    <a:pt x="839470" y="49529"/>
                  </a:lnTo>
                  <a:lnTo>
                    <a:pt x="831843" y="26542"/>
                  </a:lnTo>
                  <a:close/>
                </a:path>
                <a:path w="862329" h="326389">
                  <a:moveTo>
                    <a:pt x="830453" y="22351"/>
                  </a:moveTo>
                  <a:lnTo>
                    <a:pt x="780243" y="39090"/>
                  </a:lnTo>
                  <a:lnTo>
                    <a:pt x="808081" y="44913"/>
                  </a:lnTo>
                  <a:lnTo>
                    <a:pt x="824230" y="26542"/>
                  </a:lnTo>
                  <a:lnTo>
                    <a:pt x="831843" y="26542"/>
                  </a:lnTo>
                  <a:lnTo>
                    <a:pt x="830453" y="22351"/>
                  </a:lnTo>
                  <a:close/>
                </a:path>
                <a:path w="862329" h="326389">
                  <a:moveTo>
                    <a:pt x="733044" y="0"/>
                  </a:moveTo>
                  <a:lnTo>
                    <a:pt x="725424" y="4952"/>
                  </a:lnTo>
                  <a:lnTo>
                    <a:pt x="722122" y="20447"/>
                  </a:lnTo>
                  <a:lnTo>
                    <a:pt x="727075" y="27939"/>
                  </a:lnTo>
                  <a:lnTo>
                    <a:pt x="780243" y="39090"/>
                  </a:lnTo>
                  <a:lnTo>
                    <a:pt x="830453" y="22351"/>
                  </a:lnTo>
                  <a:lnTo>
                    <a:pt x="839903" y="22351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2610611" y="4489703"/>
            <a:ext cx="2169160" cy="1176655"/>
            <a:chOff x="2610611" y="4489703"/>
            <a:chExt cx="2169160" cy="1176655"/>
          </a:xfrm>
        </p:grpSpPr>
        <p:pic>
          <p:nvPicPr>
            <p:cNvPr id="31" name="object 3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98647" y="4917947"/>
              <a:ext cx="1808988" cy="748283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2924555" y="5043296"/>
              <a:ext cx="1576070" cy="542925"/>
            </a:xfrm>
            <a:custGeom>
              <a:avLst/>
              <a:gdLst/>
              <a:ahLst/>
              <a:cxnLst/>
              <a:rect l="l" t="t" r="r" b="b"/>
              <a:pathLst>
                <a:path w="1576070" h="542925">
                  <a:moveTo>
                    <a:pt x="1494406" y="39751"/>
                  </a:moveTo>
                  <a:lnTo>
                    <a:pt x="0" y="515238"/>
                  </a:lnTo>
                  <a:lnTo>
                    <a:pt x="8762" y="542416"/>
                  </a:lnTo>
                  <a:lnTo>
                    <a:pt x="1503175" y="66888"/>
                  </a:lnTo>
                  <a:lnTo>
                    <a:pt x="1522087" y="45955"/>
                  </a:lnTo>
                  <a:lnTo>
                    <a:pt x="1494406" y="39751"/>
                  </a:lnTo>
                  <a:close/>
                </a:path>
                <a:path w="1576070" h="542925">
                  <a:moveTo>
                    <a:pt x="1553851" y="23748"/>
                  </a:moveTo>
                  <a:lnTo>
                    <a:pt x="1544701" y="23748"/>
                  </a:lnTo>
                  <a:lnTo>
                    <a:pt x="1553336" y="50926"/>
                  </a:lnTo>
                  <a:lnTo>
                    <a:pt x="1503175" y="66888"/>
                  </a:lnTo>
                  <a:lnTo>
                    <a:pt x="1471930" y="101472"/>
                  </a:lnTo>
                  <a:lnTo>
                    <a:pt x="1466595" y="107314"/>
                  </a:lnTo>
                  <a:lnTo>
                    <a:pt x="1467104" y="116331"/>
                  </a:lnTo>
                  <a:lnTo>
                    <a:pt x="1472945" y="121538"/>
                  </a:lnTo>
                  <a:lnTo>
                    <a:pt x="1478788" y="126872"/>
                  </a:lnTo>
                  <a:lnTo>
                    <a:pt x="1487805" y="126364"/>
                  </a:lnTo>
                  <a:lnTo>
                    <a:pt x="1493139" y="120522"/>
                  </a:lnTo>
                  <a:lnTo>
                    <a:pt x="1576070" y="28701"/>
                  </a:lnTo>
                  <a:lnTo>
                    <a:pt x="1553851" y="23748"/>
                  </a:lnTo>
                  <a:close/>
                </a:path>
                <a:path w="1576070" h="542925">
                  <a:moveTo>
                    <a:pt x="1522087" y="45955"/>
                  </a:moveTo>
                  <a:lnTo>
                    <a:pt x="1503175" y="66888"/>
                  </a:lnTo>
                  <a:lnTo>
                    <a:pt x="1552139" y="51307"/>
                  </a:lnTo>
                  <a:lnTo>
                    <a:pt x="1545970" y="51307"/>
                  </a:lnTo>
                  <a:lnTo>
                    <a:pt x="1522087" y="45955"/>
                  </a:lnTo>
                  <a:close/>
                </a:path>
                <a:path w="1576070" h="542925">
                  <a:moveTo>
                    <a:pt x="1538478" y="27812"/>
                  </a:moveTo>
                  <a:lnTo>
                    <a:pt x="1522087" y="45955"/>
                  </a:lnTo>
                  <a:lnTo>
                    <a:pt x="1545970" y="51307"/>
                  </a:lnTo>
                  <a:lnTo>
                    <a:pt x="1538478" y="27812"/>
                  </a:lnTo>
                  <a:close/>
                </a:path>
                <a:path w="1576070" h="542925">
                  <a:moveTo>
                    <a:pt x="1545992" y="27812"/>
                  </a:moveTo>
                  <a:lnTo>
                    <a:pt x="1538478" y="27812"/>
                  </a:lnTo>
                  <a:lnTo>
                    <a:pt x="1545970" y="51307"/>
                  </a:lnTo>
                  <a:lnTo>
                    <a:pt x="1552139" y="51307"/>
                  </a:lnTo>
                  <a:lnTo>
                    <a:pt x="1553336" y="50926"/>
                  </a:lnTo>
                  <a:lnTo>
                    <a:pt x="1545992" y="27812"/>
                  </a:lnTo>
                  <a:close/>
                </a:path>
                <a:path w="1576070" h="542925">
                  <a:moveTo>
                    <a:pt x="1544701" y="23748"/>
                  </a:moveTo>
                  <a:lnTo>
                    <a:pt x="1494406" y="39751"/>
                  </a:lnTo>
                  <a:lnTo>
                    <a:pt x="1522087" y="45955"/>
                  </a:lnTo>
                  <a:lnTo>
                    <a:pt x="1538478" y="27812"/>
                  </a:lnTo>
                  <a:lnTo>
                    <a:pt x="1545992" y="27812"/>
                  </a:lnTo>
                  <a:lnTo>
                    <a:pt x="1544701" y="23748"/>
                  </a:lnTo>
                  <a:close/>
                </a:path>
                <a:path w="1576070" h="542925">
                  <a:moveTo>
                    <a:pt x="1447672" y="0"/>
                  </a:moveTo>
                  <a:lnTo>
                    <a:pt x="1439926" y="4825"/>
                  </a:lnTo>
                  <a:lnTo>
                    <a:pt x="1438274" y="12572"/>
                  </a:lnTo>
                  <a:lnTo>
                    <a:pt x="1436496" y="20319"/>
                  </a:lnTo>
                  <a:lnTo>
                    <a:pt x="1441322" y="27939"/>
                  </a:lnTo>
                  <a:lnTo>
                    <a:pt x="1449070" y="29590"/>
                  </a:lnTo>
                  <a:lnTo>
                    <a:pt x="1494406" y="39751"/>
                  </a:lnTo>
                  <a:lnTo>
                    <a:pt x="1544701" y="23748"/>
                  </a:lnTo>
                  <a:lnTo>
                    <a:pt x="1553851" y="23748"/>
                  </a:lnTo>
                  <a:lnTo>
                    <a:pt x="1455293" y="1777"/>
                  </a:lnTo>
                  <a:lnTo>
                    <a:pt x="1447672" y="0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95599" y="4489703"/>
              <a:ext cx="1812036" cy="1175004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2921634" y="4643373"/>
              <a:ext cx="1579245" cy="941069"/>
            </a:xfrm>
            <a:custGeom>
              <a:avLst/>
              <a:gdLst/>
              <a:ahLst/>
              <a:cxnLst/>
              <a:rect l="l" t="t" r="r" b="b"/>
              <a:pathLst>
                <a:path w="1579245" h="941070">
                  <a:moveTo>
                    <a:pt x="1530129" y="28858"/>
                  </a:moveTo>
                  <a:lnTo>
                    <a:pt x="1501873" y="29039"/>
                  </a:lnTo>
                  <a:lnTo>
                    <a:pt x="0" y="916432"/>
                  </a:lnTo>
                  <a:lnTo>
                    <a:pt x="14604" y="941069"/>
                  </a:lnTo>
                  <a:lnTo>
                    <a:pt x="1516273" y="53725"/>
                  </a:lnTo>
                  <a:lnTo>
                    <a:pt x="1530129" y="28858"/>
                  </a:lnTo>
                  <a:close/>
                </a:path>
                <a:path w="1579245" h="941070">
                  <a:moveTo>
                    <a:pt x="1577785" y="2158"/>
                  </a:moveTo>
                  <a:lnTo>
                    <a:pt x="1547367" y="2158"/>
                  </a:lnTo>
                  <a:lnTo>
                    <a:pt x="1561845" y="26796"/>
                  </a:lnTo>
                  <a:lnTo>
                    <a:pt x="1516273" y="53725"/>
                  </a:lnTo>
                  <a:lnTo>
                    <a:pt x="1493774" y="94106"/>
                  </a:lnTo>
                  <a:lnTo>
                    <a:pt x="1489837" y="101092"/>
                  </a:lnTo>
                  <a:lnTo>
                    <a:pt x="1492377" y="109727"/>
                  </a:lnTo>
                  <a:lnTo>
                    <a:pt x="1499235" y="113537"/>
                  </a:lnTo>
                  <a:lnTo>
                    <a:pt x="1506092" y="117475"/>
                  </a:lnTo>
                  <a:lnTo>
                    <a:pt x="1514855" y="114934"/>
                  </a:lnTo>
                  <a:lnTo>
                    <a:pt x="1577785" y="2158"/>
                  </a:lnTo>
                  <a:close/>
                </a:path>
                <a:path w="1579245" h="941070">
                  <a:moveTo>
                    <a:pt x="1550502" y="7493"/>
                  </a:moveTo>
                  <a:lnTo>
                    <a:pt x="1542034" y="7493"/>
                  </a:lnTo>
                  <a:lnTo>
                    <a:pt x="1554606" y="28701"/>
                  </a:lnTo>
                  <a:lnTo>
                    <a:pt x="1530129" y="28858"/>
                  </a:lnTo>
                  <a:lnTo>
                    <a:pt x="1516273" y="53725"/>
                  </a:lnTo>
                  <a:lnTo>
                    <a:pt x="1561845" y="26796"/>
                  </a:lnTo>
                  <a:lnTo>
                    <a:pt x="1550502" y="7493"/>
                  </a:lnTo>
                  <a:close/>
                </a:path>
                <a:path w="1579245" h="941070">
                  <a:moveTo>
                    <a:pt x="1578990" y="0"/>
                  </a:moveTo>
                  <a:lnTo>
                    <a:pt x="1455292" y="762"/>
                  </a:lnTo>
                  <a:lnTo>
                    <a:pt x="1447418" y="762"/>
                  </a:lnTo>
                  <a:lnTo>
                    <a:pt x="1440941" y="7238"/>
                  </a:lnTo>
                  <a:lnTo>
                    <a:pt x="1441068" y="22987"/>
                  </a:lnTo>
                  <a:lnTo>
                    <a:pt x="1447545" y="29337"/>
                  </a:lnTo>
                  <a:lnTo>
                    <a:pt x="1455419" y="29337"/>
                  </a:lnTo>
                  <a:lnTo>
                    <a:pt x="1501873" y="29039"/>
                  </a:lnTo>
                  <a:lnTo>
                    <a:pt x="1547367" y="2158"/>
                  </a:lnTo>
                  <a:lnTo>
                    <a:pt x="1577785" y="2158"/>
                  </a:lnTo>
                  <a:lnTo>
                    <a:pt x="1578990" y="0"/>
                  </a:lnTo>
                  <a:close/>
                </a:path>
                <a:path w="1579245" h="941070">
                  <a:moveTo>
                    <a:pt x="1547367" y="2158"/>
                  </a:moveTo>
                  <a:lnTo>
                    <a:pt x="1501873" y="29039"/>
                  </a:lnTo>
                  <a:lnTo>
                    <a:pt x="1530129" y="28858"/>
                  </a:lnTo>
                  <a:lnTo>
                    <a:pt x="1542034" y="7493"/>
                  </a:lnTo>
                  <a:lnTo>
                    <a:pt x="1550502" y="7493"/>
                  </a:lnTo>
                  <a:lnTo>
                    <a:pt x="1547367" y="2158"/>
                  </a:lnTo>
                  <a:close/>
                </a:path>
                <a:path w="1579245" h="941070">
                  <a:moveTo>
                    <a:pt x="1542034" y="7493"/>
                  </a:moveTo>
                  <a:lnTo>
                    <a:pt x="1530129" y="28858"/>
                  </a:lnTo>
                  <a:lnTo>
                    <a:pt x="1554606" y="28701"/>
                  </a:lnTo>
                  <a:lnTo>
                    <a:pt x="1542034" y="7493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10611" y="4604003"/>
              <a:ext cx="2097024" cy="1033272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2637662" y="4630292"/>
              <a:ext cx="1863089" cy="815975"/>
            </a:xfrm>
            <a:custGeom>
              <a:avLst/>
              <a:gdLst/>
              <a:ahLst/>
              <a:cxnLst/>
              <a:rect l="l" t="t" r="r" b="b"/>
              <a:pathLst>
                <a:path w="1863089" h="815975">
                  <a:moveTo>
                    <a:pt x="1782632" y="780508"/>
                  </a:moveTo>
                  <a:lnTo>
                    <a:pt x="1728724" y="787399"/>
                  </a:lnTo>
                  <a:lnTo>
                    <a:pt x="1723263" y="794638"/>
                  </a:lnTo>
                  <a:lnTo>
                    <a:pt x="1725295" y="810259"/>
                  </a:lnTo>
                  <a:lnTo>
                    <a:pt x="1732407" y="815720"/>
                  </a:lnTo>
                  <a:lnTo>
                    <a:pt x="1846148" y="801115"/>
                  </a:lnTo>
                  <a:lnTo>
                    <a:pt x="1831339" y="801115"/>
                  </a:lnTo>
                  <a:lnTo>
                    <a:pt x="1782632" y="780508"/>
                  </a:lnTo>
                  <a:close/>
                </a:path>
                <a:path w="1863089" h="815975">
                  <a:moveTo>
                    <a:pt x="1810700" y="776920"/>
                  </a:moveTo>
                  <a:lnTo>
                    <a:pt x="1782632" y="780508"/>
                  </a:lnTo>
                  <a:lnTo>
                    <a:pt x="1831339" y="801115"/>
                  </a:lnTo>
                  <a:lnTo>
                    <a:pt x="1833261" y="796543"/>
                  </a:lnTo>
                  <a:lnTo>
                    <a:pt x="1825371" y="796543"/>
                  </a:lnTo>
                  <a:lnTo>
                    <a:pt x="1810700" y="776920"/>
                  </a:lnTo>
                  <a:close/>
                </a:path>
                <a:path w="1863089" h="815975">
                  <a:moveTo>
                    <a:pt x="1775078" y="692276"/>
                  </a:moveTo>
                  <a:lnTo>
                    <a:pt x="1768856" y="697102"/>
                  </a:lnTo>
                  <a:lnTo>
                    <a:pt x="1762506" y="701801"/>
                  </a:lnTo>
                  <a:lnTo>
                    <a:pt x="1761236" y="710691"/>
                  </a:lnTo>
                  <a:lnTo>
                    <a:pt x="1765935" y="717041"/>
                  </a:lnTo>
                  <a:lnTo>
                    <a:pt x="1793750" y="754248"/>
                  </a:lnTo>
                  <a:lnTo>
                    <a:pt x="1842389" y="774826"/>
                  </a:lnTo>
                  <a:lnTo>
                    <a:pt x="1831339" y="801115"/>
                  </a:lnTo>
                  <a:lnTo>
                    <a:pt x="1846148" y="801115"/>
                  </a:lnTo>
                  <a:lnTo>
                    <a:pt x="1862963" y="798956"/>
                  </a:lnTo>
                  <a:lnTo>
                    <a:pt x="1788795" y="699896"/>
                  </a:lnTo>
                  <a:lnTo>
                    <a:pt x="1784096" y="693673"/>
                  </a:lnTo>
                  <a:lnTo>
                    <a:pt x="1775078" y="692276"/>
                  </a:lnTo>
                  <a:close/>
                </a:path>
                <a:path w="1863089" h="815975">
                  <a:moveTo>
                    <a:pt x="1835023" y="773810"/>
                  </a:moveTo>
                  <a:lnTo>
                    <a:pt x="1810700" y="776920"/>
                  </a:lnTo>
                  <a:lnTo>
                    <a:pt x="1825371" y="796543"/>
                  </a:lnTo>
                  <a:lnTo>
                    <a:pt x="1835023" y="773810"/>
                  </a:lnTo>
                  <a:close/>
                </a:path>
                <a:path w="1863089" h="815975">
                  <a:moveTo>
                    <a:pt x="1839987" y="773810"/>
                  </a:moveTo>
                  <a:lnTo>
                    <a:pt x="1835023" y="773810"/>
                  </a:lnTo>
                  <a:lnTo>
                    <a:pt x="1825371" y="796543"/>
                  </a:lnTo>
                  <a:lnTo>
                    <a:pt x="1833261" y="796543"/>
                  </a:lnTo>
                  <a:lnTo>
                    <a:pt x="1842389" y="774826"/>
                  </a:lnTo>
                  <a:lnTo>
                    <a:pt x="1839987" y="773810"/>
                  </a:lnTo>
                  <a:close/>
                </a:path>
                <a:path w="1863089" h="815975">
                  <a:moveTo>
                    <a:pt x="11049" y="0"/>
                  </a:moveTo>
                  <a:lnTo>
                    <a:pt x="0" y="26288"/>
                  </a:lnTo>
                  <a:lnTo>
                    <a:pt x="1782632" y="780508"/>
                  </a:lnTo>
                  <a:lnTo>
                    <a:pt x="1810700" y="776920"/>
                  </a:lnTo>
                  <a:lnTo>
                    <a:pt x="1793750" y="754248"/>
                  </a:lnTo>
                  <a:lnTo>
                    <a:pt x="11049" y="0"/>
                  </a:lnTo>
                  <a:close/>
                </a:path>
                <a:path w="1863089" h="815975">
                  <a:moveTo>
                    <a:pt x="1793750" y="754248"/>
                  </a:moveTo>
                  <a:lnTo>
                    <a:pt x="1810700" y="776920"/>
                  </a:lnTo>
                  <a:lnTo>
                    <a:pt x="1835023" y="773810"/>
                  </a:lnTo>
                  <a:lnTo>
                    <a:pt x="1839987" y="773810"/>
                  </a:lnTo>
                  <a:lnTo>
                    <a:pt x="1793750" y="754248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13659" y="4602479"/>
              <a:ext cx="2165604" cy="605028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2640583" y="4629403"/>
              <a:ext cx="1931670" cy="415925"/>
            </a:xfrm>
            <a:custGeom>
              <a:avLst/>
              <a:gdLst/>
              <a:ahLst/>
              <a:cxnLst/>
              <a:rect l="l" t="t" r="r" b="b"/>
              <a:pathLst>
                <a:path w="1931670" h="415925">
                  <a:moveTo>
                    <a:pt x="1849117" y="370491"/>
                  </a:moveTo>
                  <a:lnTo>
                    <a:pt x="1797939" y="388874"/>
                  </a:lnTo>
                  <a:lnTo>
                    <a:pt x="1794129" y="397002"/>
                  </a:lnTo>
                  <a:lnTo>
                    <a:pt x="1796795" y="404495"/>
                  </a:lnTo>
                  <a:lnTo>
                    <a:pt x="1799463" y="411861"/>
                  </a:lnTo>
                  <a:lnTo>
                    <a:pt x="1807591" y="415798"/>
                  </a:lnTo>
                  <a:lnTo>
                    <a:pt x="1906739" y="380111"/>
                  </a:lnTo>
                  <a:lnTo>
                    <a:pt x="1901063" y="380111"/>
                  </a:lnTo>
                  <a:lnTo>
                    <a:pt x="1849117" y="370491"/>
                  </a:lnTo>
                  <a:close/>
                </a:path>
                <a:path w="1931670" h="415925">
                  <a:moveTo>
                    <a:pt x="1875758" y="360935"/>
                  </a:moveTo>
                  <a:lnTo>
                    <a:pt x="1849117" y="370491"/>
                  </a:lnTo>
                  <a:lnTo>
                    <a:pt x="1901063" y="380111"/>
                  </a:lnTo>
                  <a:lnTo>
                    <a:pt x="1901652" y="376936"/>
                  </a:lnTo>
                  <a:lnTo>
                    <a:pt x="1894332" y="376936"/>
                  </a:lnTo>
                  <a:lnTo>
                    <a:pt x="1875758" y="360935"/>
                  </a:lnTo>
                  <a:close/>
                </a:path>
                <a:path w="1931670" h="415925">
                  <a:moveTo>
                    <a:pt x="1831720" y="285369"/>
                  </a:moveTo>
                  <a:lnTo>
                    <a:pt x="1822704" y="286004"/>
                  </a:lnTo>
                  <a:lnTo>
                    <a:pt x="1817624" y="291973"/>
                  </a:lnTo>
                  <a:lnTo>
                    <a:pt x="1812417" y="297942"/>
                  </a:lnTo>
                  <a:lnTo>
                    <a:pt x="1813052" y="306959"/>
                  </a:lnTo>
                  <a:lnTo>
                    <a:pt x="1854257" y="342412"/>
                  </a:lnTo>
                  <a:lnTo>
                    <a:pt x="1906270" y="352044"/>
                  </a:lnTo>
                  <a:lnTo>
                    <a:pt x="1901063" y="380111"/>
                  </a:lnTo>
                  <a:lnTo>
                    <a:pt x="1906739" y="380111"/>
                  </a:lnTo>
                  <a:lnTo>
                    <a:pt x="1931416" y="371221"/>
                  </a:lnTo>
                  <a:lnTo>
                    <a:pt x="1837690" y="290449"/>
                  </a:lnTo>
                  <a:lnTo>
                    <a:pt x="1831720" y="285369"/>
                  </a:lnTo>
                  <a:close/>
                </a:path>
                <a:path w="1931670" h="415925">
                  <a:moveTo>
                    <a:pt x="1898777" y="352679"/>
                  </a:moveTo>
                  <a:lnTo>
                    <a:pt x="1875758" y="360935"/>
                  </a:lnTo>
                  <a:lnTo>
                    <a:pt x="1894332" y="376936"/>
                  </a:lnTo>
                  <a:lnTo>
                    <a:pt x="1898777" y="352679"/>
                  </a:lnTo>
                  <a:close/>
                </a:path>
                <a:path w="1931670" h="415925">
                  <a:moveTo>
                    <a:pt x="1906152" y="352679"/>
                  </a:moveTo>
                  <a:lnTo>
                    <a:pt x="1898777" y="352679"/>
                  </a:lnTo>
                  <a:lnTo>
                    <a:pt x="1894332" y="376936"/>
                  </a:lnTo>
                  <a:lnTo>
                    <a:pt x="1901652" y="376936"/>
                  </a:lnTo>
                  <a:lnTo>
                    <a:pt x="1906152" y="352679"/>
                  </a:lnTo>
                  <a:close/>
                </a:path>
                <a:path w="1931670" h="415925">
                  <a:moveTo>
                    <a:pt x="5207" y="0"/>
                  </a:moveTo>
                  <a:lnTo>
                    <a:pt x="0" y="28067"/>
                  </a:lnTo>
                  <a:lnTo>
                    <a:pt x="1849117" y="370491"/>
                  </a:lnTo>
                  <a:lnTo>
                    <a:pt x="1875758" y="360935"/>
                  </a:lnTo>
                  <a:lnTo>
                    <a:pt x="1854257" y="342412"/>
                  </a:lnTo>
                  <a:lnTo>
                    <a:pt x="5207" y="0"/>
                  </a:lnTo>
                  <a:close/>
                </a:path>
                <a:path w="1931670" h="415925">
                  <a:moveTo>
                    <a:pt x="1854257" y="342412"/>
                  </a:moveTo>
                  <a:lnTo>
                    <a:pt x="1875758" y="360935"/>
                  </a:lnTo>
                  <a:lnTo>
                    <a:pt x="1898777" y="352679"/>
                  </a:lnTo>
                  <a:lnTo>
                    <a:pt x="1906152" y="352679"/>
                  </a:lnTo>
                  <a:lnTo>
                    <a:pt x="1906270" y="352044"/>
                  </a:lnTo>
                  <a:lnTo>
                    <a:pt x="1854257" y="342412"/>
                  </a:lnTo>
                  <a:close/>
                </a:path>
              </a:pathLst>
            </a:custGeom>
            <a:solidFill>
              <a:srgbClr val="FD5A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81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NOVEDADES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CSS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052715"/>
            <a:ext cx="9144000" cy="504190"/>
          </a:xfrm>
          <a:custGeom>
            <a:avLst/>
            <a:gdLst/>
            <a:ahLst/>
            <a:cxnLst/>
            <a:rect l="l" t="t" r="r" b="b"/>
            <a:pathLst>
              <a:path w="9144000" h="504190">
                <a:moveTo>
                  <a:pt x="9144000" y="0"/>
                </a:moveTo>
                <a:lnTo>
                  <a:pt x="0" y="0"/>
                </a:lnTo>
                <a:lnTo>
                  <a:pt x="0" y="504050"/>
                </a:lnTo>
                <a:lnTo>
                  <a:pt x="9144000" y="504050"/>
                </a:lnTo>
                <a:lnTo>
                  <a:pt x="9144000" y="0"/>
                </a:lnTo>
                <a:close/>
              </a:path>
            </a:pathLst>
          </a:custGeom>
          <a:solidFill>
            <a:srgbClr val="5055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116582" y="1076960"/>
            <a:ext cx="4910455" cy="151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2555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MEDIA</a:t>
            </a:r>
            <a:r>
              <a:rPr dirty="0" sz="28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400" spc="-10" b="1">
                <a:solidFill>
                  <a:srgbClr val="244060"/>
                </a:solidFill>
                <a:latin typeface="Arial"/>
                <a:cs typeface="Arial"/>
              </a:rPr>
              <a:t>min-</a:t>
            </a:r>
            <a:r>
              <a:rPr dirty="0" sz="2400" b="1">
                <a:solidFill>
                  <a:srgbClr val="244060"/>
                </a:solidFill>
                <a:latin typeface="Arial"/>
                <a:cs typeface="Arial"/>
              </a:rPr>
              <a:t>width</a:t>
            </a:r>
            <a:r>
              <a:rPr dirty="0" sz="2400" spc="-35" b="1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244060"/>
                </a:solidFill>
                <a:latin typeface="Arial"/>
                <a:cs typeface="Arial"/>
              </a:rPr>
              <a:t>&amp;</a:t>
            </a:r>
            <a:r>
              <a:rPr dirty="0" sz="2400" spc="15" b="1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244060"/>
                </a:solidFill>
                <a:latin typeface="Arial"/>
                <a:cs typeface="Arial"/>
              </a:rPr>
              <a:t>max-</a:t>
            </a:r>
            <a:r>
              <a:rPr dirty="0" sz="2400" spc="-20" b="1">
                <a:solidFill>
                  <a:srgbClr val="244060"/>
                </a:solidFill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800">
                <a:solidFill>
                  <a:srgbClr val="244060"/>
                </a:solidFill>
                <a:latin typeface="Tahoma"/>
                <a:cs typeface="Tahoma"/>
              </a:rPr>
              <a:t>diferentes</a:t>
            </a:r>
            <a:r>
              <a:rPr dirty="0" sz="1800" spc="-3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44060"/>
                </a:solidFill>
                <a:latin typeface="Tahoma"/>
                <a:cs typeface="Tahoma"/>
              </a:rPr>
              <a:t>estilos</a:t>
            </a:r>
            <a:r>
              <a:rPr dirty="0" sz="1800" spc="-1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44060"/>
                </a:solidFill>
                <a:latin typeface="Tahoma"/>
                <a:cs typeface="Tahoma"/>
              </a:rPr>
              <a:t>según</a:t>
            </a:r>
            <a:r>
              <a:rPr dirty="0" sz="1800" spc="-2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44060"/>
                </a:solidFill>
                <a:latin typeface="Tahoma"/>
                <a:cs typeface="Tahoma"/>
              </a:rPr>
              <a:t>el</a:t>
            </a:r>
            <a:r>
              <a:rPr dirty="0" sz="1800" spc="-4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44060"/>
                </a:solidFill>
                <a:latin typeface="Tahoma"/>
                <a:cs typeface="Tahoma"/>
              </a:rPr>
              <a:t>tamaño</a:t>
            </a:r>
            <a:r>
              <a:rPr dirty="0" sz="1800" spc="-2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44060"/>
                </a:solidFill>
                <a:latin typeface="Tahoma"/>
                <a:cs typeface="Tahoma"/>
              </a:rPr>
              <a:t>de</a:t>
            </a:r>
            <a:r>
              <a:rPr dirty="0" sz="1800" spc="-40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244060"/>
                </a:solidFill>
                <a:latin typeface="Tahoma"/>
                <a:cs typeface="Tahoma"/>
              </a:rPr>
              <a:t>la</a:t>
            </a:r>
            <a:r>
              <a:rPr dirty="0" sz="1800" spc="-25">
                <a:solidFill>
                  <a:srgbClr val="2440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244060"/>
                </a:solidFill>
                <a:latin typeface="Tahoma"/>
                <a:cs typeface="Tahoma"/>
              </a:rPr>
              <a:t>pantalla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19498" y="5374385"/>
            <a:ext cx="11722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http://mediaqueri.es</a:t>
            </a:r>
            <a:r>
              <a:rPr dirty="0" sz="1000" spc="-25">
                <a:latin typeface="Tahoma"/>
                <a:cs typeface="Tahoma"/>
              </a:rPr>
              <a:t>/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207" y="2852927"/>
            <a:ext cx="1670939" cy="245452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7665" y="2852927"/>
            <a:ext cx="2936747" cy="2448306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3409188" y="3695700"/>
            <a:ext cx="1179830" cy="893444"/>
            <a:chOff x="3409188" y="3695700"/>
            <a:chExt cx="1179830" cy="893444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9188" y="3695700"/>
              <a:ext cx="1179576" cy="8930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5477" y="3722382"/>
              <a:ext cx="1072375" cy="786752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63136" y="5301208"/>
            <a:ext cx="304800" cy="304800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4905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ESTADO</a:t>
            </a:r>
            <a:r>
              <a:rPr dirty="0" spc="-95"/>
              <a:t> </a:t>
            </a:r>
            <a:r>
              <a:rPr dirty="0"/>
              <a:t>ACTUAL</a:t>
            </a:r>
            <a:r>
              <a:rPr dirty="0" spc="-70"/>
              <a:t> </a:t>
            </a:r>
            <a:r>
              <a:rPr dirty="0"/>
              <a:t>DE</a:t>
            </a:r>
            <a:r>
              <a:rPr dirty="0" spc="-75"/>
              <a:t> </a:t>
            </a:r>
            <a:r>
              <a:rPr dirty="0"/>
              <a:t>CSS</a:t>
            </a:r>
            <a:r>
              <a:rPr dirty="0" spc="-75"/>
              <a:t> </a:t>
            </a:r>
            <a:r>
              <a:rPr dirty="0" spc="-50"/>
              <a:t>3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45834" y="3917543"/>
            <a:ext cx="3034665" cy="40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1594">
              <a:lnSpc>
                <a:spcPct val="112999"/>
              </a:lnSpc>
              <a:spcBef>
                <a:spcPts val="100"/>
              </a:spcBef>
            </a:pPr>
            <a:r>
              <a:rPr dirty="0" sz="1100" spc="-10">
                <a:solidFill>
                  <a:srgbClr val="375F92"/>
                </a:solidFill>
                <a:latin typeface="Calibri"/>
                <a:cs typeface="Calibri"/>
                <a:hlinkClick r:id="rId2"/>
              </a:rPr>
              <a:t>http://www.w3.org/Style/CSS/current-work#table</a:t>
            </a:r>
            <a:r>
              <a:rPr dirty="0" sz="11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75F92"/>
                </a:solidFill>
                <a:latin typeface="Calibri"/>
                <a:cs typeface="Calibri"/>
                <a:hlinkClick r:id="rId3"/>
              </a:rPr>
              <a:t>http://www.findmebyip.com/litmus/#target-selector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4144" y="3933063"/>
            <a:ext cx="360045" cy="3600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514" y="720041"/>
            <a:ext cx="5471668" cy="613795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82114" y="3347973"/>
            <a:ext cx="3621404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¡podemos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usar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CSS3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desde 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hoy!</a:t>
            </a:r>
            <a:endParaRPr sz="1800">
              <a:latin typeface="Calibri"/>
              <a:cs typeface="Calibri"/>
            </a:endParaRPr>
          </a:p>
          <a:p>
            <a:pPr algn="just" marL="12700" marR="104139">
              <a:lnSpc>
                <a:spcPct val="180000"/>
              </a:lnSpc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Aumentamos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y</a:t>
            </a:r>
            <a:r>
              <a:rPr dirty="0" sz="1800" spc="-1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ensuciamos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el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código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No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todos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los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navegadores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lo</a:t>
            </a:r>
            <a:r>
              <a:rPr dirty="0" sz="1800" spc="-2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soportan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Posibles</a:t>
            </a:r>
            <a:r>
              <a:rPr dirty="0" sz="1800" spc="-9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soluciones</a:t>
            </a:r>
            <a:endParaRPr sz="1800">
              <a:latin typeface="Calibri"/>
              <a:cs typeface="Calibri"/>
            </a:endParaRPr>
          </a:p>
          <a:p>
            <a:pPr marL="469900" marR="1789430">
              <a:lnSpc>
                <a:spcPts val="1939"/>
              </a:lnSpc>
              <a:spcBef>
                <a:spcPts val="35"/>
              </a:spcBef>
            </a:pP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eccstender.org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less.js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ts val="1939"/>
              </a:lnSpc>
              <a:spcBef>
                <a:spcPts val="5"/>
              </a:spcBef>
            </a:pP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Ficheros</a:t>
            </a:r>
            <a:r>
              <a:rPr dirty="0" sz="1800" spc="-4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.css</a:t>
            </a:r>
            <a:r>
              <a:rPr dirty="0" sz="1800" spc="-4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para</a:t>
            </a:r>
            <a:r>
              <a:rPr dirty="0" sz="1800" spc="-25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75F92"/>
                </a:solidFill>
                <a:latin typeface="Calibri"/>
                <a:cs typeface="Calibri"/>
              </a:rPr>
              <a:t>cada</a:t>
            </a:r>
            <a:r>
              <a:rPr dirty="0" sz="1800" spc="-3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75F92"/>
                </a:solidFill>
                <a:latin typeface="Calibri"/>
                <a:cs typeface="Calibri"/>
              </a:rPr>
              <a:t>navegador css3generator.com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3356990"/>
            <a:ext cx="386080" cy="2880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1639" y="3861053"/>
            <a:ext cx="386080" cy="2880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541" y="1340802"/>
            <a:ext cx="551116" cy="5511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9992" y="1484845"/>
            <a:ext cx="343662" cy="204381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395541" y="2126449"/>
            <a:ext cx="991869" cy="617855"/>
            <a:chOff x="395541" y="2126449"/>
            <a:chExt cx="991869" cy="61785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541" y="2126449"/>
              <a:ext cx="617639" cy="617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609" y="2348826"/>
              <a:ext cx="343662" cy="204381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447038" y="1441449"/>
            <a:ext cx="21031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solidFill>
                  <a:srgbClr val="375F92"/>
                </a:solidFill>
                <a:latin typeface="Arial"/>
                <a:cs typeface="Arial"/>
              </a:rPr>
              <a:t>-o-</a:t>
            </a:r>
            <a:r>
              <a:rPr dirty="0" sz="1600" spc="-25">
                <a:solidFill>
                  <a:srgbClr val="375F92"/>
                </a:solidFill>
                <a:latin typeface="Tahoma"/>
                <a:cs typeface="Tahoma"/>
              </a:rPr>
              <a:t>border-</a:t>
            </a:r>
            <a:r>
              <a:rPr dirty="0" sz="1600">
                <a:solidFill>
                  <a:srgbClr val="375F92"/>
                </a:solidFill>
                <a:latin typeface="Tahoma"/>
                <a:cs typeface="Tahoma"/>
              </a:rPr>
              <a:t>radius:</a:t>
            </a:r>
            <a:r>
              <a:rPr dirty="0" sz="1600" spc="-1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375F92"/>
                </a:solidFill>
                <a:latin typeface="Tahoma"/>
                <a:cs typeface="Tahoma"/>
              </a:rPr>
              <a:t>10px;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923919" y="1196721"/>
            <a:ext cx="0" cy="1584325"/>
          </a:xfrm>
          <a:custGeom>
            <a:avLst/>
            <a:gdLst/>
            <a:ahLst/>
            <a:cxnLst/>
            <a:rect l="l" t="t" r="r" b="b"/>
            <a:pathLst>
              <a:path w="0" h="1584325">
                <a:moveTo>
                  <a:pt x="0" y="0"/>
                </a:moveTo>
                <a:lnTo>
                  <a:pt x="0" y="158419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4211954" y="1196759"/>
            <a:ext cx="1124585" cy="735330"/>
            <a:chOff x="4211954" y="1196759"/>
            <a:chExt cx="1124585" cy="73533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1954" y="1196759"/>
              <a:ext cx="735291" cy="7352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6017" y="1296809"/>
              <a:ext cx="620001" cy="620001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2490" y="1484845"/>
            <a:ext cx="343662" cy="204381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5840095" y="1441449"/>
            <a:ext cx="26123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solidFill>
                  <a:srgbClr val="375F92"/>
                </a:solidFill>
                <a:latin typeface="Arial"/>
                <a:cs typeface="Arial"/>
              </a:rPr>
              <a:t>-</a:t>
            </a:r>
            <a:r>
              <a:rPr dirty="0" sz="1600" spc="-10" b="1">
                <a:solidFill>
                  <a:srgbClr val="375F92"/>
                </a:solidFill>
                <a:latin typeface="Arial"/>
                <a:cs typeface="Arial"/>
              </a:rPr>
              <a:t>webkit-</a:t>
            </a:r>
            <a:r>
              <a:rPr dirty="0" sz="1600" spc="-25">
                <a:solidFill>
                  <a:srgbClr val="375F92"/>
                </a:solidFill>
                <a:latin typeface="Tahoma"/>
                <a:cs typeface="Tahoma"/>
              </a:rPr>
              <a:t>border-</a:t>
            </a:r>
            <a:r>
              <a:rPr dirty="0" sz="1600">
                <a:solidFill>
                  <a:srgbClr val="375F92"/>
                </a:solidFill>
                <a:latin typeface="Tahoma"/>
                <a:cs typeface="Tahoma"/>
              </a:rPr>
              <a:t>radius:</a:t>
            </a:r>
            <a:r>
              <a:rPr dirty="0" sz="1600" spc="-20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375F92"/>
                </a:solidFill>
                <a:latin typeface="Tahoma"/>
                <a:cs typeface="Tahoma"/>
              </a:rPr>
              <a:t>10px;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64888" y="2132825"/>
            <a:ext cx="583196" cy="5831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36108" y="2348826"/>
            <a:ext cx="343662" cy="204381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5840095" y="2305938"/>
            <a:ext cx="23850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solidFill>
                  <a:srgbClr val="375F92"/>
                </a:solidFill>
                <a:latin typeface="Arial"/>
                <a:cs typeface="Arial"/>
              </a:rPr>
              <a:t>-moz-</a:t>
            </a:r>
            <a:r>
              <a:rPr dirty="0" sz="1600" spc="-25">
                <a:solidFill>
                  <a:srgbClr val="375F92"/>
                </a:solidFill>
                <a:latin typeface="Tahoma"/>
                <a:cs typeface="Tahoma"/>
              </a:rPr>
              <a:t>border-</a:t>
            </a:r>
            <a:r>
              <a:rPr dirty="0" sz="1600">
                <a:solidFill>
                  <a:srgbClr val="375F92"/>
                </a:solidFill>
                <a:latin typeface="Tahoma"/>
                <a:cs typeface="Tahoma"/>
              </a:rPr>
              <a:t>radius:</a:t>
            </a:r>
            <a:r>
              <a:rPr dirty="0" sz="1600" spc="-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375F92"/>
                </a:solidFill>
                <a:latin typeface="Tahoma"/>
                <a:cs typeface="Tahoma"/>
              </a:rPr>
              <a:t>10px;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95541" y="3068954"/>
            <a:ext cx="8353425" cy="0"/>
          </a:xfrm>
          <a:custGeom>
            <a:avLst/>
            <a:gdLst/>
            <a:ahLst/>
            <a:cxnLst/>
            <a:rect l="l" t="t" r="r" b="b"/>
            <a:pathLst>
              <a:path w="8353425" h="0">
                <a:moveTo>
                  <a:pt x="0" y="0"/>
                </a:moveTo>
                <a:lnTo>
                  <a:pt x="835298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436369" y="2305938"/>
            <a:ext cx="2272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solidFill>
                  <a:srgbClr val="375F92"/>
                </a:solidFill>
                <a:latin typeface="Arial"/>
                <a:cs typeface="Arial"/>
              </a:rPr>
              <a:t>-ms-</a:t>
            </a:r>
            <a:r>
              <a:rPr dirty="0" sz="1600" spc="-25">
                <a:solidFill>
                  <a:srgbClr val="375F92"/>
                </a:solidFill>
                <a:latin typeface="Tahoma"/>
                <a:cs typeface="Tahoma"/>
              </a:rPr>
              <a:t>border-</a:t>
            </a:r>
            <a:r>
              <a:rPr dirty="0" sz="1600">
                <a:solidFill>
                  <a:srgbClr val="375F92"/>
                </a:solidFill>
                <a:latin typeface="Tahoma"/>
                <a:cs typeface="Tahoma"/>
              </a:rPr>
              <a:t>radius:</a:t>
            </a:r>
            <a:r>
              <a:rPr dirty="0" sz="1600" spc="-15">
                <a:solidFill>
                  <a:srgbClr val="375F92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375F92"/>
                </a:solidFill>
                <a:latin typeface="Tahoma"/>
                <a:cs typeface="Tahoma"/>
              </a:rPr>
              <a:t>10px;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1639" y="4365116"/>
            <a:ext cx="386080" cy="2880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71625" y="4797171"/>
            <a:ext cx="571500" cy="57149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4905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ESTADO</a:t>
            </a:r>
            <a:r>
              <a:rPr dirty="0" spc="-95"/>
              <a:t> </a:t>
            </a:r>
            <a:r>
              <a:rPr dirty="0"/>
              <a:t>ACTUAL</a:t>
            </a:r>
            <a:r>
              <a:rPr dirty="0" spc="-70"/>
              <a:t> </a:t>
            </a:r>
            <a:r>
              <a:rPr dirty="0"/>
              <a:t>DE</a:t>
            </a:r>
            <a:r>
              <a:rPr dirty="0" spc="-75"/>
              <a:t> </a:t>
            </a:r>
            <a:r>
              <a:rPr dirty="0"/>
              <a:t>CSS</a:t>
            </a:r>
            <a:r>
              <a:rPr dirty="0" spc="-75"/>
              <a:t> </a:t>
            </a:r>
            <a:r>
              <a:rPr dirty="0" spc="-50"/>
              <a:t>3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64"/>
              </a:lnSpc>
            </a:pPr>
            <a:r>
              <a:rPr dirty="0"/>
              <a:t>HTML</a:t>
            </a:r>
            <a:r>
              <a:rPr dirty="0" spc="-55"/>
              <a:t> </a:t>
            </a:r>
            <a:r>
              <a:rPr dirty="0"/>
              <a:t>5</a:t>
            </a:r>
            <a:r>
              <a:rPr dirty="0" spc="-30"/>
              <a:t> </a:t>
            </a:r>
            <a:r>
              <a:rPr dirty="0"/>
              <a:t>/</a:t>
            </a:r>
            <a:r>
              <a:rPr dirty="0" spc="-25"/>
              <a:t> </a:t>
            </a:r>
            <a:r>
              <a:rPr dirty="0"/>
              <a:t>CSS</a:t>
            </a:r>
            <a:r>
              <a:rPr dirty="0" spc="-3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0967" y="6464529"/>
            <a:ext cx="148590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HTML</a:t>
            </a:r>
            <a:r>
              <a:rPr dirty="0" sz="1600" spc="-5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5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/</a:t>
            </a:r>
            <a:r>
              <a:rPr dirty="0" sz="1600" spc="-2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CSS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733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SEMÁNTICA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835150"/>
            <a:ext cx="2143125" cy="6022975"/>
            <a:chOff x="0" y="835150"/>
            <a:chExt cx="2143125" cy="60229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5150"/>
              <a:ext cx="1930908" cy="60228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20874"/>
              <a:ext cx="2143125" cy="36004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98831" y="1675993"/>
            <a:ext cx="1270000" cy="69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7300"/>
              </a:lnSpc>
              <a:spcBef>
                <a:spcPts val="95"/>
              </a:spcBef>
            </a:pPr>
            <a:r>
              <a:rPr dirty="0" sz="1400" spc="-10">
                <a:latin typeface="Calibri"/>
                <a:cs typeface="Calibri"/>
              </a:rPr>
              <a:t>Conectividad </a:t>
            </a:r>
            <a:r>
              <a:rPr dirty="0" sz="1400">
                <a:latin typeface="Calibri"/>
                <a:cs typeface="Calibri"/>
              </a:rPr>
              <a:t>Acceso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ficheros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0" y="2420873"/>
            <a:ext cx="1929130" cy="3600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480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Semántica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8831" y="2804541"/>
            <a:ext cx="9372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Audio/Video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8831" y="3140201"/>
            <a:ext cx="8826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3D/Gráficos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8831" y="3475685"/>
            <a:ext cx="9620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Presentación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8831" y="3811651"/>
            <a:ext cx="9505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Rendimiento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8831" y="1004036"/>
            <a:ext cx="1254125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74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Offline Almacenamiento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3739" y="1988820"/>
            <a:ext cx="3816477" cy="2016252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2483739" y="1988820"/>
            <a:ext cx="3816985" cy="2016760"/>
          </a:xfrm>
          <a:prstGeom prst="rect">
            <a:avLst/>
          </a:prstGeom>
          <a:ln w="6350">
            <a:solidFill>
              <a:srgbClr val="F0A40D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marL="163830" marR="243840">
              <a:lnSpc>
                <a:spcPct val="100000"/>
              </a:lnSpc>
              <a:spcBef>
                <a:spcPts val="835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Permite</a:t>
            </a:r>
            <a:r>
              <a:rPr dirty="0" sz="1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uso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nuevas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etiquetas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atributos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determinan</a:t>
            </a:r>
            <a:r>
              <a:rPr dirty="0" sz="14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naturaleza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dirty="0" sz="14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contenido.</a:t>
            </a:r>
            <a:endParaRPr sz="1400">
              <a:latin typeface="Calibri"/>
              <a:cs typeface="Calibri"/>
            </a:endParaRPr>
          </a:p>
          <a:p>
            <a:pPr marL="282575" indent="-80010">
              <a:lnSpc>
                <a:spcPct val="100000"/>
              </a:lnSpc>
              <a:spcBef>
                <a:spcPts val="1200"/>
              </a:spcBef>
              <a:buChar char="-"/>
              <a:tabLst>
                <a:tab pos="283210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dirty="0" sz="1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multimedia</a:t>
            </a:r>
            <a:endParaRPr sz="1200">
              <a:latin typeface="Calibri"/>
              <a:cs typeface="Calibri"/>
            </a:endParaRPr>
          </a:p>
          <a:p>
            <a:pPr marL="282575" indent="-80010">
              <a:lnSpc>
                <a:spcPct val="100000"/>
              </a:lnSpc>
              <a:buChar char="-"/>
              <a:tabLst>
                <a:tab pos="283210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estructurales</a:t>
            </a:r>
            <a:endParaRPr sz="1200">
              <a:latin typeface="Calibri"/>
              <a:cs typeface="Calibri"/>
            </a:endParaRPr>
          </a:p>
          <a:p>
            <a:pPr marL="282575" indent="-80010">
              <a:lnSpc>
                <a:spcPct val="100000"/>
              </a:lnSpc>
              <a:buChar char="-"/>
              <a:tabLst>
                <a:tab pos="283210" algn="l"/>
              </a:tabLst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Atributos</a:t>
            </a:r>
            <a:r>
              <a:rPr dirty="0" sz="1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semánticos</a:t>
            </a:r>
            <a:endParaRPr sz="1200">
              <a:latin typeface="Calibri"/>
              <a:cs typeface="Calibri"/>
            </a:endParaRPr>
          </a:p>
          <a:p>
            <a:pPr marL="282575" indent="-80010">
              <a:lnSpc>
                <a:spcPct val="100000"/>
              </a:lnSpc>
              <a:buChar char="-"/>
              <a:tabLst>
                <a:tab pos="283210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Nuevos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atributos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campos</a:t>
            </a:r>
            <a:r>
              <a:rPr dirty="0" sz="1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formulario</a:t>
            </a:r>
            <a:endParaRPr sz="1200">
              <a:latin typeface="Calibri"/>
              <a:cs typeface="Calibri"/>
            </a:endParaRPr>
          </a:p>
          <a:p>
            <a:pPr marL="282575" indent="-80010">
              <a:lnSpc>
                <a:spcPct val="100000"/>
              </a:lnSpc>
              <a:buChar char="-"/>
              <a:tabLst>
                <a:tab pos="283210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Sintaxis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Microformatos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microdata</a:t>
            </a:r>
            <a:endParaRPr sz="120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Etc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60819" y="1817370"/>
            <a:ext cx="2259710" cy="2259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0967" y="6464529"/>
            <a:ext cx="148590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HTML</a:t>
            </a:r>
            <a:r>
              <a:rPr dirty="0" sz="1600" spc="-5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5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/</a:t>
            </a:r>
            <a:r>
              <a:rPr dirty="0" sz="1600" spc="-2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CSS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02789">
              <a:lnSpc>
                <a:spcPct val="100000"/>
              </a:lnSpc>
              <a:spcBef>
                <a:spcPts val="100"/>
              </a:spcBef>
            </a:pPr>
            <a:r>
              <a:rPr dirty="0"/>
              <a:t>AUDIO</a:t>
            </a:r>
            <a:r>
              <a:rPr dirty="0" spc="-65"/>
              <a:t> </a:t>
            </a:r>
            <a:r>
              <a:rPr dirty="0"/>
              <a:t>/</a:t>
            </a:r>
            <a:r>
              <a:rPr dirty="0" spc="-35"/>
              <a:t> </a:t>
            </a:r>
            <a:r>
              <a:rPr dirty="0" spc="-20"/>
              <a:t>VIDEO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835150"/>
            <a:ext cx="2143125" cy="6022975"/>
            <a:chOff x="0" y="835150"/>
            <a:chExt cx="2143125" cy="60229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5150"/>
              <a:ext cx="1930908" cy="60228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780919"/>
              <a:ext cx="2143125" cy="360045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2013204" y="4038600"/>
            <a:ext cx="6684645" cy="2004060"/>
            <a:chOff x="2013204" y="4038600"/>
            <a:chExt cx="6684645" cy="200406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3204" y="4038600"/>
              <a:ext cx="6684264" cy="200406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051685" y="4077080"/>
              <a:ext cx="6553200" cy="1872614"/>
            </a:xfrm>
            <a:custGeom>
              <a:avLst/>
              <a:gdLst/>
              <a:ahLst/>
              <a:cxnLst/>
              <a:rect l="l" t="t" r="r" b="b"/>
              <a:pathLst>
                <a:path w="6553200" h="1872614">
                  <a:moveTo>
                    <a:pt x="6389116" y="0"/>
                  </a:moveTo>
                  <a:lnTo>
                    <a:pt x="163702" y="0"/>
                  </a:lnTo>
                  <a:lnTo>
                    <a:pt x="120179" y="5846"/>
                  </a:lnTo>
                  <a:lnTo>
                    <a:pt x="81073" y="22347"/>
                  </a:lnTo>
                  <a:lnTo>
                    <a:pt x="47942" y="47942"/>
                  </a:lnTo>
                  <a:lnTo>
                    <a:pt x="22347" y="81073"/>
                  </a:lnTo>
                  <a:lnTo>
                    <a:pt x="5846" y="120179"/>
                  </a:lnTo>
                  <a:lnTo>
                    <a:pt x="0" y="163703"/>
                  </a:lnTo>
                  <a:lnTo>
                    <a:pt x="0" y="1708543"/>
                  </a:lnTo>
                  <a:lnTo>
                    <a:pt x="5846" y="1752050"/>
                  </a:lnTo>
                  <a:lnTo>
                    <a:pt x="22347" y="1791143"/>
                  </a:lnTo>
                  <a:lnTo>
                    <a:pt x="47942" y="1824264"/>
                  </a:lnTo>
                  <a:lnTo>
                    <a:pt x="81073" y="1849853"/>
                  </a:lnTo>
                  <a:lnTo>
                    <a:pt x="120179" y="1866350"/>
                  </a:lnTo>
                  <a:lnTo>
                    <a:pt x="163702" y="1872195"/>
                  </a:lnTo>
                  <a:lnTo>
                    <a:pt x="6389116" y="1872195"/>
                  </a:lnTo>
                  <a:lnTo>
                    <a:pt x="6432639" y="1866350"/>
                  </a:lnTo>
                  <a:lnTo>
                    <a:pt x="6471745" y="1849853"/>
                  </a:lnTo>
                  <a:lnTo>
                    <a:pt x="6504876" y="1824264"/>
                  </a:lnTo>
                  <a:lnTo>
                    <a:pt x="6530471" y="1791143"/>
                  </a:lnTo>
                  <a:lnTo>
                    <a:pt x="6546972" y="1752050"/>
                  </a:lnTo>
                  <a:lnTo>
                    <a:pt x="6552819" y="1708543"/>
                  </a:lnTo>
                  <a:lnTo>
                    <a:pt x="6552819" y="163703"/>
                  </a:lnTo>
                  <a:lnTo>
                    <a:pt x="6546972" y="120179"/>
                  </a:lnTo>
                  <a:lnTo>
                    <a:pt x="6530471" y="81073"/>
                  </a:lnTo>
                  <a:lnTo>
                    <a:pt x="6504876" y="47942"/>
                  </a:lnTo>
                  <a:lnTo>
                    <a:pt x="6471745" y="22347"/>
                  </a:lnTo>
                  <a:lnTo>
                    <a:pt x="6432639" y="5846"/>
                  </a:lnTo>
                  <a:lnTo>
                    <a:pt x="6389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51685" y="4077080"/>
              <a:ext cx="6553200" cy="1872614"/>
            </a:xfrm>
            <a:custGeom>
              <a:avLst/>
              <a:gdLst/>
              <a:ahLst/>
              <a:cxnLst/>
              <a:rect l="l" t="t" r="r" b="b"/>
              <a:pathLst>
                <a:path w="6553200" h="1872614">
                  <a:moveTo>
                    <a:pt x="0" y="163703"/>
                  </a:moveTo>
                  <a:lnTo>
                    <a:pt x="5846" y="120179"/>
                  </a:lnTo>
                  <a:lnTo>
                    <a:pt x="22347" y="81073"/>
                  </a:lnTo>
                  <a:lnTo>
                    <a:pt x="47942" y="47942"/>
                  </a:lnTo>
                  <a:lnTo>
                    <a:pt x="81073" y="22347"/>
                  </a:lnTo>
                  <a:lnTo>
                    <a:pt x="120179" y="5846"/>
                  </a:lnTo>
                  <a:lnTo>
                    <a:pt x="163702" y="0"/>
                  </a:lnTo>
                  <a:lnTo>
                    <a:pt x="6389116" y="0"/>
                  </a:lnTo>
                  <a:lnTo>
                    <a:pt x="6432639" y="5846"/>
                  </a:lnTo>
                  <a:lnTo>
                    <a:pt x="6471745" y="22347"/>
                  </a:lnTo>
                  <a:lnTo>
                    <a:pt x="6504876" y="47942"/>
                  </a:lnTo>
                  <a:lnTo>
                    <a:pt x="6530471" y="81073"/>
                  </a:lnTo>
                  <a:lnTo>
                    <a:pt x="6546972" y="120179"/>
                  </a:lnTo>
                  <a:lnTo>
                    <a:pt x="6552819" y="163703"/>
                  </a:lnTo>
                  <a:lnTo>
                    <a:pt x="6552819" y="1708543"/>
                  </a:lnTo>
                  <a:lnTo>
                    <a:pt x="6546972" y="1752050"/>
                  </a:lnTo>
                  <a:lnTo>
                    <a:pt x="6530471" y="1791143"/>
                  </a:lnTo>
                  <a:lnTo>
                    <a:pt x="6504876" y="1824264"/>
                  </a:lnTo>
                  <a:lnTo>
                    <a:pt x="6471745" y="1849853"/>
                  </a:lnTo>
                  <a:lnTo>
                    <a:pt x="6432639" y="1866350"/>
                  </a:lnTo>
                  <a:lnTo>
                    <a:pt x="6389116" y="1872195"/>
                  </a:lnTo>
                  <a:lnTo>
                    <a:pt x="163702" y="1872195"/>
                  </a:lnTo>
                  <a:lnTo>
                    <a:pt x="120179" y="1866350"/>
                  </a:lnTo>
                  <a:lnTo>
                    <a:pt x="81073" y="1849853"/>
                  </a:lnTo>
                  <a:lnTo>
                    <a:pt x="47942" y="1824264"/>
                  </a:lnTo>
                  <a:lnTo>
                    <a:pt x="22347" y="1791143"/>
                  </a:lnTo>
                  <a:lnTo>
                    <a:pt x="5846" y="1752050"/>
                  </a:lnTo>
                  <a:lnTo>
                    <a:pt x="0" y="1708543"/>
                  </a:lnTo>
                  <a:lnTo>
                    <a:pt x="0" y="163703"/>
                  </a:lnTo>
                  <a:close/>
                </a:path>
              </a:pathLst>
            </a:custGeom>
            <a:ln w="25399">
              <a:solidFill>
                <a:srgbClr val="C5D9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3784" y="4277880"/>
              <a:ext cx="5616575" cy="147764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98831" y="1675993"/>
            <a:ext cx="1270000" cy="69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7300"/>
              </a:lnSpc>
              <a:spcBef>
                <a:spcPts val="95"/>
              </a:spcBef>
            </a:pPr>
            <a:r>
              <a:rPr dirty="0" sz="1400" spc="-10">
                <a:latin typeface="Calibri"/>
                <a:cs typeface="Calibri"/>
              </a:rPr>
              <a:t>Conectividad </a:t>
            </a:r>
            <a:r>
              <a:rPr dirty="0" sz="1400">
                <a:latin typeface="Calibri"/>
                <a:cs typeface="Calibri"/>
              </a:rPr>
              <a:t>Acceso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ficheros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8831" y="2469007"/>
            <a:ext cx="7734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Semántica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0" y="2780919"/>
            <a:ext cx="1929130" cy="36004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290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Audio/Video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98831" y="3018895"/>
            <a:ext cx="962025" cy="69659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400" spc="-10">
                <a:latin typeface="Calibri"/>
                <a:cs typeface="Calibri"/>
              </a:rPr>
              <a:t>3D/Gráficos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 spc="-10">
                <a:latin typeface="Calibri"/>
                <a:cs typeface="Calibri"/>
              </a:rPr>
              <a:t>Presentación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8831" y="3811651"/>
            <a:ext cx="9505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Rendimiento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8831" y="1004036"/>
            <a:ext cx="1254125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74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Offline Almacenamiento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1729" y="1844814"/>
            <a:ext cx="3816477" cy="1008113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2411729" y="1844814"/>
            <a:ext cx="3816985" cy="1008380"/>
          </a:xfrm>
          <a:prstGeom prst="rect">
            <a:avLst/>
          </a:prstGeom>
          <a:ln w="6350">
            <a:solidFill>
              <a:srgbClr val="F0A40D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163830" marR="253365">
              <a:lnSpc>
                <a:spcPct val="100000"/>
              </a:lnSpc>
              <a:spcBef>
                <a:spcPts val="830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Permite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solo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incluir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contenido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multimedia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(audio</a:t>
            </a:r>
            <a:r>
              <a:rPr dirty="0" sz="1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video)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sino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acceder,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controlar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4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mani-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pular</a:t>
            </a:r>
            <a:r>
              <a:rPr dirty="0" sz="14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determinados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aspectos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de los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mismos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300215" y="1340738"/>
            <a:ext cx="2844165" cy="2222500"/>
            <a:chOff x="6300215" y="1340738"/>
            <a:chExt cx="2844165" cy="222250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0215" y="1340738"/>
              <a:ext cx="1646301" cy="16463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25689" y="1844801"/>
              <a:ext cx="1718309" cy="1718310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2202942" y="4905247"/>
            <a:ext cx="427355" cy="640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1F487C"/>
                </a:solidFill>
                <a:latin typeface="Calibri"/>
                <a:cs typeface="Calibri"/>
              </a:rPr>
              <a:t>Video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1F487C"/>
                </a:solidFill>
                <a:latin typeface="Calibri"/>
                <a:cs typeface="Calibri"/>
              </a:rPr>
              <a:t>Audio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2699766" y="5229225"/>
            <a:ext cx="5688965" cy="0"/>
          </a:xfrm>
          <a:custGeom>
            <a:avLst/>
            <a:gdLst/>
            <a:ahLst/>
            <a:cxnLst/>
            <a:rect l="l" t="t" r="r" b="b"/>
            <a:pathLst>
              <a:path w="5688965" h="0">
                <a:moveTo>
                  <a:pt x="0" y="0"/>
                </a:moveTo>
                <a:lnTo>
                  <a:pt x="5688710" y="0"/>
                </a:lnTo>
              </a:path>
            </a:pathLst>
          </a:custGeom>
          <a:ln w="9525">
            <a:solidFill>
              <a:srgbClr val="F0A40D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0967" y="6464529"/>
            <a:ext cx="148590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HTML</a:t>
            </a:r>
            <a:r>
              <a:rPr dirty="0" sz="1600" spc="-5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5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/</a:t>
            </a:r>
            <a:r>
              <a:rPr dirty="0" sz="1600" spc="-2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C000"/>
                </a:solidFill>
                <a:latin typeface="Arial"/>
                <a:cs typeface="Arial"/>
              </a:rPr>
              <a:t>CSS</a:t>
            </a:r>
            <a:r>
              <a:rPr dirty="0" sz="1600" spc="-3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1600" spc="-50" b="1">
                <a:solidFill>
                  <a:srgbClr val="FFC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158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3D/GRÁFICOS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835150"/>
            <a:ext cx="2143125" cy="6022975"/>
            <a:chOff x="0" y="835150"/>
            <a:chExt cx="2143125" cy="60229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5150"/>
              <a:ext cx="1930908" cy="60228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8955"/>
              <a:ext cx="2143125" cy="36004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98831" y="2469007"/>
            <a:ext cx="7734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Semántica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8831" y="2804541"/>
            <a:ext cx="9372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Audio/Video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0" y="3068954"/>
            <a:ext cx="1929130" cy="36004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665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3D/Gráficos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8831" y="3475685"/>
            <a:ext cx="9620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"/>
                <a:cs typeface="Calibri"/>
              </a:rPr>
              <a:t>Presentación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8831" y="3811651"/>
            <a:ext cx="9505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Rendimiento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8831" y="1004036"/>
            <a:ext cx="1270000" cy="136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73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Offline Almacenamiento Conectividad </a:t>
            </a:r>
            <a:r>
              <a:rPr dirty="0" sz="1400">
                <a:latin typeface="Calibri"/>
                <a:cs typeface="Calibri"/>
              </a:rPr>
              <a:t>Acceso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ficheros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1729" y="2564892"/>
            <a:ext cx="3816477" cy="1728216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411729" y="2564892"/>
            <a:ext cx="3816985" cy="1728470"/>
          </a:xfrm>
          <a:prstGeom prst="rect">
            <a:avLst/>
          </a:prstGeom>
          <a:ln w="6350">
            <a:solidFill>
              <a:srgbClr val="F0A40D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marL="163830" marR="189230">
              <a:lnSpc>
                <a:spcPct val="100000"/>
              </a:lnSpc>
              <a:spcBef>
                <a:spcPts val="835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Permite</a:t>
            </a:r>
            <a:r>
              <a:rPr dirty="0" sz="14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crear</a:t>
            </a:r>
            <a:r>
              <a:rPr dirty="0" sz="14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animaciones</a:t>
            </a:r>
            <a:r>
              <a:rPr dirty="0" sz="1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y/o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efectos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visuales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websites/aplicaciones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4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sin</a:t>
            </a:r>
            <a:r>
              <a:rPr dirty="0" sz="14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necesidad</a:t>
            </a:r>
            <a:r>
              <a:rPr dirty="0" sz="1400" spc="5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4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plugins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adicionales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(por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ej: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 flash)</a:t>
            </a:r>
            <a:endParaRPr sz="1400">
              <a:latin typeface="Calibri"/>
              <a:cs typeface="Calibri"/>
            </a:endParaRPr>
          </a:p>
          <a:p>
            <a:pPr marL="389890" indent="-114935">
              <a:lnSpc>
                <a:spcPct val="100000"/>
              </a:lnSpc>
              <a:spcBef>
                <a:spcPts val="655"/>
              </a:spcBef>
              <a:buChar char="-"/>
              <a:tabLst>
                <a:tab pos="39052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2D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Canvas</a:t>
            </a:r>
            <a:endParaRPr sz="1200">
              <a:latin typeface="Calibri"/>
              <a:cs typeface="Calibri"/>
            </a:endParaRPr>
          </a:p>
          <a:p>
            <a:pPr marL="354965" indent="-79375">
              <a:lnSpc>
                <a:spcPct val="100000"/>
              </a:lnSpc>
              <a:buChar char="-"/>
              <a:tabLst>
                <a:tab pos="354965" algn="l"/>
              </a:tabLst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WebGL</a:t>
            </a:r>
            <a:endParaRPr sz="1200">
              <a:latin typeface="Calibri"/>
              <a:cs typeface="Calibri"/>
            </a:endParaRPr>
          </a:p>
          <a:p>
            <a:pPr marL="354965" indent="-79375">
              <a:lnSpc>
                <a:spcPct val="100000"/>
              </a:lnSpc>
              <a:buChar char="-"/>
              <a:tabLst>
                <a:tab pos="354965" algn="l"/>
              </a:tabLst>
            </a:pP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SVG</a:t>
            </a:r>
            <a:endParaRPr sz="1200">
              <a:latin typeface="Calibri"/>
              <a:cs typeface="Calibri"/>
            </a:endParaRPr>
          </a:p>
          <a:p>
            <a:pPr marL="354965" indent="-79375">
              <a:lnSpc>
                <a:spcPct val="100000"/>
              </a:lnSpc>
              <a:buChar char="-"/>
              <a:tabLst>
                <a:tab pos="354965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3D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transforms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8207" y="2214752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</dc:creator>
  <dc:title>Diapositiva 1</dc:title>
  <dcterms:created xsi:type="dcterms:W3CDTF">2023-04-03T14:05:49Z</dcterms:created>
  <dcterms:modified xsi:type="dcterms:W3CDTF">2023-04-03T14:05:49Z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2023-04-03T00:00:00Z</vt:filetime>
  </property>
  <property fmtid="{D5CDD505-2E9C-101B-9397-08002B2CF9AE}" pid="5" name="Producer">
    <vt:lpwstr>Microsoft® Office PowerPoint® 2007</vt:lpwstr>
  </property>
</Properties>
</file>