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flipH="1" rot="10800000">
            <a:off x="372035" y="59"/>
            <a:ext cx="8399999" cy="10497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0" name="Shape 30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CE 5440</a:t>
            </a:r>
          </a:p>
          <a:p>
            <a:pPr>
              <a:spcBef>
                <a:spcPts val="0"/>
              </a:spcBef>
              <a:buNone/>
            </a:pPr>
            <a:r>
              <a:rPr lang="en" sz="4800"/>
              <a:t>Intro to Programming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Grading Policy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Your Grade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Final Project: 50%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Homework (5 @ 10% each): 50%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Total: 100%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Calculations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Grade / % Range / Grade Point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/ 100 - 93% / 4.0						D+ / 67 - 69% / 1.33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 - / 92 - 90% / 3.67						D / 63 - 66 / 1.0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 + / 89 - 87% / 3.33					F / 59% or less / 0.0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  / 86 - 83% / 3.0						I / Incomplete /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 - / 82 - 80% / 2.67						P / Pass / -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 + /79 - 77% / 2.33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 / 76 - 73% / 2.0</a:t>
            </a:r>
          </a:p>
          <a:p>
            <a:pPr>
              <a:spcBef>
                <a:spcPts val="0"/>
              </a:spcBef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 - / 72 - 70% / 1.67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